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ab10956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ab10956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184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&lt;TITLE&gt;</a:t>
            </a:r>
            <a:endParaRPr sz="2400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2168" y="1152475"/>
            <a:ext cx="4259700" cy="769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Problem Statement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lorem ipsum dolor blah blah lorem ipsum dolor blah blah lorem ipsum dolor blah blah</a:t>
            </a:r>
            <a:endParaRPr/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685600"/>
            <a:ext cx="8520600" cy="3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&lt;TAGLINE / ONE LINER / VISION&gt;</a:t>
            </a:r>
            <a:endParaRPr sz="1200"/>
          </a:p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01350" y="2064250"/>
            <a:ext cx="2121900" cy="1200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Lived Experience / Startling Statistic / Did You Know?</a:t>
            </a:r>
            <a:endParaRPr u="sng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lorem ipsum dolor blah blah lorem ipsum dolor blah blah lorem ipsum dolor blah blah</a:t>
            </a:r>
            <a:endParaRPr/>
          </a:p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2572059" y="2064250"/>
            <a:ext cx="1999800" cy="1200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Personal Connection</a:t>
            </a:r>
            <a:endParaRPr u="sng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lorem ipsum dolor blah blah lorem ipsum dolor blah blah lorem ipsum dolor blah blah</a:t>
            </a:r>
            <a:endParaRPr/>
          </a:p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4756800" y="1152475"/>
            <a:ext cx="4075500" cy="2112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Features / Benefits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-Feature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-Feature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-Feature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-Feature 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-Feature 5</a:t>
            </a:r>
            <a:endParaRPr/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12829" y="3407425"/>
            <a:ext cx="2121900" cy="1527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Team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Name - Role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Name - Role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Name - Role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Name - Role</a:t>
            </a:r>
            <a:endParaRPr/>
          </a:p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2572058" y="3407425"/>
            <a:ext cx="1999800" cy="1527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Our Dream Collaborators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lorem ipsum dolor blah blah lorem ipsum dolor blah blah lorem ipsum dolor blah blah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u="sng"/>
          </a:p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4756800" y="3407350"/>
            <a:ext cx="4075500" cy="1527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Tech Specs / Why Blockchain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lorem ipsum dolor blah blah lorem ipsum dolor blah blah lorem ipsum dolor blah blah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