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AAEAD-6B60-FDC4-2EAC-C4A0AF4F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6521E-0996-35FB-B6E7-8EDBBE85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94096-D0FA-6010-64CA-FFD416A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309B0-BAED-72FB-5F15-09415BB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2CF0E-AC51-00D6-AD43-716AF9E7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ED6F-A507-3C26-BB70-89B8CCE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908302-1614-248E-E4EC-EE561598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8E115-BCC0-7860-34A1-136D025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E004D-1713-8852-D1AB-27E5090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BE857-B0CE-100C-23F6-488FB483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279F5D-0F77-74A5-8BD0-36668733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BBAAA5-C69B-A8D6-506D-1BF7BF6E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13300-1393-B996-F5EA-0D0256F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F38C4-5D21-EF42-FEA6-49E229F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E2B52-E078-C8E9-5627-D7BE31C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34C8-835D-19D9-C138-57F03AF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F28E7-F500-3AC6-7592-B5EDAC9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F1126-3802-791E-4638-7B0C752D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54C99-0BF9-5515-428D-E3D33403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1699-FF95-A88B-C311-377FE5D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2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13CC-BED4-5D01-6B7E-2E4CDA56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BF685-42D9-A829-D448-B32EB1B7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2826A-5EDE-4445-980E-6C8113B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66122-3DAC-93A6-432B-7923B94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FE89-7F36-BF10-48B7-FD432D4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149C7-63AD-F70C-1226-9AE0BC7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B256E-C6A5-AB61-559F-E9E1C6AF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53221-0594-0173-8B65-AB8B4778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5C080-B26B-44C1-2323-869A568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9BAC1-289C-B905-ADB8-D4F4A9CA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60305-DF09-55C0-3375-F9134E1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C9B07-9407-EC0C-992D-06626337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8DF15-DE84-331E-D96C-99E60658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71B28-BA00-48E6-6E33-6666F390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DBC84-2AB9-475A-92E4-72EBE19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014A11-E461-3229-4B2C-F61906D1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76F14C-6860-7F57-7DA9-0E690AB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4C21F8-3B00-0BED-2827-570FC45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05A90D-B4A2-5C48-AD16-14A963BE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5ED1-4B69-79D3-FE78-A219CC46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C2F5D-4829-B735-71E8-E66FB91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86CD6-BA46-888F-3DC1-D4C9943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15D0D1-7A22-986E-FD56-3F20670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145C4-7907-BFD8-8F32-D564E40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C6D3C7-07D9-0F23-0A63-C69AD57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BEFB9-ECEF-5541-9104-AC37C99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FA027-FE2A-7EA7-3B5D-82DFCF46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0B7-0F88-DA59-CD33-99980F81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E4860-6480-67A1-D20B-4EB3286F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5A4D94-52A8-218A-EA50-37EF1A7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557396-56DB-D0E1-9D33-EC9C4E2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F4312D-373C-C04D-93CB-3B7EDC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4BF4A-9B43-0866-E94E-54606BD1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0E025D-3316-51FB-0FA3-0EC6723E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009C0-5281-794D-B170-CF1CC267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37894-9460-9017-D6D9-21418AD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69AB-2C79-4DFC-D3DE-1DCEF5C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8B865-03BE-8469-C538-FABE1F5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7B614-0643-8F94-FB34-B5F7F64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59501-130B-3DF6-CAFF-3E176D1D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5550A-9BBA-41E7-E437-68DD2D2D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661D-748A-4E59-A6F9-3B4E1FAC54F3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B7789-8508-E874-34BC-3A47536C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85140-8A65-630C-FA32-C43EC358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Hermit-IndieGames/NOU_Python_113-2_Meteorologic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wa.gov.tw/dataset/forecast/F-C0032-001" TargetMode="External"/><Relationship Id="rId2" Type="http://schemas.openxmlformats.org/officeDocument/2006/relationships/hyperlink" Target="https://www.cwa.gov.tw/V8/C/W/County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75208-6DA2-5245-2114-FAD57CE10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氣象預報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8A100-9F70-2099-6394-46088C198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The-Hermit-</a:t>
            </a:r>
            <a:r>
              <a:rPr lang="en-US" altLang="zh-TW" dirty="0" err="1">
                <a:hlinkClick r:id="rId2"/>
              </a:rPr>
              <a:t>IndieGames</a:t>
            </a:r>
            <a:r>
              <a:rPr lang="en-US" altLang="zh-TW" dirty="0">
                <a:hlinkClick r:id="rId2"/>
              </a:rPr>
              <a:t>/NOU_Python_113-2_Meteorological: NOU Python 113-2 </a:t>
            </a:r>
            <a:r>
              <a:rPr lang="zh-TW" altLang="en-US" dirty="0">
                <a:hlinkClick r:id="rId2"/>
              </a:rPr>
              <a:t>期末專題</a:t>
            </a:r>
            <a:r>
              <a:rPr lang="en-US" altLang="zh-TW" dirty="0">
                <a:hlinkClick r:id="rId2"/>
              </a:rPr>
              <a:t>:</a:t>
            </a:r>
            <a:r>
              <a:rPr lang="zh-TW" altLang="en-US" dirty="0">
                <a:hlinkClick r:id="rId2"/>
              </a:rPr>
              <a:t>氣象預報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2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BD8063A9-DE1A-8EA6-7F09-565B9AFF5742}"/>
              </a:ext>
            </a:extLst>
          </p:cNvPr>
          <p:cNvSpPr/>
          <p:nvPr/>
        </p:nvSpPr>
        <p:spPr>
          <a:xfrm>
            <a:off x="1272209" y="1779105"/>
            <a:ext cx="6559826" cy="24052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0D7461-6322-C6C0-FD59-CE0A8F37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E08D148A-86EF-AFE2-256B-66CCBA8A6518}"/>
              </a:ext>
            </a:extLst>
          </p:cNvPr>
          <p:cNvSpPr/>
          <p:nvPr/>
        </p:nvSpPr>
        <p:spPr>
          <a:xfrm>
            <a:off x="1827142" y="2484782"/>
            <a:ext cx="2395331" cy="10137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93E447-C0FC-A63D-CC46-4F81D1F9F890}"/>
              </a:ext>
            </a:extLst>
          </p:cNvPr>
          <p:cNvSpPr/>
          <p:nvPr/>
        </p:nvSpPr>
        <p:spPr>
          <a:xfrm>
            <a:off x="8130209" y="1779104"/>
            <a:ext cx="2898913" cy="24052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70BCD49E-B350-6764-B979-D036D49D5CFA}"/>
              </a:ext>
            </a:extLst>
          </p:cNvPr>
          <p:cNvSpPr/>
          <p:nvPr/>
        </p:nvSpPr>
        <p:spPr>
          <a:xfrm>
            <a:off x="4979504" y="2484783"/>
            <a:ext cx="2395331" cy="101375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B7796251-2D09-30A7-A5DF-92FB4A0B18BE}"/>
              </a:ext>
            </a:extLst>
          </p:cNvPr>
          <p:cNvSpPr/>
          <p:nvPr/>
        </p:nvSpPr>
        <p:spPr>
          <a:xfrm>
            <a:off x="8527774" y="2484782"/>
            <a:ext cx="1954696" cy="101376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資料呈現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B5BA935-245B-8FC2-13F2-66D36D618180}"/>
              </a:ext>
            </a:extLst>
          </p:cNvPr>
          <p:cNvSpPr/>
          <p:nvPr/>
        </p:nvSpPr>
        <p:spPr>
          <a:xfrm>
            <a:off x="4282107" y="2927072"/>
            <a:ext cx="637762" cy="13418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E7FE419-AE54-461F-C85A-32A90E5C5E86}"/>
              </a:ext>
            </a:extLst>
          </p:cNvPr>
          <p:cNvSpPr/>
          <p:nvPr/>
        </p:nvSpPr>
        <p:spPr>
          <a:xfrm>
            <a:off x="7492446" y="2927072"/>
            <a:ext cx="894521" cy="1217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FECD4B9-EE98-A06B-0DDB-75C2F72C6029}"/>
              </a:ext>
            </a:extLst>
          </p:cNvPr>
          <p:cNvSpPr/>
          <p:nvPr/>
        </p:nvSpPr>
        <p:spPr>
          <a:xfrm>
            <a:off x="2067339" y="4711148"/>
            <a:ext cx="8577470" cy="1649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86387A8A-8B7F-343D-959A-231F799CE394}"/>
              </a:ext>
            </a:extLst>
          </p:cNvPr>
          <p:cNvSpPr/>
          <p:nvPr/>
        </p:nvSpPr>
        <p:spPr>
          <a:xfrm>
            <a:off x="4711148" y="5009322"/>
            <a:ext cx="3279913" cy="646043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地區選擇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A24556F-CC96-42BA-8D76-B0A5F3B9CC84}"/>
              </a:ext>
            </a:extLst>
          </p:cNvPr>
          <p:cNvCxnSpPr/>
          <p:nvPr/>
        </p:nvCxnSpPr>
        <p:spPr>
          <a:xfrm flipH="1">
            <a:off x="7673009" y="3717235"/>
            <a:ext cx="1302026" cy="11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63FAD1-8AC7-7CB7-5C7C-97C08E59BF9E}"/>
              </a:ext>
            </a:extLst>
          </p:cNvPr>
          <p:cNvCxnSpPr>
            <a:cxnSpLocks/>
          </p:cNvCxnSpPr>
          <p:nvPr/>
        </p:nvCxnSpPr>
        <p:spPr>
          <a:xfrm flipH="1" flipV="1">
            <a:off x="3160643" y="3717235"/>
            <a:ext cx="1391479" cy="1615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2252B-F05D-4744-AD83-81A3878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EB1BD-5246-5F7B-00C3-766CA925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縣市預報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交通部中央氣象署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linkClick r:id="rId3"/>
              </a:rPr>
              <a:t>資料主題</a:t>
            </a:r>
            <a:r>
              <a:rPr lang="en-US" altLang="zh-TW" dirty="0"/>
              <a:t>(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9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35DA7-4390-ABD2-6128-5C37CCD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A32A2-3ED5-7303-1E34-08378F5B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蒐集</a:t>
            </a:r>
            <a:r>
              <a:rPr lang="en-US" altLang="zh-TW" dirty="0"/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詹秉蒼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):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縣市級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-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天氣、溫度、濕度、小幫手、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7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</a:t>
            </a:r>
            <a:endParaRPr lang="en-US" altLang="zh-TW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Google Sans"/>
              </a:rPr>
              <a:t>程式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-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處理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):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整理格式</a:t>
            </a:r>
            <a:endParaRPr lang="en-US" altLang="zh-TW" dirty="0"/>
          </a:p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呈現</a:t>
            </a:r>
            <a:r>
              <a:rPr lang="en-US" altLang="zh-TW" dirty="0"/>
              <a:t>(</a:t>
            </a:r>
            <a:r>
              <a:rPr lang="zh-TW" altLang="en-US" dirty="0"/>
              <a:t>劉彥翎、傅柏凱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陳銘泓</a:t>
            </a:r>
            <a:r>
              <a:rPr lang="en-US" altLang="zh-TW" dirty="0"/>
              <a:t>)+PPT(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羅若嘉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+</a:t>
            </a:r>
            <a:r>
              <a:rPr lang="zh-TW" altLang="en-US" dirty="0"/>
              <a:t>陳銘泓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文書報告</a:t>
            </a:r>
            <a:r>
              <a:rPr lang="en-US" altLang="zh-TW" dirty="0"/>
              <a:t>(</a:t>
            </a:r>
            <a:r>
              <a:rPr lang="zh-TW" altLang="en-US" dirty="0"/>
              <a:t>傅柏凱</a:t>
            </a:r>
            <a:r>
              <a:rPr lang="en-US" altLang="zh-TW" dirty="0"/>
              <a:t>)</a:t>
            </a:r>
            <a:r>
              <a:rPr lang="zh-TW" altLang="en-US" dirty="0"/>
              <a:t>開發文件、使用手冊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劉彥翎</a:t>
            </a:r>
            <a:r>
              <a:rPr lang="en-US" altLang="zh-TW" dirty="0">
                <a:solidFill>
                  <a:srgbClr val="0070C0"/>
                </a:solidFill>
              </a:rPr>
              <a:t>=Lindsay</a:t>
            </a:r>
            <a:r>
              <a:rPr lang="zh-TW" altLang="en-US" dirty="0">
                <a:solidFill>
                  <a:srgbClr val="0070C0"/>
                </a:solidFill>
              </a:rPr>
              <a:t>、傅柏凱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ThomasFu</a:t>
            </a:r>
            <a:r>
              <a:rPr lang="zh-TW" altLang="en-US" dirty="0">
                <a:solidFill>
                  <a:srgbClr val="0070C0"/>
                </a:solidFill>
              </a:rPr>
              <a:t>、陳銘泓</a:t>
            </a:r>
            <a:r>
              <a:rPr lang="en-US" altLang="zh-TW" dirty="0">
                <a:solidFill>
                  <a:srgbClr val="0070C0"/>
                </a:solidFill>
              </a:rPr>
              <a:t>=Mark</a:t>
            </a: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0070C0"/>
                </a:solidFill>
              </a:rPr>
              <a:t>=Cindy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詹秉蒼</a:t>
            </a:r>
            <a:r>
              <a:rPr lang="en-US" altLang="zh-TW" dirty="0">
                <a:solidFill>
                  <a:srgbClr val="0070C0"/>
                </a:solidFill>
              </a:rPr>
              <a:t>=Ocean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A9DF1-98D9-E8EE-3145-0DE982AC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127CD-FBCC-C002-1B30-9FDE5577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25/04/21[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第一次會議，決定程式流程與分工</a:t>
            </a:r>
            <a:endParaRPr lang="en-US" altLang="zh-TW" dirty="0"/>
          </a:p>
          <a:p>
            <a:r>
              <a:rPr lang="en-US" altLang="zh-TW" dirty="0"/>
              <a:t>25/04/28[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15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154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Google Sans</vt:lpstr>
      <vt:lpstr>微軟正黑體</vt:lpstr>
      <vt:lpstr>Arial</vt:lpstr>
      <vt:lpstr>Calibri</vt:lpstr>
      <vt:lpstr>Calibri Light</vt:lpstr>
      <vt:lpstr>Office 佈景主題</vt:lpstr>
      <vt:lpstr>主題:氣象預報</vt:lpstr>
      <vt:lpstr>流程</vt:lpstr>
      <vt:lpstr>來源</vt:lpstr>
      <vt:lpstr>分工</vt:lpstr>
      <vt:lpstr>會議時間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銘泓 陳</dc:creator>
  <cp:lastModifiedBy>銘泓 陳</cp:lastModifiedBy>
  <cp:revision>8</cp:revision>
  <dcterms:created xsi:type="dcterms:W3CDTF">2025-04-21T09:49:06Z</dcterms:created>
  <dcterms:modified xsi:type="dcterms:W3CDTF">2025-04-27T15:33:49Z</dcterms:modified>
</cp:coreProperties>
</file>