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7" r:id="rId5"/>
    <p:sldId id="318" r:id="rId6"/>
    <p:sldId id="319" r:id="rId7"/>
    <p:sldId id="320" r:id="rId8"/>
    <p:sldId id="321" r:id="rId9"/>
    <p:sldId id="32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Class Object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is a blueprint that defines the properties ( attributes ) and functionalities ( methods ) of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act as template for creating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a constructor , which initialize object with Specific values.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Attributes - variables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It represent the characteristics of an object , such as its color , size , or name.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Methods-Function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These defines the action or behaviour that objectt of this class can perform.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Class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optional it can be executed when the object is created.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charset="0"/>
              <a:buNone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They are commam=nly used to set the object’s initial state by assigning values to its attributes.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6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32238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What is Object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1586865"/>
            <a:ext cx="6456045" cy="247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represent a real-world entity in the software field.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It is entity with attributes and behaviour defined by its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Multiple objects can be created from the single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Object can create a new block of memory in the heaparea.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    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4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9210" y="864870"/>
            <a:ext cx="76320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600">
                <a:solidFill>
                  <a:srgbClr val="FF0000"/>
                </a:solidFill>
                <a:latin typeface="firacode" charset="0"/>
                <a:cs typeface="firacode" charset="0"/>
              </a:rPr>
              <a:t>Relation beteween the class and object :</a:t>
            </a:r>
            <a:endParaRPr lang="en-US" sz="26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13560" y="2000885"/>
            <a:ext cx="6456045" cy="182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 class serves as a blueprint for creating object.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An object is an instance of a Class.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Multiple objects can be created from the Single Class.                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4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246" t="6075" r="4952" b="4995"/>
          <a:stretch>
            <a:fillRect/>
          </a:stretch>
        </p:blipFill>
        <p:spPr>
          <a:xfrm>
            <a:off x="1303020" y="739140"/>
            <a:ext cx="3850640" cy="3674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2143" t="14509" r="11887" b="14100"/>
          <a:stretch>
            <a:fillRect/>
          </a:stretch>
        </p:blipFill>
        <p:spPr>
          <a:xfrm>
            <a:off x="5627370" y="1341120"/>
            <a:ext cx="2919095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Presentation</Application>
  <PresentationFormat>On-screen Show (16:9)</PresentationFormat>
  <Paragraphs>82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Microsoft YaHei</vt:lpstr>
      <vt:lpstr>Arial Unicode MS</vt:lpstr>
      <vt:lpstr>Consolas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2024-05-18T11:00:00Z</dcterms:created>
  <dcterms:modified xsi:type="dcterms:W3CDTF">2024-06-30T18:31:58Z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E29B1EAB297845DD874963F33F80C5A5_13</vt:lpwstr>
  </property>
  <property fmtid="{D5CDD505-2E9C-101B-9397-08002B2CF9AE}" pid="3" name="KSOProductBuildVer">
    <vt:lpwstr>1033-12.2.0.17119</vt:lpwstr>
  </property>
</Properties>
</file>