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76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62" y="72"/>
      </p:cViewPr>
      <p:guideLst>
        <p:guide orient="horz" pos="1620"/>
        <p:guide pos="287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Programming </a:t>
            </a:r>
            <a:r>
              <a:rPr lang="en-GB" dirty="0">
                <a:solidFill>
                  <a:schemeClr val="accent2"/>
                </a:solidFill>
              </a:rPr>
              <a:t>JAVA </a:t>
            </a:r>
            <a:r>
              <a:rPr lang="en-GB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803" y="2625899"/>
            <a:ext cx="7086596" cy="517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dirty="0"/>
              <a:t>/* Here is where your </a:t>
            </a:r>
            <a:r>
              <a:rPr lang="en-IN" altLang="en-GB" dirty="0"/>
              <a:t>journey for your dream</a:t>
            </a:r>
            <a:r>
              <a:rPr lang="en-GB" dirty="0"/>
              <a:t> begins */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845875" y="1969445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accent6"/>
                </a:solidFill>
              </a:rPr>
              <a:t>      RECURSION</a:t>
            </a:r>
            <a:r>
              <a:rPr lang="en-GB" dirty="0">
                <a:solidFill>
                  <a:schemeClr val="accent6"/>
                </a:solidFill>
              </a:rPr>
              <a:t>;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10" y="1759585"/>
            <a:ext cx="506095" cy="1862584"/>
            <a:chOff x="1413525" y="1759900"/>
            <a:chExt cx="506100" cy="274630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9484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  <p:bldP spid="459" grpId="0" build="p"/>
      <p:bldP spid="4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2995" y="537210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default 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5450" y="1331595"/>
            <a:ext cx="636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Constructor with no formal argument is called default constructor 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47445" y="3356610"/>
            <a:ext cx="20593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Syntax for Default Constructor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962" t="9792" r="5286" b="10193"/>
          <a:stretch>
            <a:fillRect/>
          </a:stretch>
        </p:blipFill>
        <p:spPr>
          <a:xfrm>
            <a:off x="4431665" y="1850390"/>
            <a:ext cx="4399280" cy="2661920"/>
          </a:xfrm>
          <a:prstGeom prst="rect">
            <a:avLst/>
          </a:prstGeom>
        </p:spPr>
      </p:pic>
      <p:sp>
        <p:nvSpPr>
          <p:cNvPr id="10" name="Rectangles 9"/>
          <p:cNvSpPr/>
          <p:nvPr>
            <p:custDataLst>
              <p:tags r:id="rId3"/>
            </p:custDataLst>
          </p:nvPr>
        </p:nvSpPr>
        <p:spPr>
          <a:xfrm>
            <a:off x="4840605" y="3416300"/>
            <a:ext cx="3920490" cy="5848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1"/>
          </p:cNvCxnSpPr>
          <p:nvPr>
            <p:custDataLst>
              <p:tags r:id="rId4"/>
            </p:custDataLst>
          </p:nvPr>
        </p:nvCxnSpPr>
        <p:spPr>
          <a:xfrm flipH="1" flipV="1">
            <a:off x="2865120" y="3694430"/>
            <a:ext cx="1975485" cy="14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9510" y="743585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Parameterized 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5450" y="1259205"/>
            <a:ext cx="69983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Constructor with  formal argument is called default constructor 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285875" y="3217545"/>
            <a:ext cx="195770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Syntax for Parameterized Constructor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192" t="9195" r="5164" b="9391"/>
          <a:stretch>
            <a:fillRect/>
          </a:stretch>
        </p:blipFill>
        <p:spPr>
          <a:xfrm>
            <a:off x="4348480" y="1750695"/>
            <a:ext cx="4264025" cy="266255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4773295" y="3317240"/>
            <a:ext cx="3920490" cy="61468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1"/>
          </p:cNvCxnSpPr>
          <p:nvPr/>
        </p:nvCxnSpPr>
        <p:spPr>
          <a:xfrm flipH="1" flipV="1">
            <a:off x="2797810" y="3609975"/>
            <a:ext cx="1975485" cy="14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99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1405" y="1073150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Overloading: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42720" y="2016760"/>
            <a:ext cx="7254875" cy="1546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acode" charset="0"/>
                <a:cs typeface="firacode" charset="0"/>
              </a:rPr>
              <a:t>A Class have more than one Constructor with different  formal arguments is called the constructor Overloading.</a:t>
            </a:r>
            <a:endParaRPr lang="en-US" sz="15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096" t="6341" r="4539" b="7355"/>
          <a:stretch>
            <a:fillRect/>
          </a:stretch>
        </p:blipFill>
        <p:spPr>
          <a:xfrm>
            <a:off x="1205230" y="779145"/>
            <a:ext cx="4320540" cy="3634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7947" t="16437" r="7962" b="16404"/>
          <a:stretch>
            <a:fillRect/>
          </a:stretch>
        </p:blipFill>
        <p:spPr>
          <a:xfrm>
            <a:off x="5885815" y="2233930"/>
            <a:ext cx="2858770" cy="1804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8890" y="961390"/>
            <a:ext cx="4522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What is Recursion in JAVA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18945" y="1936750"/>
            <a:ext cx="63919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Recursion is the method technique Where a method call itself  directly.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 recursive method breaks down a problem into smaller subproblem of the sametype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And the method itself with a new input.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7440" y="764540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Advantages of the Recursive method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92275" y="1840230"/>
            <a:ext cx="71056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Recursion can provide a clear and concise way to represent problems that have a self-similar structure.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It can lead to more elegant and readable code for certain problems compared to iterative solutions using loops.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It promotes a divide-and-conquer approach to problem-solving.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8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8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7440" y="537845"/>
            <a:ext cx="6230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Disadvantages of the Recursive method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63700" y="1025525"/>
            <a:ext cx="7205345" cy="3456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Can be less efficient than iterative solutions: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Increased memory usage: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Potential for stack overflow errors: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If the recursion depth is not bounded properly, it can lead to a stack overflow error when the stack runs out of space.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Less intuitive for beginners: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The concept of recursion can be challenging to understand for programmers unfamiliar with the technique.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9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49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4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3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35405" y="839470"/>
            <a:ext cx="6855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Problem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73860" y="1872615"/>
            <a:ext cx="699135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1.Fibbbonaci Series.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2.Sum of N Natural Number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3.Factorial Number.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99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4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88465" y="664845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059305" y="1477010"/>
            <a:ext cx="58356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is a Special block in the class.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The constructor name and the ClassName should be same name.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didnot have return Type.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6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didnot have Modifiers</a:t>
            </a:r>
            <a:endParaRPr lang="en-US" sz="16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9510" y="1273810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Why we need Constructor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74495" y="2119630"/>
            <a:ext cx="62344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tacode" charset="0"/>
                <a:cs typeface="firtacode" charset="0"/>
              </a:rPr>
              <a:t>The Constructor is used to load the Non-static menber in the class.</a:t>
            </a: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tacode" charset="0"/>
                <a:cs typeface="firtacode" charset="0"/>
              </a:rPr>
              <a:t>Execute the non-static member in a class.</a:t>
            </a: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charset="0"/>
              <a:buChar char="v"/>
            </a:pPr>
            <a:r>
              <a:rPr lang="en-US" sz="1500">
                <a:solidFill>
                  <a:schemeClr val="accent6"/>
                </a:solidFill>
                <a:latin typeface="firtacode" charset="0"/>
                <a:cs typeface="firtacode" charset="0"/>
              </a:rPr>
              <a:t>Execute Programmer written instruction.</a:t>
            </a:r>
            <a:endParaRPr lang="en-US" sz="1500">
              <a:solidFill>
                <a:schemeClr val="accent6"/>
              </a:solidFill>
              <a:latin typeface="firtacode" charset="0"/>
              <a:cs typeface="firt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2995" y="537210"/>
            <a:ext cx="436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FF0000"/>
                </a:solidFill>
                <a:latin typeface="firacode" charset="0"/>
                <a:cs typeface="firacode" charset="0"/>
              </a:rPr>
              <a:t>Constructor Syntax :</a:t>
            </a:r>
            <a:endParaRPr lang="en-US" sz="2000">
              <a:solidFill>
                <a:srgbClr val="FF0000"/>
              </a:solidFill>
              <a:latin typeface="firacode" charset="0"/>
              <a:cs typeface="firacode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070735" y="2501265"/>
            <a:ext cx="1049020" cy="2495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473190" y="2418715"/>
            <a:ext cx="2056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Constructor Calling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94195" y="3286760"/>
            <a:ext cx="2056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6"/>
                </a:solidFill>
                <a:latin typeface="firacode" charset="0"/>
                <a:cs typeface="firacode" charset="0"/>
              </a:rPr>
              <a:t>Default Constructor </a:t>
            </a:r>
            <a:endParaRPr lang="en-US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962" t="9792" r="5286" b="10193"/>
          <a:stretch>
            <a:fillRect/>
          </a:stretch>
        </p:blipFill>
        <p:spPr>
          <a:xfrm>
            <a:off x="1102995" y="1294765"/>
            <a:ext cx="4399280" cy="26619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693545" y="2904490"/>
            <a:ext cx="3569335" cy="61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62880" y="3395980"/>
            <a:ext cx="1588770" cy="17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s 2"/>
          <p:cNvSpPr/>
          <p:nvPr>
            <p:custDataLst>
              <p:tags r:id="rId3"/>
            </p:custDataLst>
          </p:nvPr>
        </p:nvSpPr>
        <p:spPr>
          <a:xfrm>
            <a:off x="2070735" y="2459990"/>
            <a:ext cx="1048385" cy="29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95320" y="2571750"/>
            <a:ext cx="3201670" cy="14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6" grpId="0" bldLvl="0" animBg="1"/>
      <p:bldP spid="6" grpId="1" animBg="1"/>
      <p:bldP spid="3" grpId="0" bldLvl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66059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accent3"/>
                </a:solidFill>
              </a:rPr>
              <a:t>JAVA Programming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Hiveed</a:t>
            </a:r>
            <a:r>
              <a:rPr lang="en-GB" sz="1400" dirty="0">
                <a:solidFill>
                  <a:schemeClr val="accent3"/>
                </a:solidFill>
              </a:rPr>
              <a:t>.</a:t>
            </a:r>
            <a:r>
              <a:rPr lang="en-GB" sz="1400" dirty="0"/>
              <a:t>java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41420" y="1310005"/>
            <a:ext cx="258191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Constructor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563745" y="1737995"/>
            <a:ext cx="6985" cy="506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6810" y="2229485"/>
            <a:ext cx="4307205" cy="279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23160" y="2258695"/>
            <a:ext cx="6985" cy="777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17030" y="2244725"/>
            <a:ext cx="6985" cy="777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623060" y="3037840"/>
            <a:ext cx="258191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Default Constructor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429250" y="3002280"/>
            <a:ext cx="333311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6"/>
                </a:solidFill>
                <a:latin typeface="firacode" charset="0"/>
                <a:cs typeface="firacode" charset="0"/>
              </a:rPr>
              <a:t>Parameterized Constructor</a:t>
            </a:r>
            <a:endParaRPr lang="en-US" sz="1700">
              <a:solidFill>
                <a:schemeClr val="accent6"/>
              </a:solidFill>
              <a:latin typeface="firacode" charset="0"/>
              <a:cs typeface="firacod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2294</Words>
  <Application>WPS Presentation</Application>
  <PresentationFormat>On-screen Show (16:9)</PresentationFormat>
  <Paragraphs>147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Arial</vt:lpstr>
      <vt:lpstr>Fira Code</vt:lpstr>
      <vt:lpstr>Segoe Print</vt:lpstr>
      <vt:lpstr>firacode</vt:lpstr>
      <vt:lpstr>Wingdings</vt:lpstr>
      <vt:lpstr>firtacode</vt:lpstr>
      <vt:lpstr>Microsoft YaHei</vt:lpstr>
      <vt:lpstr>Arial Unicode MS</vt:lpstr>
      <vt:lpstr>Programming Language Workshop for Beginners by Slidesgo</vt:lpstr>
      <vt:lpstr>Programming JAVA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JAVA {</dc:title>
  <dc:creator>Chandra Sekar .T.M</dc:creator>
  <cp:lastModifiedBy>DELL</cp:lastModifiedBy>
  <cp:revision>5</cp:revision>
  <dcterms:created xsi:type="dcterms:W3CDTF">2024-05-18T11:00:00Z</dcterms:created>
  <dcterms:modified xsi:type="dcterms:W3CDTF">2024-07-06T16:33:15Z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99FE5364FED54C97BC86A2F5881EF645_13</vt:lpwstr>
  </property>
  <property fmtid="{D5CDD505-2E9C-101B-9397-08002B2CF9AE}" pid="3" name="KSOProductBuildVer">
    <vt:lpwstr>1033-12.2.0.17119</vt:lpwstr>
  </property>
</Properties>
</file>