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8" r:id="rId5"/>
    <p:sldId id="319" r:id="rId6"/>
    <p:sldId id="320" r:id="rId7"/>
    <p:sldId id="317" r:id="rId8"/>
    <p:sldId id="322" r:id="rId9"/>
    <p:sldId id="323" r:id="rId10"/>
    <p:sldId id="324" r:id="rId11"/>
    <p:sldId id="32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OOPs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27860" y="1103630"/>
            <a:ext cx="60636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OOPS- Stands for Object Oriented Programming Structure.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Procedural programming focuses on methods operating on data, whereas object-oriented programming involves creating objects with both data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97635" y="246380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54860" y="2926715"/>
            <a:ext cx="60636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is faster and easier to execute </a:t>
            </a: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clear structure for the programs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 makes the code easier to maintain, modify and debug to create full reusable applications with less code and shorter development time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3115" y="1111250"/>
            <a:ext cx="5407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represent the real world entity in software field.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create the Object we need blueprint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233235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How to create the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04695" y="2937510"/>
            <a:ext cx="6955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new is a Keyword.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It is used to create an object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And it return address of the object.  A variable is stored the address of object is called non-primitive datatypes.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9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8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98234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Pillars of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900" y="1652905"/>
            <a:ext cx="614235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polymorphism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Abstraction and interface/multiple 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4585" y="582295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Encapsulation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49120" y="1114425"/>
            <a:ext cx="62420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binding  states and behaviour togeather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            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wrapping the states and behaviour of a class in a single unit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In java by default it will support the encapsulation because inside class we are creating a variables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51585" y="3641090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16150" y="4149725"/>
            <a:ext cx="576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Data security and data validation.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1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68008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1205230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Access modifiers are used to achive the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pic>
        <p:nvPicPr>
          <p:cNvPr id="3" name="Picture 2" descr="encapsulation"/>
          <p:cNvPicPr>
            <a:picLocks noChangeAspect="1"/>
          </p:cNvPicPr>
          <p:nvPr/>
        </p:nvPicPr>
        <p:blipFill>
          <a:blip r:embed="rId1"/>
          <a:srcRect l="1992" t="11829" r="1458" b="10694"/>
          <a:stretch>
            <a:fillRect/>
          </a:stretch>
        </p:blipFill>
        <p:spPr>
          <a:xfrm>
            <a:off x="1668145" y="1653540"/>
            <a:ext cx="6470015" cy="275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7010" y="166941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2249805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Java bean class is an example for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86840" y="275336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Java Bean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79600" y="3206115"/>
            <a:ext cx="614235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Class must be public access specifier.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attributes of the class must be private.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Class should contain public getter and setter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81175" y="1062355"/>
            <a:ext cx="6142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Package is nothing but a Collection java Class into a Single folder.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8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9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874" t="4379" r="5329" b="4569"/>
          <a:stretch>
            <a:fillRect/>
          </a:stretch>
        </p:blipFill>
        <p:spPr>
          <a:xfrm>
            <a:off x="1072515" y="512445"/>
            <a:ext cx="4832985" cy="39477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956435" y="2443480"/>
            <a:ext cx="3397885" cy="16332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91690" y="1236345"/>
            <a:ext cx="2159000" cy="2698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56225" y="3260090"/>
            <a:ext cx="1443990" cy="1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50690" y="1424305"/>
            <a:ext cx="2489200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739890" y="1236345"/>
            <a:ext cx="2011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Private Attributes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00215" y="2983230"/>
            <a:ext cx="2011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Getter and Setter method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90920" y="681990"/>
            <a:ext cx="27209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rgbClr val="00B05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5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96645" y="561340"/>
            <a:ext cx="329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874" t="4379" r="5329" b="4569"/>
          <a:stretch>
            <a:fillRect/>
          </a:stretch>
        </p:blipFill>
        <p:spPr>
          <a:xfrm>
            <a:off x="5056505" y="710565"/>
            <a:ext cx="3481070" cy="372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239" t="9420" r="5221" b="9420"/>
          <a:stretch>
            <a:fillRect/>
          </a:stretch>
        </p:blipFill>
        <p:spPr>
          <a:xfrm>
            <a:off x="1096645" y="1303655"/>
            <a:ext cx="3701415" cy="283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Presentation</Application>
  <PresentationFormat>On-screen Show (16:9)</PresentationFormat>
  <Paragraphs>122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firaccode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2024-05-18T11:00:00Z</dcterms:created>
  <dcterms:modified xsi:type="dcterms:W3CDTF">2024-07-06T16:38:00Z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C0DB8EB7F1FB4F48AC36B4813A63DEC1_13</vt:lpwstr>
  </property>
  <property fmtid="{D5CDD505-2E9C-101B-9397-08002B2CF9AE}" pid="3" name="KSOProductBuildVer">
    <vt:lpwstr>1033-12.2.0.17119</vt:lpwstr>
  </property>
</Properties>
</file>