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8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POLYMORPHISM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rgbClr val="FF0000"/>
                </a:solidFill>
                <a:latin typeface="firacode" charset="0"/>
                <a:cs typeface="firacode" charset="0"/>
              </a:rPr>
              <a:t>Example of Method Shadowing :</a:t>
            </a:r>
            <a:endParaRPr lang="en-US" sz="17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200" t="6689" r="3626" b="7317"/>
          <a:stretch>
            <a:fillRect/>
          </a:stretch>
        </p:blipFill>
        <p:spPr>
          <a:xfrm>
            <a:off x="1280795" y="1156970"/>
            <a:ext cx="4833620" cy="3285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3819" t="16258" r="14677" b="15295"/>
          <a:stretch>
            <a:fillRect/>
          </a:stretch>
        </p:blipFill>
        <p:spPr>
          <a:xfrm>
            <a:off x="6596380" y="1755775"/>
            <a:ext cx="2091055" cy="163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rgbClr val="FF0000"/>
                </a:solidFill>
                <a:latin typeface="firacode" charset="0"/>
                <a:cs typeface="firacode" charset="0"/>
              </a:rPr>
              <a:t>Example of Variable Shadowing :</a:t>
            </a:r>
            <a:endParaRPr lang="en-US" sz="17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630" t="8000" r="4156" b="8559"/>
          <a:stretch>
            <a:fillRect/>
          </a:stretch>
        </p:blipFill>
        <p:spPr>
          <a:xfrm>
            <a:off x="1158240" y="1156970"/>
            <a:ext cx="4367530" cy="3256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4557" t="14634" r="14719" b="15049"/>
          <a:stretch>
            <a:fillRect/>
          </a:stretch>
        </p:blipFill>
        <p:spPr>
          <a:xfrm>
            <a:off x="6062345" y="1901825"/>
            <a:ext cx="2466340" cy="1958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rgbClr val="FF0000"/>
                </a:solidFill>
                <a:latin typeface="firacode" charset="0"/>
                <a:cs typeface="firacode" charset="0"/>
              </a:rPr>
              <a:t>Example of Method Overriding :</a:t>
            </a:r>
            <a:endParaRPr lang="en-US" sz="17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287" t="5652" r="4199" b="5088"/>
          <a:stretch>
            <a:fillRect/>
          </a:stretch>
        </p:blipFill>
        <p:spPr>
          <a:xfrm>
            <a:off x="1160145" y="1156970"/>
            <a:ext cx="4822825" cy="3258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9868" t="15947" r="10421" b="15119"/>
          <a:stretch>
            <a:fillRect/>
          </a:stretch>
        </p:blipFill>
        <p:spPr>
          <a:xfrm>
            <a:off x="6348730" y="2173605"/>
            <a:ext cx="2461895" cy="168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7645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Polymorphism in java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92275" y="1378585"/>
            <a:ext cx="71056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Word polymorphism is deriverd from the greek.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member or object showing a different behaviour with the same name is as polymorphism.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34440" y="254698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Binding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9910" y="3161030"/>
            <a:ext cx="710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method caller is associated with its implementation is knowm as method binding.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689985" y="1452880"/>
            <a:ext cx="365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Polymorphism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81525" y="1887855"/>
            <a:ext cx="0" cy="683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955165" y="3079115"/>
            <a:ext cx="2389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00B050"/>
                </a:solidFill>
                <a:latin typeface="firacode" charset="0"/>
                <a:cs typeface="firacode" charset="0"/>
              </a:rPr>
              <a:t>Runtime</a:t>
            </a:r>
            <a:endParaRPr lang="en-US" sz="1800">
              <a:solidFill>
                <a:srgbClr val="00B050"/>
              </a:solidFill>
              <a:latin typeface="firacode" charset="0"/>
              <a:cs typeface="firacode" charset="0"/>
            </a:endParaRPr>
          </a:p>
          <a:p>
            <a:r>
              <a:rPr lang="en-US" sz="1800">
                <a:solidFill>
                  <a:srgbClr val="00B050"/>
                </a:solidFill>
                <a:latin typeface="firacode" charset="0"/>
                <a:cs typeface="firacode" charset="0"/>
              </a:rPr>
              <a:t> Polymorphism</a:t>
            </a:r>
            <a:endParaRPr lang="en-US" sz="18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76620" y="3136265"/>
            <a:ext cx="2389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00B050"/>
                </a:solidFill>
                <a:latin typeface="firacode" charset="0"/>
                <a:cs typeface="firacode" charset="0"/>
              </a:rPr>
              <a:t>Compile</a:t>
            </a:r>
            <a:endParaRPr lang="en-US" sz="1800">
              <a:solidFill>
                <a:srgbClr val="00B050"/>
              </a:solidFill>
              <a:latin typeface="firacode" charset="0"/>
              <a:cs typeface="firacode" charset="0"/>
            </a:endParaRPr>
          </a:p>
          <a:p>
            <a:r>
              <a:rPr lang="en-US" sz="1800">
                <a:solidFill>
                  <a:srgbClr val="00B050"/>
                </a:solidFill>
                <a:latin typeface="firacode" charset="0"/>
                <a:cs typeface="firacode" charset="0"/>
              </a:rPr>
              <a:t> Polymorphism</a:t>
            </a:r>
            <a:endParaRPr lang="en-US" sz="18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98395" y="2580005"/>
            <a:ext cx="4323080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98395" y="2595245"/>
            <a:ext cx="8890" cy="532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55435" y="2595245"/>
            <a:ext cx="8890" cy="532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42365" y="62484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Compile Polymorphism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38300" y="1199515"/>
            <a:ext cx="65481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method caller is associated with the method implementation during the compile time by the compiler is known as compile time polymorphism.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94740" y="2265045"/>
            <a:ext cx="6548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B050"/>
                </a:solidFill>
                <a:latin typeface="firacode" charset="0"/>
                <a:cs typeface="firacode" charset="0"/>
              </a:rPr>
              <a:t>It is classfied into Four Types</a:t>
            </a:r>
            <a:endParaRPr lang="en-US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2720" y="2687320"/>
            <a:ext cx="65481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Variable Shadowing.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 Shadowing.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9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3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3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42365" y="62484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Overloading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66875" y="113855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more than one method with same method name but different formal argument is called the Method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45870" y="190055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Overloading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3875" y="253936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more than one Constructor with same name but different formal argument is called the Construcor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72870" y="32473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Shadowing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920875" y="375094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 Class and child have same static method name and same formal argument.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3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Variable Shadowing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same variable name in different scope is called the variable shadowing.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30325" y="237236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B050"/>
                </a:solidFill>
                <a:latin typeface="firacode" charset="0"/>
                <a:cs typeface="firacode" charset="0"/>
              </a:rPr>
              <a:t>Note :</a:t>
            </a:r>
            <a:endParaRPr lang="en-US" sz="20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56410" y="2921000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 Shadowing is only applicable for static method Only.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RunTime PolyMorphism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44320" y="1459865"/>
            <a:ext cx="738822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The method caller is associated with the method implementation during the compile time by the Runtime is known as compile time polymorphism.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Example for Runtime polymorphism is Method Overriding.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87145" y="299402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Overriding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55775" y="3639185"/>
            <a:ext cx="73882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When a parent and child Class have a same method name and same number , same type of the argument is called the method overloading 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rgbClr val="FF0000"/>
                </a:solidFill>
                <a:latin typeface="firacode" charset="0"/>
                <a:cs typeface="firacode" charset="0"/>
              </a:rPr>
              <a:t>Example of method Overloading :</a:t>
            </a:r>
            <a:endParaRPr lang="en-US" sz="17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743" t="7482" r="4579" b="7230"/>
          <a:stretch>
            <a:fillRect/>
          </a:stretch>
        </p:blipFill>
        <p:spPr>
          <a:xfrm>
            <a:off x="1160145" y="1037590"/>
            <a:ext cx="4497705" cy="343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7813" t="16082" r="7427" b="16607"/>
          <a:stretch>
            <a:fillRect/>
          </a:stretch>
        </p:blipFill>
        <p:spPr>
          <a:xfrm>
            <a:off x="5931535" y="2085975"/>
            <a:ext cx="2788920" cy="195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rgbClr val="FF0000"/>
                </a:solidFill>
                <a:latin typeface="firacode" charset="0"/>
                <a:cs typeface="firacode" charset="0"/>
              </a:rPr>
              <a:t>Example of Constructor Overloading :</a:t>
            </a:r>
            <a:endParaRPr lang="en-US" sz="17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037" t="6999" r="4377" b="7691"/>
          <a:stretch>
            <a:fillRect/>
          </a:stretch>
        </p:blipFill>
        <p:spPr>
          <a:xfrm>
            <a:off x="1092835" y="1096010"/>
            <a:ext cx="4278630" cy="3405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5901" t="15195" r="5998" b="14532"/>
          <a:stretch>
            <a:fillRect/>
          </a:stretch>
        </p:blipFill>
        <p:spPr>
          <a:xfrm>
            <a:off x="5626100" y="2061845"/>
            <a:ext cx="3090545" cy="168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WPS Presentation</Application>
  <PresentationFormat>On-screen Show (16:9)</PresentationFormat>
  <Paragraphs>130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6</cp:revision>
  <dcterms:created xsi:type="dcterms:W3CDTF">2024-05-18T11:00:00Z</dcterms:created>
  <dcterms:modified xsi:type="dcterms:W3CDTF">2024-07-06T16:41:54Z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3244DF75FAAB432B9AADC48D4BA8AE48_13</vt:lpwstr>
  </property>
  <property fmtid="{D5CDD505-2E9C-101B-9397-08002B2CF9AE}" pid="3" name="KSOProductBuildVer">
    <vt:lpwstr>1033-12.2.0.17119</vt:lpwstr>
  </property>
</Properties>
</file>