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6" r:id="rId5"/>
    <p:sldId id="317" r:id="rId6"/>
    <p:sldId id="318" r:id="rId7"/>
    <p:sldId id="319" r:id="rId8"/>
    <p:sldId id="324" r:id="rId9"/>
    <p:sldId id="32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620"/>
        <p:guide pos="288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 ABSTRACTION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00785" y="1524635"/>
            <a:ext cx="4522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abstraction ?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989455" y="2200275"/>
            <a:ext cx="60204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Telling what is necessary and hiding what is not necessary.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Hiding the internal implementation logic and show only the functionality is known as abstraction.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7440" y="764540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abstract method in java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92275" y="1378585"/>
            <a:ext cx="6264910" cy="1578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 method which does not have any implementation is known as abstract method.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The method should be prefixed with the abstract keyword at the starting and it should be end with the semicolon.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69670" y="2729865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00B050"/>
                </a:solidFill>
                <a:latin typeface="firacode" charset="0"/>
                <a:cs typeface="firacode" charset="0"/>
              </a:rPr>
              <a:t>Method Syntax :</a:t>
            </a:r>
            <a:endParaRPr lang="en-US" sz="20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153285" y="3265170"/>
            <a:ext cx="2918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abstract void display( );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3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6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7440" y="836295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abstract class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88185" y="1397000"/>
            <a:ext cx="5942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Any class which contains the abstract method then the class is called as Abstract method.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2860" y="2123440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00B050"/>
                </a:solidFill>
                <a:latin typeface="firacode" charset="0"/>
                <a:cs typeface="firacode" charset="0"/>
              </a:rPr>
              <a:t>What abstract class contains :</a:t>
            </a:r>
            <a:endParaRPr lang="en-US" sz="20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15795" y="2599690"/>
            <a:ext cx="3009900" cy="165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• Static variable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• Non static variable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• Static concrete method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• Non-static concrete method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160010" y="2978150"/>
            <a:ext cx="2467610" cy="727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• Constructor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• Abstract method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7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29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94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799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899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45615" y="1010920"/>
            <a:ext cx="6684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It is not possible to create the object for abstract class but we can create the reference variable of the abstract class.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07440" y="1677670"/>
            <a:ext cx="623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rgbClr val="FF0000"/>
                </a:solidFill>
                <a:latin typeface="firacode" charset="0"/>
                <a:cs typeface="firacode" charset="0"/>
              </a:rPr>
              <a:t>Abstract class with respect to inheritance :</a:t>
            </a:r>
            <a:endParaRPr lang="en-US" sz="18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822450" y="2253615"/>
            <a:ext cx="6684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It is possible to achieve the inheritance for abstract class and concrete class.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91260" y="2856230"/>
            <a:ext cx="623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rgbClr val="FF0000"/>
                </a:solidFill>
                <a:latin typeface="firacode" charset="0"/>
                <a:cs typeface="firacode" charset="0"/>
              </a:rPr>
              <a:t>Abstract class with respect to inheritance :</a:t>
            </a:r>
            <a:endParaRPr lang="en-US" sz="18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865630" y="3366135"/>
            <a:ext cx="66840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Clr>
                <a:srgbClr val="FFFFFF"/>
              </a:buClr>
              <a:buFont typeface="Wingdings" panose="05000000000000000000" charset="0"/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1. Make sub-class as abstract.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charset="0"/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            or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charset="0"/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2. Override the abstract method.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6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2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54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07440" y="549275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00B050"/>
                </a:solidFill>
                <a:latin typeface="firacode" charset="0"/>
                <a:cs typeface="firacode" charset="0"/>
              </a:rPr>
              <a:t>EXAMPLE :</a:t>
            </a:r>
            <a:endParaRPr lang="en-US" sz="20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258" t="8933" r="5738" b="7441"/>
          <a:stretch>
            <a:fillRect/>
          </a:stretch>
        </p:blipFill>
        <p:spPr>
          <a:xfrm>
            <a:off x="1814195" y="1047750"/>
            <a:ext cx="5633085" cy="326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3892" t="8875" r="4432" b="8830"/>
          <a:stretch>
            <a:fillRect/>
          </a:stretch>
        </p:blipFill>
        <p:spPr>
          <a:xfrm>
            <a:off x="1348105" y="659765"/>
            <a:ext cx="4091940" cy="3823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0978" t="15688" r="10852" b="15429"/>
          <a:stretch>
            <a:fillRect/>
          </a:stretch>
        </p:blipFill>
        <p:spPr>
          <a:xfrm>
            <a:off x="5795010" y="1631315"/>
            <a:ext cx="2870200" cy="1631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1364</Words>
  <Application>WPS Presentation</Application>
  <PresentationFormat>On-screen Show (16:9)</PresentationFormat>
  <Paragraphs>86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Microsoft YaHei</vt:lpstr>
      <vt:lpstr>Arial Unicode MS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6</cp:revision>
  <dcterms:created xsi:type="dcterms:W3CDTF">2024-05-18T11:00:00Z</dcterms:created>
  <dcterms:modified xsi:type="dcterms:W3CDTF">2024-07-06T16:44:57Z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317982BA39F94928A97F6500E906E7E2_13</vt:lpwstr>
  </property>
  <property fmtid="{D5CDD505-2E9C-101B-9397-08002B2CF9AE}" pid="3" name="KSOProductBuildVer">
    <vt:lpwstr>1033-12.2.0.17119</vt:lpwstr>
  </property>
</Properties>
</file>