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316" r:id="rId5"/>
    <p:sldId id="328" r:id="rId6"/>
    <p:sldId id="329" r:id="rId7"/>
    <p:sldId id="317" r:id="rId8"/>
    <p:sldId id="318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2" pos="2876" userDrawn="1">
          <p15:clr>
            <a:srgbClr val="A4A3A4"/>
          </p15:clr>
        </p15:guide>
        <p15:guide id="1" orient="horz" pos="1628" userDrawn="1">
          <p15:clr>
            <a:srgbClr val="A4A3A4"/>
          </p15:clr>
        </p15:guide>
        <p15:guide id="1" orient="horz" pos="17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62" y="72"/>
      </p:cViewPr>
      <p:guideLst>
        <p:guide orient="horz" pos="1620"/>
        <p:guide pos="2880"/>
        <p:guide pos="2876"/>
        <p:guide orient="horz" pos="1628"/>
        <p:guide orient="horz" pos="17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tags" Target="../tags/tag7.xml"/><Relationship Id="rId3" Type="http://schemas.openxmlformats.org/officeDocument/2006/relationships/image" Target="../media/image1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Programming </a:t>
            </a:r>
            <a:r>
              <a:rPr lang="en-GB" dirty="0">
                <a:solidFill>
                  <a:schemeClr val="accent2"/>
                </a:solidFill>
              </a:rPr>
              <a:t>JAVA </a:t>
            </a:r>
            <a:r>
              <a:rPr lang="en-GB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919803" y="2625899"/>
            <a:ext cx="7086596" cy="517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dirty="0"/>
              <a:t>/* Here is where your </a:t>
            </a:r>
            <a:r>
              <a:rPr lang="en-IN" altLang="en-GB" dirty="0"/>
              <a:t>journey for your dream</a:t>
            </a:r>
            <a:r>
              <a:rPr lang="en-GB" dirty="0"/>
              <a:t> begins */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845875" y="1969445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chemeClr val="accent6"/>
                </a:solidFill>
              </a:rPr>
              <a:t>     Interface</a:t>
            </a:r>
            <a:r>
              <a:rPr lang="en-GB" dirty="0">
                <a:solidFill>
                  <a:schemeClr val="accent6"/>
                </a:solidFill>
              </a:rPr>
              <a:t>;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10" y="1759585"/>
            <a:ext cx="506095" cy="1862584"/>
            <a:chOff x="1413525" y="1759900"/>
            <a:chExt cx="506100" cy="2746303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948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/>
      <p:bldP spid="459" grpId="0" build="p"/>
      <p:bldP spid="46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78890" y="676275"/>
            <a:ext cx="45224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Interface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31340" y="1223645"/>
            <a:ext cx="60210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An Interface is a class which contains only Abstract method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An interface doesnot contains the constructor. 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182110" y="2172335"/>
            <a:ext cx="11836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  <a:latin typeface="firacode" charset="0"/>
                <a:cs typeface="firacode" charset="0"/>
              </a:rPr>
              <a:t>Interface</a:t>
            </a:r>
            <a:endParaRPr lang="en-US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574540" y="2532380"/>
            <a:ext cx="2540" cy="750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133725" y="3285490"/>
            <a:ext cx="2877185" cy="133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>
            <p:custDataLst>
              <p:tags r:id="rId1"/>
            </p:custDataLst>
          </p:nvPr>
        </p:nvCxnSpPr>
        <p:spPr>
          <a:xfrm flipH="1">
            <a:off x="3133725" y="3282950"/>
            <a:ext cx="2540" cy="750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>
            <p:custDataLst>
              <p:tags r:id="rId2"/>
            </p:custDataLst>
          </p:nvPr>
        </p:nvCxnSpPr>
        <p:spPr>
          <a:xfrm flipH="1">
            <a:off x="6015355" y="3282950"/>
            <a:ext cx="2540" cy="750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>
            <p:custDataLst>
              <p:tags r:id="rId3"/>
            </p:custDataLst>
          </p:nvPr>
        </p:nvSpPr>
        <p:spPr>
          <a:xfrm>
            <a:off x="2616835" y="4033520"/>
            <a:ext cx="1860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00B050"/>
                </a:solidFill>
                <a:latin typeface="firacode" charset="0"/>
                <a:cs typeface="firacode" charset="0"/>
              </a:rPr>
              <a:t>Marker Inteface</a:t>
            </a:r>
            <a:endParaRPr lang="en-US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>
            <p:custDataLst>
              <p:tags r:id="rId4"/>
            </p:custDataLst>
          </p:nvPr>
        </p:nvSpPr>
        <p:spPr>
          <a:xfrm>
            <a:off x="5413375" y="4033520"/>
            <a:ext cx="23107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00B050"/>
                </a:solidFill>
                <a:latin typeface="firacode" charset="0"/>
                <a:cs typeface="firacode" charset="0"/>
              </a:rPr>
              <a:t>Functional Interface</a:t>
            </a:r>
            <a:endParaRPr lang="en-US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78890" y="676275"/>
            <a:ext cx="45224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Marker Interface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31340" y="1569720"/>
            <a:ext cx="602107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An interface does not contain the any abstract method then it is called as the Marker interface.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All methods in the interface are abstract and access specifier in the interface is public.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All methods present in the interface must be override in the Child Class.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376045" y="1640840"/>
            <a:ext cx="3287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Functional Interface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734185" y="2374265"/>
            <a:ext cx="6021070" cy="6254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Functional inteface which contains Only one abstract method is called the functional interface.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0" name="Text Box 9"/>
          <p:cNvSpPr txBox="1"/>
          <p:nvPr>
            <p:custDataLst>
              <p:tags r:id="rId1"/>
            </p:custDataLst>
          </p:nvPr>
        </p:nvSpPr>
        <p:spPr>
          <a:xfrm>
            <a:off x="1271270" y="560705"/>
            <a:ext cx="154622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900">
                <a:solidFill>
                  <a:srgbClr val="FF0000"/>
                </a:solidFill>
                <a:latin typeface="firacode" charset="0"/>
                <a:cs typeface="firacode" charset="0"/>
              </a:rPr>
              <a:t>Example :</a:t>
            </a:r>
            <a:endParaRPr lang="en-US" sz="19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8129" t="12090" r="7419" b="10804"/>
          <a:stretch>
            <a:fillRect/>
          </a:stretch>
        </p:blipFill>
        <p:spPr>
          <a:xfrm>
            <a:off x="1376045" y="1295400"/>
            <a:ext cx="3355975" cy="2041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8771" t="12874" r="8028" b="11004"/>
          <a:stretch>
            <a:fillRect/>
          </a:stretch>
        </p:blipFill>
        <p:spPr>
          <a:xfrm>
            <a:off x="5240020" y="1876425"/>
            <a:ext cx="3154045" cy="2323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5285" t="2655" r="5041" b="4155"/>
          <a:stretch>
            <a:fillRect/>
          </a:stretch>
        </p:blipFill>
        <p:spPr>
          <a:xfrm>
            <a:off x="2100580" y="882015"/>
            <a:ext cx="5574665" cy="3380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815</Words>
  <Application>WPS Presentation</Application>
  <PresentationFormat>On-screen Show (16:9)</PresentationFormat>
  <Paragraphs>62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Arial</vt:lpstr>
      <vt:lpstr>Fira Code</vt:lpstr>
      <vt:lpstr>Segoe Print</vt:lpstr>
      <vt:lpstr>firacode</vt:lpstr>
      <vt:lpstr>Wingdings</vt:lpstr>
      <vt:lpstr>Microsoft YaHei</vt:lpstr>
      <vt:lpstr>Arial Unicode MS</vt:lpstr>
      <vt:lpstr>Programming Language Workshop for Beginners by Slidesgo</vt:lpstr>
      <vt:lpstr>Programming JAVA {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JAVA {</dc:title>
  <dc:creator>Chandra Sekar .T.M</dc:creator>
  <cp:lastModifiedBy>DELL</cp:lastModifiedBy>
  <cp:revision>8</cp:revision>
  <dcterms:created xsi:type="dcterms:W3CDTF">2024-05-18T11:00:00Z</dcterms:created>
  <dcterms:modified xsi:type="dcterms:W3CDTF">2024-07-06T16:50:39Z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394CF05ED87343788156E991F8680695_13</vt:lpwstr>
  </property>
  <property fmtid="{D5CDD505-2E9C-101B-9397-08002B2CF9AE}" pid="3" name="KSOProductBuildVer">
    <vt:lpwstr>1033-12.2.0.17119</vt:lpwstr>
  </property>
</Properties>
</file>