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Aldrich"/>
      <p:regular r:id="rId30"/>
    </p:embeddedFont>
    <p:embeddedFont>
      <p:font typeface="Poppins"/>
      <p:regular r:id="rId31"/>
      <p:bold r:id="rId32"/>
      <p:italic r:id="rId33"/>
      <p:boldItalic r:id="rId34"/>
    </p:embeddedFont>
    <p:embeddedFont>
      <p:font typeface="Abril Fatface"/>
      <p:regular r:id="rId35"/>
    </p:embeddedFont>
    <p:embeddedFont>
      <p:font typeface="Griffy"/>
      <p:regular r:id="rId36"/>
    </p:embeddedFont>
    <p:embeddedFont>
      <p:font typeface="Barlow Condensed"/>
      <p:regular r:id="rId37"/>
      <p:bold r:id="rId38"/>
      <p:italic r:id="rId39"/>
      <p:boldItalic r:id="rId40"/>
    </p:embeddedFont>
    <p:embeddedFont>
      <p:font typeface="Nova Square"/>
      <p:regular r:id="rId41"/>
    </p:embeddedFont>
    <p:embeddedFont>
      <p:font typeface="Homemade Apple"/>
      <p:regular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Italic.fntdata"/><Relationship Id="rId20" Type="http://schemas.openxmlformats.org/officeDocument/2006/relationships/slide" Target="slides/slide15.xml"/><Relationship Id="rId42" Type="http://schemas.openxmlformats.org/officeDocument/2006/relationships/font" Target="fonts/HomemadeApple-regular.fntdata"/><Relationship Id="rId41" Type="http://schemas.openxmlformats.org/officeDocument/2006/relationships/font" Target="fonts/NovaSquare-regular.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regular.fntdata"/><Relationship Id="rId30" Type="http://schemas.openxmlformats.org/officeDocument/2006/relationships/font" Target="fonts/Aldrich-regular.fntdata"/><Relationship Id="rId11" Type="http://schemas.openxmlformats.org/officeDocument/2006/relationships/slide" Target="slides/slide6.xml"/><Relationship Id="rId33" Type="http://schemas.openxmlformats.org/officeDocument/2006/relationships/font" Target="fonts/Poppins-italic.fntdata"/><Relationship Id="rId10" Type="http://schemas.openxmlformats.org/officeDocument/2006/relationships/slide" Target="slides/slide5.xml"/><Relationship Id="rId32" Type="http://schemas.openxmlformats.org/officeDocument/2006/relationships/font" Target="fonts/Poppins-bold.fntdata"/><Relationship Id="rId13" Type="http://schemas.openxmlformats.org/officeDocument/2006/relationships/slide" Target="slides/slide8.xml"/><Relationship Id="rId35" Type="http://schemas.openxmlformats.org/officeDocument/2006/relationships/font" Target="fonts/AbrilFatface-regular.fntdata"/><Relationship Id="rId12" Type="http://schemas.openxmlformats.org/officeDocument/2006/relationships/slide" Target="slides/slide7.xml"/><Relationship Id="rId34" Type="http://schemas.openxmlformats.org/officeDocument/2006/relationships/font" Target="fonts/Poppins-boldItalic.fntdata"/><Relationship Id="rId15" Type="http://schemas.openxmlformats.org/officeDocument/2006/relationships/slide" Target="slides/slide10.xml"/><Relationship Id="rId37" Type="http://schemas.openxmlformats.org/officeDocument/2006/relationships/font" Target="fonts/BarlowCondensed-regular.fntdata"/><Relationship Id="rId14" Type="http://schemas.openxmlformats.org/officeDocument/2006/relationships/slide" Target="slides/slide9.xml"/><Relationship Id="rId36" Type="http://schemas.openxmlformats.org/officeDocument/2006/relationships/font" Target="fonts/Griffy-regular.fntdata"/><Relationship Id="rId17" Type="http://schemas.openxmlformats.org/officeDocument/2006/relationships/slide" Target="slides/slide12.xml"/><Relationship Id="rId39" Type="http://schemas.openxmlformats.org/officeDocument/2006/relationships/font" Target="fonts/BarlowCondensed-italic.fntdata"/><Relationship Id="rId16" Type="http://schemas.openxmlformats.org/officeDocument/2006/relationships/slide" Target="slides/slide11.xml"/><Relationship Id="rId38" Type="http://schemas.openxmlformats.org/officeDocument/2006/relationships/font" Target="fonts/Barlow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a073618e6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a073618e6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a073618e6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a073618e6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a073618e6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a073618e6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a073618e6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a073618e6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a073618e6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a073618e6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a073618e6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a073618e6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a073618e6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a073618e6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a073618e60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a073618e60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a073618e60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a073618e60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a073618e60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a073618e60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10.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3.png"/><Relationship Id="rId12" Type="http://schemas.openxmlformats.org/officeDocument/2006/relationships/image" Target="../media/image6.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7.png"/><Relationship Id="rId7" Type="http://schemas.openxmlformats.org/officeDocument/2006/relationships/hyperlink" Target="https://twitter.com/SlidesManiaSM/" TargetMode="External"/><Relationship Id="rId8"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9" name="Shape 9"/>
        <p:cNvGrpSpPr/>
        <p:nvPr/>
      </p:nvGrpSpPr>
      <p:grpSpPr>
        <a:xfrm>
          <a:off x="0" y="0"/>
          <a:ext cx="0" cy="0"/>
          <a:chOff x="0" y="0"/>
          <a:chExt cx="0" cy="0"/>
        </a:xfrm>
      </p:grpSpPr>
      <p:sp>
        <p:nvSpPr>
          <p:cNvPr id="10" name="Google Shape;10;p2"/>
          <p:cNvSpPr txBox="1"/>
          <p:nvPr>
            <p:ph type="title"/>
          </p:nvPr>
        </p:nvSpPr>
        <p:spPr>
          <a:xfrm>
            <a:off x="4434050" y="2554850"/>
            <a:ext cx="5706900" cy="2627100"/>
          </a:xfrm>
          <a:prstGeom prst="rect">
            <a:avLst/>
          </a:prstGeom>
        </p:spPr>
        <p:txBody>
          <a:bodyPr anchorCtr="0" anchor="ctr" bIns="121900" lIns="121900" spcFirstLastPara="1" rIns="121900" wrap="square" tIns="121900">
            <a:noAutofit/>
          </a:bodyPr>
          <a:lstStyle>
            <a:lvl1pPr lvl="0" algn="r">
              <a:spcBef>
                <a:spcPts val="0"/>
              </a:spcBef>
              <a:spcAft>
                <a:spcPts val="0"/>
              </a:spcAft>
              <a:buSzPts val="4400"/>
              <a:buNone/>
              <a:defRPr sz="4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1" name="Google Shape;11;p2"/>
          <p:cNvSpPr txBox="1"/>
          <p:nvPr>
            <p:ph idx="1" type="subTitle"/>
          </p:nvPr>
        </p:nvSpPr>
        <p:spPr>
          <a:xfrm>
            <a:off x="4434000" y="5181900"/>
            <a:ext cx="5706900" cy="717900"/>
          </a:xfrm>
          <a:prstGeom prst="rect">
            <a:avLst/>
          </a:prstGeom>
        </p:spPr>
        <p:txBody>
          <a:bodyPr anchorCtr="0" anchor="t" bIns="121900" lIns="121900" spcFirstLastPara="1" rIns="121900" wrap="square" tIns="121900">
            <a:noAutofit/>
          </a:bodyPr>
          <a:lstStyle>
            <a:lvl1pPr lvl="0" algn="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p:txBody>
      </p:sp>
      <p:sp>
        <p:nvSpPr>
          <p:cNvPr id="12" name="Google Shape;12;p2"/>
          <p:cNvSpPr/>
          <p:nvPr/>
        </p:nvSpPr>
        <p:spPr>
          <a:xfrm>
            <a:off x="4213400" y="5984075"/>
            <a:ext cx="6222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0717625"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0717625" y="5990975"/>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0717625" y="5018375"/>
            <a:ext cx="1474500" cy="972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717625" y="1739000"/>
            <a:ext cx="1474500" cy="3279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 name="Google Shape;17;p2"/>
          <p:cNvSpPr/>
          <p:nvPr/>
        </p:nvSpPr>
        <p:spPr>
          <a:xfrm>
            <a:off x="10717625" y="496075"/>
            <a:ext cx="1474500" cy="126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717625" y="-3650"/>
            <a:ext cx="1474500" cy="499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369850" y="1744625"/>
            <a:ext cx="61056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435575" y="1751500"/>
            <a:ext cx="420300" cy="327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0140950" y="-10625"/>
            <a:ext cx="714900" cy="175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 name="Google Shape;25;p2"/>
          <p:cNvSpPr/>
          <p:nvPr/>
        </p:nvSpPr>
        <p:spPr>
          <a:xfrm>
            <a:off x="48" y="2180080"/>
            <a:ext cx="1105800" cy="28437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5400000">
            <a:off x="1270152" y="3741350"/>
            <a:ext cx="1415100" cy="39552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5400000">
            <a:off x="844067"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105850" y="424675"/>
            <a:ext cx="2843700" cy="132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109350" y="-10625"/>
            <a:ext cx="1835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105850" y="1744625"/>
            <a:ext cx="28437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105851" y="2180000"/>
            <a:ext cx="2843700" cy="28437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109351" y="6419375"/>
            <a:ext cx="1835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9447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054054" y="-10625"/>
            <a:ext cx="4370100" cy="175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949550" y="424550"/>
            <a:ext cx="21093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 name="Google Shape;36;p2"/>
          <p:cNvSpPr/>
          <p:nvPr/>
        </p:nvSpPr>
        <p:spPr>
          <a:xfrm>
            <a:off x="3947238" y="1744700"/>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947238" y="2180000"/>
            <a:ext cx="420300" cy="28437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947238" y="5011400"/>
            <a:ext cx="420300" cy="14151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 name="Google Shape;39;p2"/>
          <p:cNvSpPr/>
          <p:nvPr/>
        </p:nvSpPr>
        <p:spPr>
          <a:xfrm>
            <a:off x="3947238" y="6419375"/>
            <a:ext cx="4203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429800" y="5018338"/>
            <a:ext cx="420300" cy="9726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 name="Google Shape;41;p2"/>
          <p:cNvSpPr/>
          <p:nvPr/>
        </p:nvSpPr>
        <p:spPr>
          <a:xfrm>
            <a:off x="10429788" y="59910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125352" y="6419350"/>
            <a:ext cx="42990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370051" y="6419350"/>
            <a:ext cx="1755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0435550" y="64263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txBox="1"/>
          <p:nvPr/>
        </p:nvSpPr>
        <p:spPr>
          <a:xfrm rot="5400000">
            <a:off x="-679350" y="57413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193" name="Shape 193"/>
        <p:cNvGrpSpPr/>
        <p:nvPr/>
      </p:nvGrpSpPr>
      <p:grpSpPr>
        <a:xfrm>
          <a:off x="0" y="0"/>
          <a:ext cx="0" cy="0"/>
          <a:chOff x="0" y="0"/>
          <a:chExt cx="0" cy="0"/>
        </a:xfrm>
      </p:grpSpPr>
      <p:sp>
        <p:nvSpPr>
          <p:cNvPr id="194" name="Google Shape;194;p11"/>
          <p:cNvSpPr/>
          <p:nvPr/>
        </p:nvSpPr>
        <p:spPr>
          <a:xfrm>
            <a:off x="2431525" y="431100"/>
            <a:ext cx="420300" cy="5995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1373557" y="4427450"/>
            <a:ext cx="1057800" cy="199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12" y="75"/>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0" y="435375"/>
            <a:ext cx="420300" cy="4009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0" y="4427439"/>
            <a:ext cx="420300" cy="199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1" name="Google Shape;201;p11"/>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2" name="Google Shape;202;p11"/>
          <p:cNvSpPr/>
          <p:nvPr/>
        </p:nvSpPr>
        <p:spPr>
          <a:xfrm>
            <a:off x="5943225" y="6422700"/>
            <a:ext cx="58227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11771700" y="5987411"/>
            <a:ext cx="420300" cy="870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420300" y="6422700"/>
            <a:ext cx="5523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419722" y="435375"/>
            <a:ext cx="2011800" cy="39921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416800" y="4427550"/>
            <a:ext cx="1416000" cy="199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418564" y="4427550"/>
            <a:ext cx="1416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rot="5400000">
            <a:off x="8547375" y="3211496"/>
            <a:ext cx="59961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rot="5400000">
            <a:off x="8516825" y="4031400"/>
            <a:ext cx="4301100" cy="13191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rot="5400000">
            <a:off x="9613252" y="830548"/>
            <a:ext cx="21093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txBox="1"/>
          <p:nvPr>
            <p:ph type="title"/>
          </p:nvPr>
        </p:nvSpPr>
        <p:spPr>
          <a:xfrm>
            <a:off x="3025313" y="1630950"/>
            <a:ext cx="6809100" cy="31608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213" name="Google Shape;213;p11"/>
          <p:cNvSpPr txBox="1"/>
          <p:nvPr>
            <p:ph idx="1" type="body"/>
          </p:nvPr>
        </p:nvSpPr>
        <p:spPr>
          <a:xfrm>
            <a:off x="3072680" y="4813250"/>
            <a:ext cx="6694500" cy="15651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214" name="Google Shape;214;p11"/>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215" name="Shape 215"/>
        <p:cNvGrpSpPr/>
        <p:nvPr/>
      </p:nvGrpSpPr>
      <p:grpSpPr>
        <a:xfrm>
          <a:off x="0" y="0"/>
          <a:ext cx="0" cy="0"/>
          <a:chOff x="0" y="0"/>
          <a:chExt cx="0" cy="0"/>
        </a:xfrm>
      </p:grpSpPr>
      <p:sp>
        <p:nvSpPr>
          <p:cNvPr id="216" name="Google Shape;216;p12"/>
          <p:cNvSpPr/>
          <p:nvPr/>
        </p:nvSpPr>
        <p:spPr>
          <a:xfrm>
            <a:off x="416800" y="435375"/>
            <a:ext cx="3992100" cy="3376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p:nvPr/>
        </p:nvSpPr>
        <p:spPr>
          <a:xfrm>
            <a:off x="2315450" y="5120507"/>
            <a:ext cx="2099100" cy="1302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422600" y="3811850"/>
            <a:ext cx="3992100" cy="1302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416800" y="5120572"/>
            <a:ext cx="2809800" cy="1302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txBox="1"/>
          <p:nvPr>
            <p:ph idx="1" type="subTitle"/>
          </p:nvPr>
        </p:nvSpPr>
        <p:spPr>
          <a:xfrm>
            <a:off x="5056205" y="1155775"/>
            <a:ext cx="59055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1"/>
              </a:buClr>
              <a:buSzPts val="1800"/>
              <a:buNone/>
              <a:defRPr b="1" sz="1800">
                <a:solidFill>
                  <a:schemeClr val="accent1"/>
                </a:solidFill>
              </a:defRPr>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30" name="Google Shape;230;p12"/>
          <p:cNvSpPr txBox="1"/>
          <p:nvPr>
            <p:ph idx="2" type="subTitle"/>
          </p:nvPr>
        </p:nvSpPr>
        <p:spPr>
          <a:xfrm>
            <a:off x="5056205" y="2760668"/>
            <a:ext cx="59055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2"/>
              </a:buClr>
              <a:buSzPts val="1800"/>
              <a:buNone/>
              <a:defRPr b="1" sz="1800">
                <a:solidFill>
                  <a:schemeClr val="accent2"/>
                </a:solidFill>
              </a:defRPr>
            </a:lvl1pPr>
            <a:lvl2pPr lvl="1" rtl="0">
              <a:spcBef>
                <a:spcPts val="2100"/>
              </a:spcBef>
              <a:spcAft>
                <a:spcPts val="0"/>
              </a:spcAft>
              <a:buClr>
                <a:schemeClr val="accent2"/>
              </a:buClr>
              <a:buSzPts val="1800"/>
              <a:buNone/>
              <a:defRPr b="1" sz="1800">
                <a:solidFill>
                  <a:schemeClr val="accent2"/>
                </a:solidFill>
              </a:defRPr>
            </a:lvl2pPr>
            <a:lvl3pPr lvl="2" rtl="0">
              <a:spcBef>
                <a:spcPts val="2100"/>
              </a:spcBef>
              <a:spcAft>
                <a:spcPts val="0"/>
              </a:spcAft>
              <a:buClr>
                <a:schemeClr val="accent2"/>
              </a:buClr>
              <a:buSzPts val="1800"/>
              <a:buNone/>
              <a:defRPr b="1" sz="1800">
                <a:solidFill>
                  <a:schemeClr val="accent2"/>
                </a:solidFill>
              </a:defRPr>
            </a:lvl3pPr>
            <a:lvl4pPr lvl="3" rtl="0">
              <a:spcBef>
                <a:spcPts val="2100"/>
              </a:spcBef>
              <a:spcAft>
                <a:spcPts val="0"/>
              </a:spcAft>
              <a:buClr>
                <a:schemeClr val="accent2"/>
              </a:buClr>
              <a:buSzPts val="1800"/>
              <a:buNone/>
              <a:defRPr b="1" sz="1800">
                <a:solidFill>
                  <a:schemeClr val="accent2"/>
                </a:solidFill>
              </a:defRPr>
            </a:lvl4pPr>
            <a:lvl5pPr lvl="4" rtl="0">
              <a:spcBef>
                <a:spcPts val="2100"/>
              </a:spcBef>
              <a:spcAft>
                <a:spcPts val="0"/>
              </a:spcAft>
              <a:buClr>
                <a:schemeClr val="accent2"/>
              </a:buClr>
              <a:buSzPts val="1800"/>
              <a:buNone/>
              <a:defRPr b="1" sz="1800">
                <a:solidFill>
                  <a:schemeClr val="accent2"/>
                </a:solidFill>
              </a:defRPr>
            </a:lvl5pPr>
            <a:lvl6pPr lvl="5" rtl="0">
              <a:spcBef>
                <a:spcPts val="2100"/>
              </a:spcBef>
              <a:spcAft>
                <a:spcPts val="0"/>
              </a:spcAft>
              <a:buClr>
                <a:schemeClr val="accent2"/>
              </a:buClr>
              <a:buSzPts val="1800"/>
              <a:buNone/>
              <a:defRPr b="1" sz="1800">
                <a:solidFill>
                  <a:schemeClr val="accent2"/>
                </a:solidFill>
              </a:defRPr>
            </a:lvl6pPr>
            <a:lvl7pPr lvl="6" rtl="0">
              <a:spcBef>
                <a:spcPts val="2100"/>
              </a:spcBef>
              <a:spcAft>
                <a:spcPts val="0"/>
              </a:spcAft>
              <a:buClr>
                <a:schemeClr val="accent2"/>
              </a:buClr>
              <a:buSzPts val="1800"/>
              <a:buNone/>
              <a:defRPr b="1" sz="1800">
                <a:solidFill>
                  <a:schemeClr val="accent2"/>
                </a:solidFill>
              </a:defRPr>
            </a:lvl7pPr>
            <a:lvl8pPr lvl="7" rtl="0">
              <a:spcBef>
                <a:spcPts val="2100"/>
              </a:spcBef>
              <a:spcAft>
                <a:spcPts val="0"/>
              </a:spcAft>
              <a:buClr>
                <a:schemeClr val="accent2"/>
              </a:buClr>
              <a:buSzPts val="1800"/>
              <a:buNone/>
              <a:defRPr b="1" sz="1800">
                <a:solidFill>
                  <a:schemeClr val="accent2"/>
                </a:solidFill>
              </a:defRPr>
            </a:lvl8pPr>
            <a:lvl9pPr lvl="8" rtl="0">
              <a:spcBef>
                <a:spcPts val="2100"/>
              </a:spcBef>
              <a:spcAft>
                <a:spcPts val="2100"/>
              </a:spcAft>
              <a:buClr>
                <a:schemeClr val="accent2"/>
              </a:buClr>
              <a:buSzPts val="1800"/>
              <a:buNone/>
              <a:defRPr b="1" sz="1800">
                <a:solidFill>
                  <a:schemeClr val="accent2"/>
                </a:solidFill>
              </a:defRPr>
            </a:lvl9pPr>
          </a:lstStyle>
          <a:p/>
        </p:txBody>
      </p:sp>
      <p:sp>
        <p:nvSpPr>
          <p:cNvPr id="231" name="Google Shape;231;p12"/>
          <p:cNvSpPr txBox="1"/>
          <p:nvPr>
            <p:ph idx="3" type="subTitle"/>
          </p:nvPr>
        </p:nvSpPr>
        <p:spPr>
          <a:xfrm>
            <a:off x="5056205" y="4365562"/>
            <a:ext cx="59055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3"/>
              </a:buClr>
              <a:buSzPts val="1800"/>
              <a:buNone/>
              <a:defRPr b="1" sz="1800">
                <a:solidFill>
                  <a:schemeClr val="accent3"/>
                </a:solidFill>
              </a:defRPr>
            </a:lvl1pPr>
            <a:lvl2pPr lvl="1" rtl="0">
              <a:spcBef>
                <a:spcPts val="2100"/>
              </a:spcBef>
              <a:spcAft>
                <a:spcPts val="0"/>
              </a:spcAft>
              <a:buClr>
                <a:schemeClr val="accent3"/>
              </a:buClr>
              <a:buSzPts val="1800"/>
              <a:buNone/>
              <a:defRPr b="1" sz="1800">
                <a:solidFill>
                  <a:schemeClr val="accent3"/>
                </a:solidFill>
              </a:defRPr>
            </a:lvl2pPr>
            <a:lvl3pPr lvl="2" rtl="0">
              <a:spcBef>
                <a:spcPts val="2100"/>
              </a:spcBef>
              <a:spcAft>
                <a:spcPts val="0"/>
              </a:spcAft>
              <a:buClr>
                <a:schemeClr val="accent3"/>
              </a:buClr>
              <a:buSzPts val="1800"/>
              <a:buNone/>
              <a:defRPr b="1" sz="1800">
                <a:solidFill>
                  <a:schemeClr val="accent3"/>
                </a:solidFill>
              </a:defRPr>
            </a:lvl3pPr>
            <a:lvl4pPr lvl="3" rtl="0">
              <a:spcBef>
                <a:spcPts val="2100"/>
              </a:spcBef>
              <a:spcAft>
                <a:spcPts val="0"/>
              </a:spcAft>
              <a:buClr>
                <a:schemeClr val="accent3"/>
              </a:buClr>
              <a:buSzPts val="1800"/>
              <a:buNone/>
              <a:defRPr b="1" sz="1800">
                <a:solidFill>
                  <a:schemeClr val="accent3"/>
                </a:solidFill>
              </a:defRPr>
            </a:lvl4pPr>
            <a:lvl5pPr lvl="4" rtl="0">
              <a:spcBef>
                <a:spcPts val="2100"/>
              </a:spcBef>
              <a:spcAft>
                <a:spcPts val="0"/>
              </a:spcAft>
              <a:buClr>
                <a:schemeClr val="accent3"/>
              </a:buClr>
              <a:buSzPts val="1800"/>
              <a:buNone/>
              <a:defRPr b="1" sz="1800">
                <a:solidFill>
                  <a:schemeClr val="accent3"/>
                </a:solidFill>
              </a:defRPr>
            </a:lvl5pPr>
            <a:lvl6pPr lvl="5" rtl="0">
              <a:spcBef>
                <a:spcPts val="2100"/>
              </a:spcBef>
              <a:spcAft>
                <a:spcPts val="0"/>
              </a:spcAft>
              <a:buClr>
                <a:schemeClr val="accent3"/>
              </a:buClr>
              <a:buSzPts val="1800"/>
              <a:buNone/>
              <a:defRPr b="1" sz="1800">
                <a:solidFill>
                  <a:schemeClr val="accent3"/>
                </a:solidFill>
              </a:defRPr>
            </a:lvl6pPr>
            <a:lvl7pPr lvl="6" rtl="0">
              <a:spcBef>
                <a:spcPts val="2100"/>
              </a:spcBef>
              <a:spcAft>
                <a:spcPts val="0"/>
              </a:spcAft>
              <a:buClr>
                <a:schemeClr val="accent3"/>
              </a:buClr>
              <a:buSzPts val="1800"/>
              <a:buNone/>
              <a:defRPr b="1" sz="1800">
                <a:solidFill>
                  <a:schemeClr val="accent3"/>
                </a:solidFill>
              </a:defRPr>
            </a:lvl7pPr>
            <a:lvl8pPr lvl="7" rtl="0">
              <a:spcBef>
                <a:spcPts val="2100"/>
              </a:spcBef>
              <a:spcAft>
                <a:spcPts val="0"/>
              </a:spcAft>
              <a:buClr>
                <a:schemeClr val="accent3"/>
              </a:buClr>
              <a:buSzPts val="1800"/>
              <a:buNone/>
              <a:defRPr b="1" sz="1800">
                <a:solidFill>
                  <a:schemeClr val="accent3"/>
                </a:solidFill>
              </a:defRPr>
            </a:lvl8pPr>
            <a:lvl9pPr lvl="8" rtl="0">
              <a:spcBef>
                <a:spcPts val="2100"/>
              </a:spcBef>
              <a:spcAft>
                <a:spcPts val="2100"/>
              </a:spcAft>
              <a:buClr>
                <a:schemeClr val="accent3"/>
              </a:buClr>
              <a:buSzPts val="1800"/>
              <a:buNone/>
              <a:defRPr b="1" sz="1800">
                <a:solidFill>
                  <a:schemeClr val="accent3"/>
                </a:solidFill>
              </a:defRPr>
            </a:lvl9pPr>
          </a:lstStyle>
          <a:p/>
        </p:txBody>
      </p:sp>
      <p:sp>
        <p:nvSpPr>
          <p:cNvPr id="232" name="Google Shape;232;p12"/>
          <p:cNvSpPr txBox="1"/>
          <p:nvPr>
            <p:ph type="title"/>
          </p:nvPr>
        </p:nvSpPr>
        <p:spPr>
          <a:xfrm>
            <a:off x="737450" y="932125"/>
            <a:ext cx="3362400" cy="23829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33" name="Google Shape;233;p12"/>
          <p:cNvSpPr txBox="1"/>
          <p:nvPr>
            <p:ph idx="4" type="body"/>
          </p:nvPr>
        </p:nvSpPr>
        <p:spPr>
          <a:xfrm>
            <a:off x="5056200" y="1593725"/>
            <a:ext cx="59055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34" name="Google Shape;234;p12"/>
          <p:cNvSpPr txBox="1"/>
          <p:nvPr>
            <p:ph idx="5" type="body"/>
          </p:nvPr>
        </p:nvSpPr>
        <p:spPr>
          <a:xfrm>
            <a:off x="5056200" y="3187188"/>
            <a:ext cx="59055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35" name="Google Shape;235;p12"/>
          <p:cNvSpPr txBox="1"/>
          <p:nvPr>
            <p:ph idx="6" type="body"/>
          </p:nvPr>
        </p:nvSpPr>
        <p:spPr>
          <a:xfrm>
            <a:off x="5056200" y="4778850"/>
            <a:ext cx="59064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236" name="Google Shape;236;p12"/>
          <p:cNvSpPr/>
          <p:nvPr/>
        </p:nvSpPr>
        <p:spPr>
          <a:xfrm>
            <a:off x="11763075" y="4426776"/>
            <a:ext cx="420300" cy="15606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239" name="Shape 239"/>
        <p:cNvGrpSpPr/>
        <p:nvPr/>
      </p:nvGrpSpPr>
      <p:grpSpPr>
        <a:xfrm>
          <a:off x="0" y="0"/>
          <a:ext cx="0" cy="0"/>
          <a:chOff x="0" y="0"/>
          <a:chExt cx="0" cy="0"/>
        </a:xfrm>
      </p:grpSpPr>
      <p:sp>
        <p:nvSpPr>
          <p:cNvPr id="240" name="Google Shape;240;p13"/>
          <p:cNvSpPr/>
          <p:nvPr/>
        </p:nvSpPr>
        <p:spPr>
          <a:xfrm flipH="1">
            <a:off x="358362" y="75"/>
            <a:ext cx="30975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flipH="1">
            <a:off x="3217312"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flipH="1">
            <a:off x="2837"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flipH="1">
            <a:off x="11771700"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flipH="1">
            <a:off x="11771687"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flipH="1">
            <a:off x="11771687"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flipH="1">
            <a:off x="8612"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7" name="Google Shape;247;p13"/>
          <p:cNvSpPr/>
          <p:nvPr/>
        </p:nvSpPr>
        <p:spPr>
          <a:xfrm flipH="1">
            <a:off x="5750"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flipH="1">
            <a:off x="-12"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flipH="1">
            <a:off x="11618083"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flipH="1">
            <a:off x="5751887"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252" name="Google Shape;252;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
        <p:nvSpPr>
          <p:cNvPr id="253" name="Google Shape;253;p13"/>
          <p:cNvSpPr/>
          <p:nvPr/>
        </p:nvSpPr>
        <p:spPr>
          <a:xfrm flipH="1">
            <a:off x="425875" y="6422700"/>
            <a:ext cx="59475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txBox="1"/>
          <p:nvPr/>
        </p:nvSpPr>
        <p:spPr>
          <a:xfrm rot="5400000">
            <a:off x="-679350" y="52841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Background image">
  <p:cSld name="CUSTOM_10">
    <p:spTree>
      <p:nvGrpSpPr>
        <p:cNvPr id="255" name="Shape 255"/>
        <p:cNvGrpSpPr/>
        <p:nvPr/>
      </p:nvGrpSpPr>
      <p:grpSpPr>
        <a:xfrm>
          <a:off x="0" y="0"/>
          <a:ext cx="0" cy="0"/>
          <a:chOff x="0" y="0"/>
          <a:chExt cx="0" cy="0"/>
        </a:xfrm>
      </p:grpSpPr>
      <p:sp>
        <p:nvSpPr>
          <p:cNvPr id="256" name="Google Shape;256;p14"/>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3" name="Google Shape;263;p14"/>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lvl1pPr lvl="0" rtl="0" algn="r">
              <a:spcBef>
                <a:spcPts val="0"/>
              </a:spcBef>
              <a:spcAft>
                <a:spcPts val="0"/>
              </a:spcAft>
              <a:buClr>
                <a:schemeClr val="lt1"/>
              </a:buClr>
              <a:buSzPts val="6000"/>
              <a:buNone/>
              <a:defRPr sz="6000">
                <a:solidFill>
                  <a:schemeClr val="lt1"/>
                </a:solidFill>
              </a:defRPr>
            </a:lvl1pPr>
            <a:lvl2pPr lvl="1" rtl="0" algn="r">
              <a:spcBef>
                <a:spcPts val="0"/>
              </a:spcBef>
              <a:spcAft>
                <a:spcPts val="0"/>
              </a:spcAft>
              <a:buClr>
                <a:schemeClr val="lt1"/>
              </a:buClr>
              <a:buSzPts val="15000"/>
              <a:buNone/>
              <a:defRPr sz="15000">
                <a:solidFill>
                  <a:schemeClr val="lt1"/>
                </a:solidFill>
              </a:defRPr>
            </a:lvl2pPr>
            <a:lvl3pPr lvl="2" rtl="0" algn="r">
              <a:spcBef>
                <a:spcPts val="0"/>
              </a:spcBef>
              <a:spcAft>
                <a:spcPts val="0"/>
              </a:spcAft>
              <a:buClr>
                <a:schemeClr val="lt1"/>
              </a:buClr>
              <a:buSzPts val="15000"/>
              <a:buNone/>
              <a:defRPr sz="15000">
                <a:solidFill>
                  <a:schemeClr val="lt1"/>
                </a:solidFill>
              </a:defRPr>
            </a:lvl3pPr>
            <a:lvl4pPr lvl="3" rtl="0" algn="r">
              <a:spcBef>
                <a:spcPts val="0"/>
              </a:spcBef>
              <a:spcAft>
                <a:spcPts val="0"/>
              </a:spcAft>
              <a:buClr>
                <a:schemeClr val="lt1"/>
              </a:buClr>
              <a:buSzPts val="15000"/>
              <a:buNone/>
              <a:defRPr sz="15000">
                <a:solidFill>
                  <a:schemeClr val="lt1"/>
                </a:solidFill>
              </a:defRPr>
            </a:lvl4pPr>
            <a:lvl5pPr lvl="4" rtl="0" algn="r">
              <a:spcBef>
                <a:spcPts val="0"/>
              </a:spcBef>
              <a:spcAft>
                <a:spcPts val="0"/>
              </a:spcAft>
              <a:buClr>
                <a:schemeClr val="lt1"/>
              </a:buClr>
              <a:buSzPts val="15000"/>
              <a:buNone/>
              <a:defRPr sz="15000">
                <a:solidFill>
                  <a:schemeClr val="lt1"/>
                </a:solidFill>
              </a:defRPr>
            </a:lvl5pPr>
            <a:lvl6pPr lvl="5" rtl="0" algn="r">
              <a:spcBef>
                <a:spcPts val="0"/>
              </a:spcBef>
              <a:spcAft>
                <a:spcPts val="0"/>
              </a:spcAft>
              <a:buClr>
                <a:schemeClr val="lt1"/>
              </a:buClr>
              <a:buSzPts val="15000"/>
              <a:buNone/>
              <a:defRPr sz="15000">
                <a:solidFill>
                  <a:schemeClr val="lt1"/>
                </a:solidFill>
              </a:defRPr>
            </a:lvl6pPr>
            <a:lvl7pPr lvl="6" rtl="0" algn="r">
              <a:spcBef>
                <a:spcPts val="0"/>
              </a:spcBef>
              <a:spcAft>
                <a:spcPts val="0"/>
              </a:spcAft>
              <a:buClr>
                <a:schemeClr val="lt1"/>
              </a:buClr>
              <a:buSzPts val="15000"/>
              <a:buNone/>
              <a:defRPr sz="15000">
                <a:solidFill>
                  <a:schemeClr val="lt1"/>
                </a:solidFill>
              </a:defRPr>
            </a:lvl7pPr>
            <a:lvl8pPr lvl="7" rtl="0" algn="r">
              <a:spcBef>
                <a:spcPts val="0"/>
              </a:spcBef>
              <a:spcAft>
                <a:spcPts val="0"/>
              </a:spcAft>
              <a:buClr>
                <a:schemeClr val="lt1"/>
              </a:buClr>
              <a:buSzPts val="15000"/>
              <a:buNone/>
              <a:defRPr sz="15000">
                <a:solidFill>
                  <a:schemeClr val="lt1"/>
                </a:solidFill>
              </a:defRPr>
            </a:lvl8pPr>
            <a:lvl9pPr lvl="8" rtl="0" algn="r">
              <a:spcBef>
                <a:spcPts val="0"/>
              </a:spcBef>
              <a:spcAft>
                <a:spcPts val="0"/>
              </a:spcAft>
              <a:buClr>
                <a:schemeClr val="lt1"/>
              </a:buClr>
              <a:buSzPts val="15000"/>
              <a:buNone/>
              <a:defRPr sz="15000">
                <a:solidFill>
                  <a:schemeClr val="lt1"/>
                </a:solidFill>
              </a:defRPr>
            </a:lvl9pPr>
          </a:lstStyle>
          <a:p/>
        </p:txBody>
      </p:sp>
      <p:sp>
        <p:nvSpPr>
          <p:cNvPr id="269" name="Google Shape;269;p14"/>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270" name="Shape 270"/>
        <p:cNvGrpSpPr/>
        <p:nvPr/>
      </p:nvGrpSpPr>
      <p:grpSpPr>
        <a:xfrm>
          <a:off x="0" y="0"/>
          <a:ext cx="0" cy="0"/>
          <a:chOff x="0" y="0"/>
          <a:chExt cx="0" cy="0"/>
        </a:xfrm>
      </p:grpSpPr>
      <p:sp>
        <p:nvSpPr>
          <p:cNvPr id="271" name="Google Shape;271;p15"/>
          <p:cNvSpPr txBox="1"/>
          <p:nvPr>
            <p:ph hasCustomPrompt="1" type="title"/>
          </p:nvPr>
        </p:nvSpPr>
        <p:spPr>
          <a:xfrm>
            <a:off x="1712438" y="2223050"/>
            <a:ext cx="3510300" cy="12573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chemeClr val="accent1"/>
              </a:buClr>
              <a:buSzPts val="7000"/>
              <a:buNone/>
              <a:defRPr sz="7000">
                <a:solidFill>
                  <a:schemeClr val="accent1"/>
                </a:solidFill>
              </a:defRPr>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272" name="Google Shape;272;p15"/>
          <p:cNvSpPr txBox="1"/>
          <p:nvPr>
            <p:ph idx="2" type="title"/>
          </p:nvPr>
        </p:nvSpPr>
        <p:spPr>
          <a:xfrm>
            <a:off x="923975" y="898175"/>
            <a:ext cx="103251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273" name="Google Shape;273;p15"/>
          <p:cNvSpPr txBox="1"/>
          <p:nvPr>
            <p:ph hasCustomPrompt="1" idx="3" type="title"/>
          </p:nvPr>
        </p:nvSpPr>
        <p:spPr>
          <a:xfrm>
            <a:off x="1712438" y="3582888"/>
            <a:ext cx="3510300" cy="12573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chemeClr val="accent2"/>
              </a:buClr>
              <a:buSzPts val="7000"/>
              <a:buNone/>
              <a:defRPr sz="7000">
                <a:solidFill>
                  <a:schemeClr val="accent2"/>
                </a:solidFill>
              </a:defRPr>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274" name="Google Shape;274;p15"/>
          <p:cNvSpPr txBox="1"/>
          <p:nvPr>
            <p:ph hasCustomPrompt="1" idx="4" type="title"/>
          </p:nvPr>
        </p:nvSpPr>
        <p:spPr>
          <a:xfrm>
            <a:off x="1712438" y="4942725"/>
            <a:ext cx="3510300" cy="1257300"/>
          </a:xfrm>
          <a:prstGeom prst="rect">
            <a:avLst/>
          </a:prstGeom>
        </p:spPr>
        <p:txBody>
          <a:bodyPr anchorCtr="0" anchor="b" bIns="121900" lIns="121900" spcFirstLastPara="1" rIns="121900" wrap="square" tIns="121900">
            <a:noAutofit/>
          </a:bodyPr>
          <a:lstStyle>
            <a:lvl1pPr lvl="0" rtl="0" algn="r">
              <a:spcBef>
                <a:spcPts val="0"/>
              </a:spcBef>
              <a:spcAft>
                <a:spcPts val="0"/>
              </a:spcAft>
              <a:buClr>
                <a:schemeClr val="accent3"/>
              </a:buClr>
              <a:buSzPts val="7000"/>
              <a:buNone/>
              <a:defRPr sz="7000">
                <a:solidFill>
                  <a:schemeClr val="accent3"/>
                </a:solidFill>
              </a:defRPr>
            </a:lvl1pPr>
            <a:lvl2pPr lvl="1" rtl="0" algn="r">
              <a:spcBef>
                <a:spcPts val="0"/>
              </a:spcBef>
              <a:spcAft>
                <a:spcPts val="0"/>
              </a:spcAft>
              <a:buSzPts val="7000"/>
              <a:buNone/>
              <a:defRPr sz="7000"/>
            </a:lvl2pPr>
            <a:lvl3pPr lvl="2" rtl="0" algn="r">
              <a:spcBef>
                <a:spcPts val="0"/>
              </a:spcBef>
              <a:spcAft>
                <a:spcPts val="0"/>
              </a:spcAft>
              <a:buSzPts val="7000"/>
              <a:buNone/>
              <a:defRPr sz="7000"/>
            </a:lvl3pPr>
            <a:lvl4pPr lvl="3" rtl="0" algn="r">
              <a:spcBef>
                <a:spcPts val="0"/>
              </a:spcBef>
              <a:spcAft>
                <a:spcPts val="0"/>
              </a:spcAft>
              <a:buSzPts val="7000"/>
              <a:buNone/>
              <a:defRPr sz="7000"/>
            </a:lvl4pPr>
            <a:lvl5pPr lvl="4" rtl="0" algn="r">
              <a:spcBef>
                <a:spcPts val="0"/>
              </a:spcBef>
              <a:spcAft>
                <a:spcPts val="0"/>
              </a:spcAft>
              <a:buSzPts val="7000"/>
              <a:buNone/>
              <a:defRPr sz="7000"/>
            </a:lvl5pPr>
            <a:lvl6pPr lvl="5" rtl="0" algn="r">
              <a:spcBef>
                <a:spcPts val="0"/>
              </a:spcBef>
              <a:spcAft>
                <a:spcPts val="0"/>
              </a:spcAft>
              <a:buSzPts val="7000"/>
              <a:buNone/>
              <a:defRPr sz="7000"/>
            </a:lvl6pPr>
            <a:lvl7pPr lvl="6" rtl="0" algn="r">
              <a:spcBef>
                <a:spcPts val="0"/>
              </a:spcBef>
              <a:spcAft>
                <a:spcPts val="0"/>
              </a:spcAft>
              <a:buSzPts val="7000"/>
              <a:buNone/>
              <a:defRPr sz="7000"/>
            </a:lvl7pPr>
            <a:lvl8pPr lvl="7" rtl="0" algn="r">
              <a:spcBef>
                <a:spcPts val="0"/>
              </a:spcBef>
              <a:spcAft>
                <a:spcPts val="0"/>
              </a:spcAft>
              <a:buSzPts val="7000"/>
              <a:buNone/>
              <a:defRPr sz="7000"/>
            </a:lvl8pPr>
            <a:lvl9pPr lvl="8" rtl="0" algn="r">
              <a:spcBef>
                <a:spcPts val="0"/>
              </a:spcBef>
              <a:spcAft>
                <a:spcPts val="0"/>
              </a:spcAft>
              <a:buSzPts val="7000"/>
              <a:buNone/>
              <a:defRPr sz="7000"/>
            </a:lvl9pPr>
          </a:lstStyle>
          <a:p>
            <a:r>
              <a:t>xx%</a:t>
            </a:r>
          </a:p>
        </p:txBody>
      </p:sp>
      <p:sp>
        <p:nvSpPr>
          <p:cNvPr id="275" name="Google Shape;275;p15"/>
          <p:cNvSpPr txBox="1"/>
          <p:nvPr>
            <p:ph idx="1" type="body"/>
          </p:nvPr>
        </p:nvSpPr>
        <p:spPr>
          <a:xfrm>
            <a:off x="5279300" y="5095125"/>
            <a:ext cx="5448600" cy="925200"/>
          </a:xfrm>
          <a:prstGeom prst="rect">
            <a:avLst/>
          </a:prstGeom>
        </p:spPr>
        <p:txBody>
          <a:bodyPr anchorCtr="0" anchor="b" bIns="121900" lIns="121900" spcFirstLastPara="1" rIns="121900" wrap="square" tIns="121900">
            <a:noAutofit/>
          </a:bodyPr>
          <a:lstStyle>
            <a:lvl1pPr indent="-355600" lvl="0" marL="457200">
              <a:lnSpc>
                <a:spcPct val="100000"/>
              </a:lnSpc>
              <a:spcBef>
                <a:spcPts val="0"/>
              </a:spcBef>
              <a:spcAft>
                <a:spcPts val="0"/>
              </a:spcAft>
              <a:buSzPts val="2000"/>
              <a:buChar char="●"/>
              <a:defRPr sz="2000"/>
            </a:lvl1pPr>
            <a:lvl2pPr indent="-355600" lvl="1" marL="914400">
              <a:lnSpc>
                <a:spcPct val="100000"/>
              </a:lnSpc>
              <a:spcBef>
                <a:spcPts val="0"/>
              </a:spcBef>
              <a:spcAft>
                <a:spcPts val="0"/>
              </a:spcAft>
              <a:buSzPts val="2000"/>
              <a:buChar char="○"/>
              <a:defRPr sz="2000"/>
            </a:lvl2pPr>
            <a:lvl3pPr indent="-355600" lvl="2" marL="1371600">
              <a:lnSpc>
                <a:spcPct val="100000"/>
              </a:lnSpc>
              <a:spcBef>
                <a:spcPts val="0"/>
              </a:spcBef>
              <a:spcAft>
                <a:spcPts val="0"/>
              </a:spcAft>
              <a:buSzPts val="2000"/>
              <a:buChar char="■"/>
              <a:defRPr sz="2000"/>
            </a:lvl3pPr>
            <a:lvl4pPr indent="-355600" lvl="3" marL="1828800">
              <a:lnSpc>
                <a:spcPct val="100000"/>
              </a:lnSpc>
              <a:spcBef>
                <a:spcPts val="0"/>
              </a:spcBef>
              <a:spcAft>
                <a:spcPts val="0"/>
              </a:spcAft>
              <a:buSzPts val="2000"/>
              <a:buChar char="●"/>
              <a:defRPr sz="2000"/>
            </a:lvl4pPr>
            <a:lvl5pPr indent="-355600" lvl="4" marL="2286000">
              <a:lnSpc>
                <a:spcPct val="100000"/>
              </a:lnSpc>
              <a:spcBef>
                <a:spcPts val="0"/>
              </a:spcBef>
              <a:spcAft>
                <a:spcPts val="0"/>
              </a:spcAft>
              <a:buSzPts val="2000"/>
              <a:buChar char="○"/>
              <a:defRPr sz="2000"/>
            </a:lvl5pPr>
            <a:lvl6pPr indent="-355600" lvl="5" marL="2743200">
              <a:lnSpc>
                <a:spcPct val="100000"/>
              </a:lnSpc>
              <a:spcBef>
                <a:spcPts val="0"/>
              </a:spcBef>
              <a:spcAft>
                <a:spcPts val="0"/>
              </a:spcAft>
              <a:buSzPts val="2000"/>
              <a:buChar char="■"/>
              <a:defRPr sz="2000"/>
            </a:lvl6pPr>
            <a:lvl7pPr indent="-355600" lvl="6" marL="3200400">
              <a:lnSpc>
                <a:spcPct val="100000"/>
              </a:lnSpc>
              <a:spcBef>
                <a:spcPts val="0"/>
              </a:spcBef>
              <a:spcAft>
                <a:spcPts val="0"/>
              </a:spcAft>
              <a:buSzPts val="2000"/>
              <a:buChar char="●"/>
              <a:defRPr sz="2000"/>
            </a:lvl7pPr>
            <a:lvl8pPr indent="-355600" lvl="7" marL="3657600">
              <a:lnSpc>
                <a:spcPct val="100000"/>
              </a:lnSpc>
              <a:spcBef>
                <a:spcPts val="0"/>
              </a:spcBef>
              <a:spcAft>
                <a:spcPts val="0"/>
              </a:spcAft>
              <a:buSzPts val="2000"/>
              <a:buChar char="○"/>
              <a:defRPr sz="2000"/>
            </a:lvl8pPr>
            <a:lvl9pPr indent="-355600" lvl="8" marL="4114800">
              <a:lnSpc>
                <a:spcPct val="100000"/>
              </a:lnSpc>
              <a:spcBef>
                <a:spcPts val="0"/>
              </a:spcBef>
              <a:spcAft>
                <a:spcPts val="0"/>
              </a:spcAft>
              <a:buSzPts val="2000"/>
              <a:buChar char="■"/>
              <a:defRPr sz="2000"/>
            </a:lvl9pPr>
          </a:lstStyle>
          <a:p/>
        </p:txBody>
      </p:sp>
      <p:sp>
        <p:nvSpPr>
          <p:cNvPr id="276" name="Google Shape;276;p15"/>
          <p:cNvSpPr txBox="1"/>
          <p:nvPr>
            <p:ph idx="5" type="body"/>
          </p:nvPr>
        </p:nvSpPr>
        <p:spPr>
          <a:xfrm>
            <a:off x="5279300" y="3657625"/>
            <a:ext cx="5448600" cy="925200"/>
          </a:xfrm>
          <a:prstGeom prst="rect">
            <a:avLst/>
          </a:prstGeom>
        </p:spPr>
        <p:txBody>
          <a:bodyPr anchorCtr="0" anchor="b" bIns="121900" lIns="121900" spcFirstLastPara="1" rIns="121900" wrap="square" tIns="121900">
            <a:noAutofit/>
          </a:bodyPr>
          <a:lstStyle>
            <a:lvl1pPr indent="-355600" lvl="0" marL="457200" rtl="0">
              <a:lnSpc>
                <a:spcPct val="100000"/>
              </a:lnSpc>
              <a:spcBef>
                <a:spcPts val="0"/>
              </a:spcBef>
              <a:spcAft>
                <a:spcPts val="0"/>
              </a:spcAft>
              <a:buSzPts val="2000"/>
              <a:buChar char="●"/>
              <a:defRPr sz="2000"/>
            </a:lvl1pPr>
            <a:lvl2pPr indent="-355600" lvl="1" marL="914400" rtl="0">
              <a:lnSpc>
                <a:spcPct val="100000"/>
              </a:lnSpc>
              <a:spcBef>
                <a:spcPts val="0"/>
              </a:spcBef>
              <a:spcAft>
                <a:spcPts val="0"/>
              </a:spcAft>
              <a:buSzPts val="2000"/>
              <a:buChar char="○"/>
              <a:defRPr sz="2000"/>
            </a:lvl2pPr>
            <a:lvl3pPr indent="-355600" lvl="2" marL="1371600" rtl="0">
              <a:lnSpc>
                <a:spcPct val="100000"/>
              </a:lnSpc>
              <a:spcBef>
                <a:spcPts val="0"/>
              </a:spcBef>
              <a:spcAft>
                <a:spcPts val="0"/>
              </a:spcAft>
              <a:buSzPts val="2000"/>
              <a:buChar char="■"/>
              <a:defRPr sz="2000"/>
            </a:lvl3pPr>
            <a:lvl4pPr indent="-355600" lvl="3" marL="1828800" rtl="0">
              <a:lnSpc>
                <a:spcPct val="100000"/>
              </a:lnSpc>
              <a:spcBef>
                <a:spcPts val="0"/>
              </a:spcBef>
              <a:spcAft>
                <a:spcPts val="0"/>
              </a:spcAft>
              <a:buSzPts val="2000"/>
              <a:buChar char="●"/>
              <a:defRPr sz="2000"/>
            </a:lvl4pPr>
            <a:lvl5pPr indent="-355600" lvl="4" marL="2286000" rtl="0">
              <a:lnSpc>
                <a:spcPct val="100000"/>
              </a:lnSpc>
              <a:spcBef>
                <a:spcPts val="0"/>
              </a:spcBef>
              <a:spcAft>
                <a:spcPts val="0"/>
              </a:spcAft>
              <a:buSzPts val="2000"/>
              <a:buChar char="○"/>
              <a:defRPr sz="2000"/>
            </a:lvl5pPr>
            <a:lvl6pPr indent="-355600" lvl="5" marL="2743200" rtl="0">
              <a:lnSpc>
                <a:spcPct val="100000"/>
              </a:lnSpc>
              <a:spcBef>
                <a:spcPts val="0"/>
              </a:spcBef>
              <a:spcAft>
                <a:spcPts val="0"/>
              </a:spcAft>
              <a:buSzPts val="2000"/>
              <a:buChar char="■"/>
              <a:defRPr sz="2000"/>
            </a:lvl6pPr>
            <a:lvl7pPr indent="-355600" lvl="6" marL="3200400" rtl="0">
              <a:lnSpc>
                <a:spcPct val="100000"/>
              </a:lnSpc>
              <a:spcBef>
                <a:spcPts val="0"/>
              </a:spcBef>
              <a:spcAft>
                <a:spcPts val="0"/>
              </a:spcAft>
              <a:buSzPts val="2000"/>
              <a:buChar char="●"/>
              <a:defRPr sz="2000"/>
            </a:lvl7pPr>
            <a:lvl8pPr indent="-355600" lvl="7" marL="3657600" rtl="0">
              <a:lnSpc>
                <a:spcPct val="100000"/>
              </a:lnSpc>
              <a:spcBef>
                <a:spcPts val="0"/>
              </a:spcBef>
              <a:spcAft>
                <a:spcPts val="0"/>
              </a:spcAft>
              <a:buSzPts val="2000"/>
              <a:buChar char="○"/>
              <a:defRPr sz="2000"/>
            </a:lvl8pPr>
            <a:lvl9pPr indent="-355600" lvl="8" marL="4114800" rtl="0">
              <a:lnSpc>
                <a:spcPct val="100000"/>
              </a:lnSpc>
              <a:spcBef>
                <a:spcPts val="0"/>
              </a:spcBef>
              <a:spcAft>
                <a:spcPts val="0"/>
              </a:spcAft>
              <a:buSzPts val="2000"/>
              <a:buChar char="■"/>
              <a:defRPr sz="2000"/>
            </a:lvl9pPr>
          </a:lstStyle>
          <a:p/>
        </p:txBody>
      </p:sp>
      <p:sp>
        <p:nvSpPr>
          <p:cNvPr id="277" name="Google Shape;277;p15"/>
          <p:cNvSpPr txBox="1"/>
          <p:nvPr>
            <p:ph idx="6" type="body"/>
          </p:nvPr>
        </p:nvSpPr>
        <p:spPr>
          <a:xfrm>
            <a:off x="5279300" y="2220125"/>
            <a:ext cx="5448600" cy="925200"/>
          </a:xfrm>
          <a:prstGeom prst="rect">
            <a:avLst/>
          </a:prstGeom>
        </p:spPr>
        <p:txBody>
          <a:bodyPr anchorCtr="0" anchor="b" bIns="121900" lIns="121900" spcFirstLastPara="1" rIns="121900" wrap="square" tIns="121900">
            <a:noAutofit/>
          </a:bodyPr>
          <a:lstStyle>
            <a:lvl1pPr indent="-355600" lvl="0" marL="457200" rtl="0">
              <a:lnSpc>
                <a:spcPct val="100000"/>
              </a:lnSpc>
              <a:spcBef>
                <a:spcPts val="0"/>
              </a:spcBef>
              <a:spcAft>
                <a:spcPts val="0"/>
              </a:spcAft>
              <a:buSzPts val="2000"/>
              <a:buChar char="●"/>
              <a:defRPr sz="2000"/>
            </a:lvl1pPr>
            <a:lvl2pPr indent="-355600" lvl="1" marL="914400" rtl="0">
              <a:lnSpc>
                <a:spcPct val="100000"/>
              </a:lnSpc>
              <a:spcBef>
                <a:spcPts val="0"/>
              </a:spcBef>
              <a:spcAft>
                <a:spcPts val="0"/>
              </a:spcAft>
              <a:buSzPts val="2000"/>
              <a:buChar char="○"/>
              <a:defRPr sz="2000"/>
            </a:lvl2pPr>
            <a:lvl3pPr indent="-355600" lvl="2" marL="1371600" rtl="0">
              <a:lnSpc>
                <a:spcPct val="100000"/>
              </a:lnSpc>
              <a:spcBef>
                <a:spcPts val="0"/>
              </a:spcBef>
              <a:spcAft>
                <a:spcPts val="0"/>
              </a:spcAft>
              <a:buSzPts val="2000"/>
              <a:buChar char="■"/>
              <a:defRPr sz="2000"/>
            </a:lvl3pPr>
            <a:lvl4pPr indent="-355600" lvl="3" marL="1828800" rtl="0">
              <a:lnSpc>
                <a:spcPct val="100000"/>
              </a:lnSpc>
              <a:spcBef>
                <a:spcPts val="0"/>
              </a:spcBef>
              <a:spcAft>
                <a:spcPts val="0"/>
              </a:spcAft>
              <a:buSzPts val="2000"/>
              <a:buChar char="●"/>
              <a:defRPr sz="2000"/>
            </a:lvl4pPr>
            <a:lvl5pPr indent="-355600" lvl="4" marL="2286000" rtl="0">
              <a:lnSpc>
                <a:spcPct val="100000"/>
              </a:lnSpc>
              <a:spcBef>
                <a:spcPts val="0"/>
              </a:spcBef>
              <a:spcAft>
                <a:spcPts val="0"/>
              </a:spcAft>
              <a:buSzPts val="2000"/>
              <a:buChar char="○"/>
              <a:defRPr sz="2000"/>
            </a:lvl5pPr>
            <a:lvl6pPr indent="-355600" lvl="5" marL="2743200" rtl="0">
              <a:lnSpc>
                <a:spcPct val="100000"/>
              </a:lnSpc>
              <a:spcBef>
                <a:spcPts val="0"/>
              </a:spcBef>
              <a:spcAft>
                <a:spcPts val="0"/>
              </a:spcAft>
              <a:buSzPts val="2000"/>
              <a:buChar char="■"/>
              <a:defRPr sz="2000"/>
            </a:lvl6pPr>
            <a:lvl7pPr indent="-355600" lvl="6" marL="3200400" rtl="0">
              <a:lnSpc>
                <a:spcPct val="100000"/>
              </a:lnSpc>
              <a:spcBef>
                <a:spcPts val="0"/>
              </a:spcBef>
              <a:spcAft>
                <a:spcPts val="0"/>
              </a:spcAft>
              <a:buSzPts val="2000"/>
              <a:buChar char="●"/>
              <a:defRPr sz="2000"/>
            </a:lvl7pPr>
            <a:lvl8pPr indent="-355600" lvl="7" marL="3657600" rtl="0">
              <a:lnSpc>
                <a:spcPct val="100000"/>
              </a:lnSpc>
              <a:spcBef>
                <a:spcPts val="0"/>
              </a:spcBef>
              <a:spcAft>
                <a:spcPts val="0"/>
              </a:spcAft>
              <a:buSzPts val="2000"/>
              <a:buChar char="○"/>
              <a:defRPr sz="2000"/>
            </a:lvl8pPr>
            <a:lvl9pPr indent="-355600" lvl="8" marL="4114800" rtl="0">
              <a:lnSpc>
                <a:spcPct val="100000"/>
              </a:lnSpc>
              <a:spcBef>
                <a:spcPts val="0"/>
              </a:spcBef>
              <a:spcAft>
                <a:spcPts val="0"/>
              </a:spcAft>
              <a:buSzPts val="2000"/>
              <a:buChar char="■"/>
              <a:defRPr sz="2000"/>
            </a:lvl9pPr>
          </a:lstStyle>
          <a:p/>
        </p:txBody>
      </p:sp>
      <p:sp>
        <p:nvSpPr>
          <p:cNvPr id="278" name="Google Shape;278;p15"/>
          <p:cNvSpPr/>
          <p:nvPr/>
        </p:nvSpPr>
        <p:spPr>
          <a:xfrm flipH="1">
            <a:off x="358362"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flipH="1">
            <a:off x="3217312"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flipH="1">
            <a:off x="2837"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flipH="1">
            <a:off x="11771700"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flipH="1">
            <a:off x="11771687"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flipH="1">
            <a:off x="11771687"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flipH="1">
            <a:off x="8612"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85" name="Google Shape;285;p15"/>
          <p:cNvSpPr/>
          <p:nvPr/>
        </p:nvSpPr>
        <p:spPr>
          <a:xfrm flipH="1">
            <a:off x="5750"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flipH="1">
            <a:off x="426187"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flipH="1">
            <a:off x="-12"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flipH="1">
            <a:off x="11618083"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flipH="1">
            <a:off x="5751887"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txBox="1"/>
          <p:nvPr/>
        </p:nvSpPr>
        <p:spPr>
          <a:xfrm rot="5400000">
            <a:off x="-679350" y="53603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291" name="Shape 291"/>
        <p:cNvGrpSpPr/>
        <p:nvPr/>
      </p:nvGrpSpPr>
      <p:grpSpPr>
        <a:xfrm>
          <a:off x="0" y="0"/>
          <a:ext cx="0" cy="0"/>
          <a:chOff x="0" y="0"/>
          <a:chExt cx="0" cy="0"/>
        </a:xfrm>
      </p:grpSpPr>
      <p:sp>
        <p:nvSpPr>
          <p:cNvPr id="292" name="Google Shape;292;p16"/>
          <p:cNvSpPr txBox="1"/>
          <p:nvPr>
            <p:ph idx="1" type="subTitle"/>
          </p:nvPr>
        </p:nvSpPr>
        <p:spPr>
          <a:xfrm>
            <a:off x="415600" y="17064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3" name="Google Shape;293;p16"/>
          <p:cNvSpPr txBox="1"/>
          <p:nvPr>
            <p:ph idx="2" type="subTitle"/>
          </p:nvPr>
        </p:nvSpPr>
        <p:spPr>
          <a:xfrm>
            <a:off x="415600" y="31821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4" name="Google Shape;294;p16"/>
          <p:cNvSpPr txBox="1"/>
          <p:nvPr>
            <p:ph idx="3" type="subTitle"/>
          </p:nvPr>
        </p:nvSpPr>
        <p:spPr>
          <a:xfrm>
            <a:off x="415600" y="46875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5" name="Google Shape;295;p16"/>
          <p:cNvSpPr txBox="1"/>
          <p:nvPr>
            <p:ph idx="4" type="subTitle"/>
          </p:nvPr>
        </p:nvSpPr>
        <p:spPr>
          <a:xfrm>
            <a:off x="4266987" y="17237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6" name="Google Shape;296;p16"/>
          <p:cNvSpPr txBox="1"/>
          <p:nvPr>
            <p:ph idx="5" type="subTitle"/>
          </p:nvPr>
        </p:nvSpPr>
        <p:spPr>
          <a:xfrm>
            <a:off x="4266987" y="31821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7" name="Google Shape;297;p16"/>
          <p:cNvSpPr txBox="1"/>
          <p:nvPr>
            <p:ph idx="6" type="subTitle"/>
          </p:nvPr>
        </p:nvSpPr>
        <p:spPr>
          <a:xfrm>
            <a:off x="4266987" y="46875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298" name="Google Shape;298;p16"/>
          <p:cNvSpPr txBox="1"/>
          <p:nvPr>
            <p:ph type="title"/>
          </p:nvPr>
        </p:nvSpPr>
        <p:spPr>
          <a:xfrm>
            <a:off x="415600" y="593375"/>
            <a:ext cx="72174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99" name="Google Shape;299;p16"/>
          <p:cNvSpPr txBox="1"/>
          <p:nvPr>
            <p:ph idx="7" type="body"/>
          </p:nvPr>
        </p:nvSpPr>
        <p:spPr>
          <a:xfrm>
            <a:off x="4266987" y="2132600"/>
            <a:ext cx="3250500" cy="8340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00" name="Google Shape;300;p16"/>
          <p:cNvSpPr txBox="1"/>
          <p:nvPr>
            <p:ph idx="8" type="body"/>
          </p:nvPr>
        </p:nvSpPr>
        <p:spPr>
          <a:xfrm>
            <a:off x="4266987" y="5104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1" name="Google Shape;301;p16"/>
          <p:cNvSpPr txBox="1"/>
          <p:nvPr>
            <p:ph idx="9" type="body"/>
          </p:nvPr>
        </p:nvSpPr>
        <p:spPr>
          <a:xfrm>
            <a:off x="4266987" y="3580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2" name="Google Shape;302;p16"/>
          <p:cNvSpPr txBox="1"/>
          <p:nvPr>
            <p:ph idx="13" type="body"/>
          </p:nvPr>
        </p:nvSpPr>
        <p:spPr>
          <a:xfrm>
            <a:off x="415600" y="21326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3" name="Google Shape;303;p16"/>
          <p:cNvSpPr txBox="1"/>
          <p:nvPr>
            <p:ph idx="14" type="body"/>
          </p:nvPr>
        </p:nvSpPr>
        <p:spPr>
          <a:xfrm>
            <a:off x="415600" y="5104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4" name="Google Shape;304;p16"/>
          <p:cNvSpPr txBox="1"/>
          <p:nvPr>
            <p:ph idx="15" type="body"/>
          </p:nvPr>
        </p:nvSpPr>
        <p:spPr>
          <a:xfrm>
            <a:off x="415600" y="3580400"/>
            <a:ext cx="3250500" cy="834000"/>
          </a:xfrm>
          <a:prstGeom prst="rect">
            <a:avLst/>
          </a:prstGeom>
        </p:spPr>
        <p:txBody>
          <a:bodyPr anchorCtr="0" anchor="t" bIns="121900" lIns="121900" spcFirstLastPara="1" rIns="121900" wrap="square" tIns="121900">
            <a:noAutofit/>
          </a:bodyPr>
          <a:lstStyle>
            <a:lvl1pPr indent="-317500" lvl="0" marL="457200" rtl="0">
              <a:spcBef>
                <a:spcPts val="0"/>
              </a:spcBef>
              <a:spcAft>
                <a:spcPts val="0"/>
              </a:spcAft>
              <a:buSzPts val="1400"/>
              <a:buChar char="●"/>
              <a:defRPr sz="1400"/>
            </a:lvl1pPr>
            <a:lvl2pPr indent="-317500" lvl="1" marL="914400" rtl="0">
              <a:spcBef>
                <a:spcPts val="2100"/>
              </a:spcBef>
              <a:spcAft>
                <a:spcPts val="0"/>
              </a:spcAft>
              <a:buSzPts val="1400"/>
              <a:buChar char="○"/>
              <a:defRPr sz="1400"/>
            </a:lvl2pPr>
            <a:lvl3pPr indent="-317500" lvl="2" marL="1371600" rtl="0">
              <a:spcBef>
                <a:spcPts val="2100"/>
              </a:spcBef>
              <a:spcAft>
                <a:spcPts val="0"/>
              </a:spcAft>
              <a:buSzPts val="1400"/>
              <a:buChar char="■"/>
              <a:defRPr sz="1400"/>
            </a:lvl3pPr>
            <a:lvl4pPr indent="-317500" lvl="3" marL="1828800" rtl="0">
              <a:spcBef>
                <a:spcPts val="2100"/>
              </a:spcBef>
              <a:spcAft>
                <a:spcPts val="0"/>
              </a:spcAft>
              <a:buSzPts val="1400"/>
              <a:buChar char="●"/>
              <a:defRPr sz="1400"/>
            </a:lvl4pPr>
            <a:lvl5pPr indent="-317500" lvl="4" marL="2286000" rtl="0">
              <a:spcBef>
                <a:spcPts val="2100"/>
              </a:spcBef>
              <a:spcAft>
                <a:spcPts val="0"/>
              </a:spcAft>
              <a:buSzPts val="1400"/>
              <a:buChar char="○"/>
              <a:defRPr sz="1400"/>
            </a:lvl5pPr>
            <a:lvl6pPr indent="-317500" lvl="5" marL="2743200" rtl="0">
              <a:spcBef>
                <a:spcPts val="2100"/>
              </a:spcBef>
              <a:spcAft>
                <a:spcPts val="0"/>
              </a:spcAft>
              <a:buSzPts val="1400"/>
              <a:buChar char="■"/>
              <a:defRPr sz="1400"/>
            </a:lvl6pPr>
            <a:lvl7pPr indent="-317500" lvl="6" marL="3200400" rtl="0">
              <a:spcBef>
                <a:spcPts val="2100"/>
              </a:spcBef>
              <a:spcAft>
                <a:spcPts val="0"/>
              </a:spcAft>
              <a:buSzPts val="1400"/>
              <a:buChar char="●"/>
              <a:defRPr sz="1400"/>
            </a:lvl7pPr>
            <a:lvl8pPr indent="-317500" lvl="7" marL="3657600" rtl="0">
              <a:spcBef>
                <a:spcPts val="2100"/>
              </a:spcBef>
              <a:spcAft>
                <a:spcPts val="0"/>
              </a:spcAft>
              <a:buSzPts val="1400"/>
              <a:buChar char="○"/>
              <a:defRPr sz="1400"/>
            </a:lvl8pPr>
            <a:lvl9pPr indent="-317500" lvl="8" marL="4114800" rtl="0">
              <a:spcBef>
                <a:spcPts val="2100"/>
              </a:spcBef>
              <a:spcAft>
                <a:spcPts val="2100"/>
              </a:spcAft>
              <a:buSzPts val="1400"/>
              <a:buChar char="■"/>
              <a:defRPr sz="1400"/>
            </a:lvl9pPr>
          </a:lstStyle>
          <a:p/>
        </p:txBody>
      </p:sp>
      <p:sp>
        <p:nvSpPr>
          <p:cNvPr id="305" name="Google Shape;305;p16"/>
          <p:cNvSpPr/>
          <p:nvPr/>
        </p:nvSpPr>
        <p:spPr>
          <a:xfrm flipH="1">
            <a:off x="-133"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flipH="1">
            <a:off x="10082638"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flipH="1">
            <a:off x="11086144"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flipH="1">
            <a:off x="11086144"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09" name="Google Shape;309;p16"/>
          <p:cNvSpPr/>
          <p:nvPr/>
        </p:nvSpPr>
        <p:spPr>
          <a:xfrm flipH="1">
            <a:off x="11086144" y="2180080"/>
            <a:ext cx="1105800" cy="28437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flipH="1" rot="-5400000">
            <a:off x="10927025"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flipH="1">
            <a:off x="8521091" y="-3650"/>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flipH="1">
            <a:off x="8516191" y="431525"/>
            <a:ext cx="8349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3" name="Google Shape;313;p16"/>
          <p:cNvSpPr/>
          <p:nvPr/>
        </p:nvSpPr>
        <p:spPr>
          <a:xfrm flipH="1">
            <a:off x="8520781" y="1751675"/>
            <a:ext cx="8349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flipH="1">
            <a:off x="8520781" y="2186975"/>
            <a:ext cx="834900" cy="28437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flipH="1">
            <a:off x="8520781" y="5018375"/>
            <a:ext cx="834900" cy="14151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6" name="Google Shape;316;p16"/>
          <p:cNvSpPr/>
          <p:nvPr/>
        </p:nvSpPr>
        <p:spPr>
          <a:xfrm flipH="1">
            <a:off x="8520781" y="6426350"/>
            <a:ext cx="834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flipH="1">
            <a:off x="1767640" y="6419350"/>
            <a:ext cx="42990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flipH="1">
            <a:off x="6066503" y="6419350"/>
            <a:ext cx="244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a:off x="1336142" y="64263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rot="-5400000">
            <a:off x="9859098" y="4093700"/>
            <a:ext cx="1415100" cy="3250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flipH="1">
            <a:off x="8950056" y="-10625"/>
            <a:ext cx="1508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a:off x="8946162" y="1744625"/>
            <a:ext cx="2337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flipH="1">
            <a:off x="8946161" y="2180000"/>
            <a:ext cx="2337000" cy="28437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a:off x="8950056" y="6419375"/>
            <a:ext cx="1508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flipH="1">
            <a:off x="8946162" y="424675"/>
            <a:ext cx="2337000" cy="132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327" name="Shape 327"/>
        <p:cNvGrpSpPr/>
        <p:nvPr/>
      </p:nvGrpSpPr>
      <p:grpSpPr>
        <a:xfrm>
          <a:off x="0" y="0"/>
          <a:ext cx="0" cy="0"/>
          <a:chOff x="0" y="0"/>
          <a:chExt cx="0" cy="0"/>
        </a:xfrm>
      </p:grpSpPr>
      <p:sp>
        <p:nvSpPr>
          <p:cNvPr id="328" name="Google Shape;328;p17"/>
          <p:cNvSpPr/>
          <p:nvPr/>
        </p:nvSpPr>
        <p:spPr>
          <a:xfrm>
            <a:off x="6742828" y="1514875"/>
            <a:ext cx="5090700" cy="24768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9" name="Google Shape;329;p17"/>
          <p:cNvSpPr/>
          <p:nvPr/>
        </p:nvSpPr>
        <p:spPr>
          <a:xfrm>
            <a:off x="6737225" y="3991876"/>
            <a:ext cx="5090700" cy="24768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endParaRPr>
          </a:p>
        </p:txBody>
      </p:sp>
      <p:sp>
        <p:nvSpPr>
          <p:cNvPr id="330" name="Google Shape;330;p17"/>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txBox="1"/>
          <p:nvPr>
            <p:ph idx="1" type="subTitle"/>
          </p:nvPr>
        </p:nvSpPr>
        <p:spPr>
          <a:xfrm>
            <a:off x="8225931"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1"/>
              </a:buClr>
              <a:buSzPts val="1800"/>
              <a:buNone/>
              <a:defRPr b="1" sz="1800">
                <a:solidFill>
                  <a:schemeClr val="lt1"/>
                </a:solidFill>
              </a:defRPr>
            </a:lvl1pPr>
            <a:lvl2pPr lvl="1" rtl="0">
              <a:spcBef>
                <a:spcPts val="2100"/>
              </a:spcBef>
              <a:spcAft>
                <a:spcPts val="0"/>
              </a:spcAft>
              <a:buClr>
                <a:schemeClr val="lt1"/>
              </a:buClr>
              <a:buSzPts val="1800"/>
              <a:buNone/>
              <a:defRPr b="1" sz="1800">
                <a:solidFill>
                  <a:schemeClr val="lt1"/>
                </a:solidFill>
              </a:defRPr>
            </a:lvl2pPr>
            <a:lvl3pPr lvl="2" rtl="0">
              <a:spcBef>
                <a:spcPts val="2100"/>
              </a:spcBef>
              <a:spcAft>
                <a:spcPts val="0"/>
              </a:spcAft>
              <a:buClr>
                <a:schemeClr val="lt1"/>
              </a:buClr>
              <a:buSzPts val="1800"/>
              <a:buNone/>
              <a:defRPr b="1" sz="1800">
                <a:solidFill>
                  <a:schemeClr val="lt1"/>
                </a:solidFill>
              </a:defRPr>
            </a:lvl3pPr>
            <a:lvl4pPr lvl="3" rtl="0">
              <a:spcBef>
                <a:spcPts val="2100"/>
              </a:spcBef>
              <a:spcAft>
                <a:spcPts val="0"/>
              </a:spcAft>
              <a:buClr>
                <a:schemeClr val="lt1"/>
              </a:buClr>
              <a:buSzPts val="1800"/>
              <a:buNone/>
              <a:defRPr b="1" sz="1800">
                <a:solidFill>
                  <a:schemeClr val="lt1"/>
                </a:solidFill>
              </a:defRPr>
            </a:lvl4pPr>
            <a:lvl5pPr lvl="4" rtl="0">
              <a:spcBef>
                <a:spcPts val="2100"/>
              </a:spcBef>
              <a:spcAft>
                <a:spcPts val="0"/>
              </a:spcAft>
              <a:buClr>
                <a:schemeClr val="lt1"/>
              </a:buClr>
              <a:buSzPts val="1800"/>
              <a:buNone/>
              <a:defRPr b="1" sz="1800">
                <a:solidFill>
                  <a:schemeClr val="lt1"/>
                </a:solidFill>
              </a:defRPr>
            </a:lvl5pPr>
            <a:lvl6pPr lvl="5" rtl="0">
              <a:spcBef>
                <a:spcPts val="2100"/>
              </a:spcBef>
              <a:spcAft>
                <a:spcPts val="0"/>
              </a:spcAft>
              <a:buClr>
                <a:schemeClr val="lt1"/>
              </a:buClr>
              <a:buSzPts val="1800"/>
              <a:buNone/>
              <a:defRPr b="1" sz="1800">
                <a:solidFill>
                  <a:schemeClr val="lt1"/>
                </a:solidFill>
              </a:defRPr>
            </a:lvl6pPr>
            <a:lvl7pPr lvl="6" rtl="0">
              <a:spcBef>
                <a:spcPts val="2100"/>
              </a:spcBef>
              <a:spcAft>
                <a:spcPts val="0"/>
              </a:spcAft>
              <a:buClr>
                <a:schemeClr val="lt1"/>
              </a:buClr>
              <a:buSzPts val="1800"/>
              <a:buNone/>
              <a:defRPr b="1" sz="1800">
                <a:solidFill>
                  <a:schemeClr val="lt1"/>
                </a:solidFill>
              </a:defRPr>
            </a:lvl7pPr>
            <a:lvl8pPr lvl="7" rtl="0">
              <a:spcBef>
                <a:spcPts val="2100"/>
              </a:spcBef>
              <a:spcAft>
                <a:spcPts val="0"/>
              </a:spcAft>
              <a:buClr>
                <a:schemeClr val="lt1"/>
              </a:buClr>
              <a:buSzPts val="1800"/>
              <a:buNone/>
              <a:defRPr b="1" sz="1800">
                <a:solidFill>
                  <a:schemeClr val="lt1"/>
                </a:solidFill>
              </a:defRPr>
            </a:lvl8pPr>
            <a:lvl9pPr lvl="8" rtl="0">
              <a:spcBef>
                <a:spcPts val="2100"/>
              </a:spcBef>
              <a:spcAft>
                <a:spcPts val="2100"/>
              </a:spcAft>
              <a:buClr>
                <a:schemeClr val="lt1"/>
              </a:buClr>
              <a:buSzPts val="1800"/>
              <a:buNone/>
              <a:defRPr b="1" sz="1800">
                <a:solidFill>
                  <a:schemeClr val="lt1"/>
                </a:solidFill>
              </a:defRPr>
            </a:lvl9pPr>
          </a:lstStyle>
          <a:p/>
        </p:txBody>
      </p:sp>
      <p:sp>
        <p:nvSpPr>
          <p:cNvPr id="334" name="Google Shape;334;p17"/>
          <p:cNvSpPr txBox="1"/>
          <p:nvPr>
            <p:ph idx="2" type="subTitle"/>
          </p:nvPr>
        </p:nvSpPr>
        <p:spPr>
          <a:xfrm>
            <a:off x="8225931"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lt1"/>
              </a:buClr>
              <a:buSzPts val="1800"/>
              <a:buNone/>
              <a:defRPr b="1" sz="1800">
                <a:solidFill>
                  <a:schemeClr val="lt1"/>
                </a:solidFill>
              </a:defRPr>
            </a:lvl1pPr>
            <a:lvl2pPr lvl="1" rtl="0">
              <a:spcBef>
                <a:spcPts val="2100"/>
              </a:spcBef>
              <a:spcAft>
                <a:spcPts val="0"/>
              </a:spcAft>
              <a:buClr>
                <a:schemeClr val="lt1"/>
              </a:buClr>
              <a:buSzPts val="1800"/>
              <a:buNone/>
              <a:defRPr b="1" sz="1800">
                <a:solidFill>
                  <a:schemeClr val="lt1"/>
                </a:solidFill>
              </a:defRPr>
            </a:lvl2pPr>
            <a:lvl3pPr lvl="2" rtl="0">
              <a:spcBef>
                <a:spcPts val="2100"/>
              </a:spcBef>
              <a:spcAft>
                <a:spcPts val="0"/>
              </a:spcAft>
              <a:buClr>
                <a:schemeClr val="lt1"/>
              </a:buClr>
              <a:buSzPts val="1800"/>
              <a:buNone/>
              <a:defRPr b="1" sz="1800">
                <a:solidFill>
                  <a:schemeClr val="lt1"/>
                </a:solidFill>
              </a:defRPr>
            </a:lvl3pPr>
            <a:lvl4pPr lvl="3" rtl="0">
              <a:spcBef>
                <a:spcPts val="2100"/>
              </a:spcBef>
              <a:spcAft>
                <a:spcPts val="0"/>
              </a:spcAft>
              <a:buClr>
                <a:schemeClr val="lt1"/>
              </a:buClr>
              <a:buSzPts val="1800"/>
              <a:buNone/>
              <a:defRPr b="1" sz="1800">
                <a:solidFill>
                  <a:schemeClr val="lt1"/>
                </a:solidFill>
              </a:defRPr>
            </a:lvl4pPr>
            <a:lvl5pPr lvl="4" rtl="0">
              <a:spcBef>
                <a:spcPts val="2100"/>
              </a:spcBef>
              <a:spcAft>
                <a:spcPts val="0"/>
              </a:spcAft>
              <a:buClr>
                <a:schemeClr val="lt1"/>
              </a:buClr>
              <a:buSzPts val="1800"/>
              <a:buNone/>
              <a:defRPr b="1" sz="1800">
                <a:solidFill>
                  <a:schemeClr val="lt1"/>
                </a:solidFill>
              </a:defRPr>
            </a:lvl5pPr>
            <a:lvl6pPr lvl="5" rtl="0">
              <a:spcBef>
                <a:spcPts val="2100"/>
              </a:spcBef>
              <a:spcAft>
                <a:spcPts val="0"/>
              </a:spcAft>
              <a:buClr>
                <a:schemeClr val="lt1"/>
              </a:buClr>
              <a:buSzPts val="1800"/>
              <a:buNone/>
              <a:defRPr b="1" sz="1800">
                <a:solidFill>
                  <a:schemeClr val="lt1"/>
                </a:solidFill>
              </a:defRPr>
            </a:lvl6pPr>
            <a:lvl7pPr lvl="6" rtl="0">
              <a:spcBef>
                <a:spcPts val="2100"/>
              </a:spcBef>
              <a:spcAft>
                <a:spcPts val="0"/>
              </a:spcAft>
              <a:buClr>
                <a:schemeClr val="lt1"/>
              </a:buClr>
              <a:buSzPts val="1800"/>
              <a:buNone/>
              <a:defRPr b="1" sz="1800">
                <a:solidFill>
                  <a:schemeClr val="lt1"/>
                </a:solidFill>
              </a:defRPr>
            </a:lvl7pPr>
            <a:lvl8pPr lvl="7" rtl="0">
              <a:spcBef>
                <a:spcPts val="2100"/>
              </a:spcBef>
              <a:spcAft>
                <a:spcPts val="0"/>
              </a:spcAft>
              <a:buClr>
                <a:schemeClr val="lt1"/>
              </a:buClr>
              <a:buSzPts val="1800"/>
              <a:buNone/>
              <a:defRPr b="1" sz="1800">
                <a:solidFill>
                  <a:schemeClr val="lt1"/>
                </a:solidFill>
              </a:defRPr>
            </a:lvl8pPr>
            <a:lvl9pPr lvl="8" rtl="0">
              <a:spcBef>
                <a:spcPts val="2100"/>
              </a:spcBef>
              <a:spcAft>
                <a:spcPts val="2100"/>
              </a:spcAft>
              <a:buClr>
                <a:schemeClr val="lt1"/>
              </a:buClr>
              <a:buSzPts val="1800"/>
              <a:buNone/>
              <a:defRPr b="1" sz="1800">
                <a:solidFill>
                  <a:schemeClr val="lt1"/>
                </a:solidFill>
              </a:defRPr>
            </a:lvl9pPr>
          </a:lstStyle>
          <a:p/>
        </p:txBody>
      </p:sp>
      <p:sp>
        <p:nvSpPr>
          <p:cNvPr id="335" name="Google Shape;335;p17"/>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36" name="Google Shape;336;p17"/>
          <p:cNvSpPr txBox="1"/>
          <p:nvPr>
            <p:ph idx="3" type="body"/>
          </p:nvPr>
        </p:nvSpPr>
        <p:spPr>
          <a:xfrm>
            <a:off x="8225925"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Clr>
                <a:schemeClr val="lt1"/>
              </a:buClr>
              <a:buSzPts val="1400"/>
              <a:buChar char="●"/>
              <a:defRPr sz="1400">
                <a:solidFill>
                  <a:schemeClr val="lt1"/>
                </a:solidFill>
              </a:defRPr>
            </a:lvl1pPr>
            <a:lvl2pPr indent="-317500" lvl="1" marL="914400">
              <a:lnSpc>
                <a:spcPct val="100000"/>
              </a:lnSpc>
              <a:spcBef>
                <a:spcPts val="0"/>
              </a:spcBef>
              <a:spcAft>
                <a:spcPts val="0"/>
              </a:spcAft>
              <a:buClr>
                <a:schemeClr val="lt1"/>
              </a:buClr>
              <a:buSzPts val="1400"/>
              <a:buChar char="○"/>
              <a:defRPr sz="1400">
                <a:solidFill>
                  <a:schemeClr val="lt1"/>
                </a:solidFill>
              </a:defRPr>
            </a:lvl2pPr>
            <a:lvl3pPr indent="-317500" lvl="2" marL="1371600">
              <a:lnSpc>
                <a:spcPct val="100000"/>
              </a:lnSpc>
              <a:spcBef>
                <a:spcPts val="0"/>
              </a:spcBef>
              <a:spcAft>
                <a:spcPts val="0"/>
              </a:spcAft>
              <a:buClr>
                <a:schemeClr val="lt1"/>
              </a:buClr>
              <a:buSzPts val="1400"/>
              <a:buChar char="■"/>
              <a:defRPr sz="1400">
                <a:solidFill>
                  <a:schemeClr val="lt1"/>
                </a:solidFill>
              </a:defRPr>
            </a:lvl3pPr>
            <a:lvl4pPr indent="-317500" lvl="3" marL="1828800">
              <a:lnSpc>
                <a:spcPct val="100000"/>
              </a:lnSpc>
              <a:spcBef>
                <a:spcPts val="0"/>
              </a:spcBef>
              <a:spcAft>
                <a:spcPts val="0"/>
              </a:spcAft>
              <a:buClr>
                <a:schemeClr val="lt1"/>
              </a:buClr>
              <a:buSzPts val="1400"/>
              <a:buChar char="●"/>
              <a:defRPr sz="1400">
                <a:solidFill>
                  <a:schemeClr val="lt1"/>
                </a:solidFill>
              </a:defRPr>
            </a:lvl4pPr>
            <a:lvl5pPr indent="-317500" lvl="4" marL="2286000">
              <a:lnSpc>
                <a:spcPct val="100000"/>
              </a:lnSpc>
              <a:spcBef>
                <a:spcPts val="0"/>
              </a:spcBef>
              <a:spcAft>
                <a:spcPts val="0"/>
              </a:spcAft>
              <a:buClr>
                <a:schemeClr val="lt1"/>
              </a:buClr>
              <a:buSzPts val="1400"/>
              <a:buChar char="○"/>
              <a:defRPr sz="1400">
                <a:solidFill>
                  <a:schemeClr val="lt1"/>
                </a:solidFill>
              </a:defRPr>
            </a:lvl5pPr>
            <a:lvl6pPr indent="-317500" lvl="5" marL="2743200">
              <a:lnSpc>
                <a:spcPct val="100000"/>
              </a:lnSpc>
              <a:spcBef>
                <a:spcPts val="0"/>
              </a:spcBef>
              <a:spcAft>
                <a:spcPts val="0"/>
              </a:spcAft>
              <a:buClr>
                <a:schemeClr val="lt1"/>
              </a:buClr>
              <a:buSzPts val="1400"/>
              <a:buChar char="■"/>
              <a:defRPr sz="1400">
                <a:solidFill>
                  <a:schemeClr val="lt1"/>
                </a:solidFill>
              </a:defRPr>
            </a:lvl6pPr>
            <a:lvl7pPr indent="-317500" lvl="6" marL="3200400">
              <a:lnSpc>
                <a:spcPct val="100000"/>
              </a:lnSpc>
              <a:spcBef>
                <a:spcPts val="0"/>
              </a:spcBef>
              <a:spcAft>
                <a:spcPts val="0"/>
              </a:spcAft>
              <a:buClr>
                <a:schemeClr val="lt1"/>
              </a:buClr>
              <a:buSzPts val="1400"/>
              <a:buChar char="●"/>
              <a:defRPr sz="1400">
                <a:solidFill>
                  <a:schemeClr val="lt1"/>
                </a:solidFill>
              </a:defRPr>
            </a:lvl7pPr>
            <a:lvl8pPr indent="-317500" lvl="7" marL="3657600">
              <a:lnSpc>
                <a:spcPct val="100000"/>
              </a:lnSpc>
              <a:spcBef>
                <a:spcPts val="0"/>
              </a:spcBef>
              <a:spcAft>
                <a:spcPts val="0"/>
              </a:spcAft>
              <a:buClr>
                <a:schemeClr val="lt1"/>
              </a:buClr>
              <a:buSzPts val="1400"/>
              <a:buChar char="○"/>
              <a:defRPr sz="1400">
                <a:solidFill>
                  <a:schemeClr val="lt1"/>
                </a:solidFill>
              </a:defRPr>
            </a:lvl8pPr>
            <a:lvl9pPr indent="-317500" lvl="8" marL="4114800">
              <a:lnSpc>
                <a:spcPct val="100000"/>
              </a:lnSpc>
              <a:spcBef>
                <a:spcPts val="0"/>
              </a:spcBef>
              <a:spcAft>
                <a:spcPts val="0"/>
              </a:spcAft>
              <a:buClr>
                <a:schemeClr val="lt1"/>
              </a:buClr>
              <a:buSzPts val="1400"/>
              <a:buChar char="■"/>
              <a:defRPr sz="1400">
                <a:solidFill>
                  <a:schemeClr val="lt1"/>
                </a:solidFill>
              </a:defRPr>
            </a:lvl9pPr>
          </a:lstStyle>
          <a:p/>
        </p:txBody>
      </p:sp>
      <p:sp>
        <p:nvSpPr>
          <p:cNvPr id="337" name="Google Shape;337;p17"/>
          <p:cNvSpPr txBox="1"/>
          <p:nvPr>
            <p:ph idx="4" type="body"/>
          </p:nvPr>
        </p:nvSpPr>
        <p:spPr>
          <a:xfrm>
            <a:off x="8225925"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0"/>
              </a:spcBef>
              <a:spcAft>
                <a:spcPts val="0"/>
              </a:spcAft>
              <a:buClr>
                <a:schemeClr val="lt1"/>
              </a:buClr>
              <a:buSzPts val="1400"/>
              <a:buChar char="○"/>
              <a:defRPr sz="1400">
                <a:solidFill>
                  <a:schemeClr val="lt1"/>
                </a:solidFill>
              </a:defRPr>
            </a:lvl2pPr>
            <a:lvl3pPr indent="-317500" lvl="2" marL="1371600" rtl="0">
              <a:lnSpc>
                <a:spcPct val="100000"/>
              </a:lnSpc>
              <a:spcBef>
                <a:spcPts val="0"/>
              </a:spcBef>
              <a:spcAft>
                <a:spcPts val="0"/>
              </a:spcAft>
              <a:buClr>
                <a:schemeClr val="lt1"/>
              </a:buClr>
              <a:buSzPts val="1400"/>
              <a:buChar char="■"/>
              <a:defRPr sz="1400">
                <a:solidFill>
                  <a:schemeClr val="lt1"/>
                </a:solidFill>
              </a:defRPr>
            </a:lvl3pPr>
            <a:lvl4pPr indent="-317500" lvl="3" marL="1828800" rtl="0">
              <a:lnSpc>
                <a:spcPct val="100000"/>
              </a:lnSpc>
              <a:spcBef>
                <a:spcPts val="0"/>
              </a:spcBef>
              <a:spcAft>
                <a:spcPts val="0"/>
              </a:spcAft>
              <a:buClr>
                <a:schemeClr val="lt1"/>
              </a:buClr>
              <a:buSzPts val="1400"/>
              <a:buChar char="●"/>
              <a:defRPr sz="1400">
                <a:solidFill>
                  <a:schemeClr val="lt1"/>
                </a:solidFill>
              </a:defRPr>
            </a:lvl4pPr>
            <a:lvl5pPr indent="-317500" lvl="4" marL="2286000" rtl="0">
              <a:lnSpc>
                <a:spcPct val="100000"/>
              </a:lnSpc>
              <a:spcBef>
                <a:spcPts val="0"/>
              </a:spcBef>
              <a:spcAft>
                <a:spcPts val="0"/>
              </a:spcAft>
              <a:buClr>
                <a:schemeClr val="lt1"/>
              </a:buClr>
              <a:buSzPts val="1400"/>
              <a:buChar char="○"/>
              <a:defRPr sz="1400">
                <a:solidFill>
                  <a:schemeClr val="lt1"/>
                </a:solidFill>
              </a:defRPr>
            </a:lvl5pPr>
            <a:lvl6pPr indent="-317500" lvl="5" marL="2743200" rtl="0">
              <a:lnSpc>
                <a:spcPct val="100000"/>
              </a:lnSpc>
              <a:spcBef>
                <a:spcPts val="0"/>
              </a:spcBef>
              <a:spcAft>
                <a:spcPts val="0"/>
              </a:spcAft>
              <a:buClr>
                <a:schemeClr val="lt1"/>
              </a:buClr>
              <a:buSzPts val="1400"/>
              <a:buChar char="■"/>
              <a:defRPr sz="1400">
                <a:solidFill>
                  <a:schemeClr val="lt1"/>
                </a:solidFill>
              </a:defRPr>
            </a:lvl6pPr>
            <a:lvl7pPr indent="-317500" lvl="6" marL="3200400" rtl="0">
              <a:lnSpc>
                <a:spcPct val="100000"/>
              </a:lnSpc>
              <a:spcBef>
                <a:spcPts val="0"/>
              </a:spcBef>
              <a:spcAft>
                <a:spcPts val="0"/>
              </a:spcAft>
              <a:buClr>
                <a:schemeClr val="lt1"/>
              </a:buClr>
              <a:buSzPts val="1400"/>
              <a:buChar char="●"/>
              <a:defRPr sz="1400">
                <a:solidFill>
                  <a:schemeClr val="lt1"/>
                </a:solidFill>
              </a:defRPr>
            </a:lvl7pPr>
            <a:lvl8pPr indent="-317500" lvl="7" marL="3657600" rtl="0">
              <a:lnSpc>
                <a:spcPct val="100000"/>
              </a:lnSpc>
              <a:spcBef>
                <a:spcPts val="0"/>
              </a:spcBef>
              <a:spcAft>
                <a:spcPts val="0"/>
              </a:spcAft>
              <a:buClr>
                <a:schemeClr val="lt1"/>
              </a:buClr>
              <a:buSzPts val="1400"/>
              <a:buChar char="○"/>
              <a:defRPr sz="1400">
                <a:solidFill>
                  <a:schemeClr val="lt1"/>
                </a:solidFill>
              </a:defRPr>
            </a:lvl8pPr>
            <a:lvl9pPr indent="-317500" lvl="8" marL="4114800" rtl="0">
              <a:lnSpc>
                <a:spcPct val="100000"/>
              </a:lnSpc>
              <a:spcBef>
                <a:spcPts val="0"/>
              </a:spcBef>
              <a:spcAft>
                <a:spcPts val="0"/>
              </a:spcAft>
              <a:buClr>
                <a:schemeClr val="lt1"/>
              </a:buClr>
              <a:buSzPts val="1400"/>
              <a:buChar char="■"/>
              <a:defRPr sz="1400">
                <a:solidFill>
                  <a:schemeClr val="lt1"/>
                </a:solidFill>
              </a:defRPr>
            </a:lvl9pPr>
          </a:lstStyle>
          <a:p/>
        </p:txBody>
      </p:sp>
      <p:sp>
        <p:nvSpPr>
          <p:cNvPr id="338" name="Google Shape;338;p17"/>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0" name="Google Shape;340;p17"/>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339775" y="1514875"/>
            <a:ext cx="7700100" cy="49539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3" name="Google Shape;343;p17"/>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349" name="Shape 349"/>
        <p:cNvGrpSpPr/>
        <p:nvPr/>
      </p:nvGrpSpPr>
      <p:grpSpPr>
        <a:xfrm>
          <a:off x="0" y="0"/>
          <a:ext cx="0" cy="0"/>
          <a:chOff x="0" y="0"/>
          <a:chExt cx="0" cy="0"/>
        </a:xfrm>
      </p:grpSpPr>
      <p:sp>
        <p:nvSpPr>
          <p:cNvPr id="350" name="Google Shape;350;p18"/>
          <p:cNvSpPr/>
          <p:nvPr/>
        </p:nvSpPr>
        <p:spPr>
          <a:xfrm>
            <a:off x="9390675" y="2938275"/>
            <a:ext cx="27753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1" name="Google Shape;351;p18"/>
          <p:cNvSpPr/>
          <p:nvPr/>
        </p:nvSpPr>
        <p:spPr>
          <a:xfrm>
            <a:off x="7185475" y="2938275"/>
            <a:ext cx="22050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2" name="Google Shape;352;p18"/>
          <p:cNvSpPr/>
          <p:nvPr/>
        </p:nvSpPr>
        <p:spPr>
          <a:xfrm>
            <a:off x="4980425" y="2981850"/>
            <a:ext cx="22050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3" name="Google Shape;353;p18"/>
          <p:cNvSpPr/>
          <p:nvPr/>
        </p:nvSpPr>
        <p:spPr>
          <a:xfrm>
            <a:off x="2775375" y="2981850"/>
            <a:ext cx="22050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4" name="Google Shape;354;p18"/>
          <p:cNvSpPr/>
          <p:nvPr/>
        </p:nvSpPr>
        <p:spPr>
          <a:xfrm>
            <a:off x="-125" y="2981850"/>
            <a:ext cx="2775300" cy="387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5" name="Google Shape;355;p18"/>
          <p:cNvSpPr/>
          <p:nvPr/>
        </p:nvSpPr>
        <p:spPr>
          <a:xfrm>
            <a:off x="7185544" y="2120175"/>
            <a:ext cx="2205000" cy="894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6" name="Google Shape;356;p18"/>
          <p:cNvSpPr/>
          <p:nvPr/>
        </p:nvSpPr>
        <p:spPr>
          <a:xfrm>
            <a:off x="9390675" y="2120175"/>
            <a:ext cx="2775300" cy="894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7" name="Google Shape;357;p18"/>
          <p:cNvSpPr/>
          <p:nvPr/>
        </p:nvSpPr>
        <p:spPr>
          <a:xfrm>
            <a:off x="2775300" y="2120175"/>
            <a:ext cx="2205000" cy="894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8" name="Google Shape;358;p18"/>
          <p:cNvSpPr/>
          <p:nvPr/>
        </p:nvSpPr>
        <p:spPr>
          <a:xfrm>
            <a:off x="4980419" y="2120175"/>
            <a:ext cx="2205000" cy="894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9" name="Google Shape;359;p18"/>
          <p:cNvSpPr/>
          <p:nvPr/>
        </p:nvSpPr>
        <p:spPr>
          <a:xfrm>
            <a:off x="0" y="2120175"/>
            <a:ext cx="2775300" cy="894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0" name="Google Shape;360;p18"/>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1" name="Google Shape;361;p18"/>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2" name="Google Shape;362;p18"/>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3" name="Google Shape;363;p18"/>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4" name="Google Shape;364;p18"/>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365" name="Google Shape;365;p18"/>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66" name="Google Shape;366;p18"/>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67" name="Google Shape;367;p18"/>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68" name="Google Shape;368;p18"/>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69" name="Google Shape;369;p18"/>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70" name="Google Shape;370;p18"/>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371" name="Google Shape;371;p18"/>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78" name="Google Shape;378;p18"/>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384" name="Shape 384"/>
        <p:cNvGrpSpPr/>
        <p:nvPr/>
      </p:nvGrpSpPr>
      <p:grpSpPr>
        <a:xfrm>
          <a:off x="0" y="0"/>
          <a:ext cx="0" cy="0"/>
          <a:chOff x="0" y="0"/>
          <a:chExt cx="0" cy="0"/>
        </a:xfrm>
      </p:grpSpPr>
      <p:sp>
        <p:nvSpPr>
          <p:cNvPr id="385" name="Google Shape;385;p19"/>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6" name="Google Shape;386;p19"/>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387" name="Google Shape;387;p19"/>
          <p:cNvSpPr/>
          <p:nvPr/>
        </p:nvSpPr>
        <p:spPr>
          <a:xfrm flipH="1">
            <a:off x="-133"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flipH="1">
            <a:off x="-133" y="5990975"/>
            <a:ext cx="14745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flipH="1">
            <a:off x="-133" y="5018375"/>
            <a:ext cx="1474500" cy="972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flipH="1">
            <a:off x="-133" y="1739000"/>
            <a:ext cx="1474500" cy="3279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1" name="Google Shape;391;p19"/>
          <p:cNvSpPr/>
          <p:nvPr/>
        </p:nvSpPr>
        <p:spPr>
          <a:xfrm flipH="1">
            <a:off x="-133" y="496075"/>
            <a:ext cx="1474500" cy="126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flipH="1">
            <a:off x="-133" y="-3650"/>
            <a:ext cx="1474500" cy="499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flipH="1">
            <a:off x="10082638"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flipH="1">
            <a:off x="11086144"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flipH="1">
            <a:off x="11086144"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6" name="Google Shape;396;p19"/>
          <p:cNvSpPr/>
          <p:nvPr/>
        </p:nvSpPr>
        <p:spPr>
          <a:xfrm flipH="1">
            <a:off x="11086150" y="2180073"/>
            <a:ext cx="1105800" cy="423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flipH="1" rot="-5400000">
            <a:off x="10927025"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flipH="1">
            <a:off x="8242442" y="424675"/>
            <a:ext cx="2843700" cy="132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flipH="1">
            <a:off x="8247242" y="-10625"/>
            <a:ext cx="1835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flipH="1">
            <a:off x="8247242" y="6419375"/>
            <a:ext cx="1835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flipH="1">
            <a:off x="6137938"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flipH="1">
            <a:off x="1474151" y="-10625"/>
            <a:ext cx="4663800" cy="175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flipH="1">
            <a:off x="6133142" y="424550"/>
            <a:ext cx="21093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04" name="Google Shape;404;p19"/>
          <p:cNvSpPr/>
          <p:nvPr/>
        </p:nvSpPr>
        <p:spPr>
          <a:xfrm flipH="1">
            <a:off x="7824455" y="6419375"/>
            <a:ext cx="4203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flipH="1">
            <a:off x="1474242" y="6419350"/>
            <a:ext cx="4592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flipH="1">
            <a:off x="6066642" y="6419350"/>
            <a:ext cx="1755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txBox="1"/>
          <p:nvPr/>
        </p:nvSpPr>
        <p:spPr>
          <a:xfrm rot="5400000">
            <a:off x="-679350" y="43697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408" name="Shape 408"/>
        <p:cNvGrpSpPr/>
        <p:nvPr/>
      </p:nvGrpSpPr>
      <p:grpSpPr>
        <a:xfrm>
          <a:off x="0" y="0"/>
          <a:ext cx="0" cy="0"/>
          <a:chOff x="0" y="0"/>
          <a:chExt cx="0" cy="0"/>
        </a:xfrm>
      </p:grpSpPr>
      <p:sp>
        <p:nvSpPr>
          <p:cNvPr id="409" name="Google Shape;409;p20"/>
          <p:cNvSpPr/>
          <p:nvPr/>
        </p:nvSpPr>
        <p:spPr>
          <a:xfrm>
            <a:off x="6054050" y="-10625"/>
            <a:ext cx="4663800" cy="175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txBox="1"/>
          <p:nvPr>
            <p:ph type="title"/>
          </p:nvPr>
        </p:nvSpPr>
        <p:spPr>
          <a:xfrm>
            <a:off x="4984275" y="1984850"/>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11" name="Google Shape;411;p20"/>
          <p:cNvSpPr txBox="1"/>
          <p:nvPr>
            <p:ph idx="1" type="body"/>
          </p:nvPr>
        </p:nvSpPr>
        <p:spPr>
          <a:xfrm>
            <a:off x="4984375" y="3518900"/>
            <a:ext cx="5581500" cy="2544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12" name="Google Shape;412;p20"/>
          <p:cNvSpPr/>
          <p:nvPr/>
        </p:nvSpPr>
        <p:spPr>
          <a:xfrm>
            <a:off x="10717625"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10717625" y="5990975"/>
            <a:ext cx="14745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10717625" y="5018375"/>
            <a:ext cx="1474500" cy="972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10717625" y="1739000"/>
            <a:ext cx="1474500" cy="3279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16" name="Google Shape;416;p20"/>
          <p:cNvSpPr/>
          <p:nvPr/>
        </p:nvSpPr>
        <p:spPr>
          <a:xfrm>
            <a:off x="10717625" y="496075"/>
            <a:ext cx="1474500" cy="126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10717625" y="-3650"/>
            <a:ext cx="1474500" cy="499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48"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48"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21" name="Google Shape;421;p20"/>
          <p:cNvSpPr/>
          <p:nvPr/>
        </p:nvSpPr>
        <p:spPr>
          <a:xfrm>
            <a:off x="50" y="2180073"/>
            <a:ext cx="1105800" cy="423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rot="5400000">
            <a:off x="844067"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105850" y="424675"/>
            <a:ext cx="2843700" cy="132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2109350" y="-10625"/>
            <a:ext cx="1835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2109351" y="6419375"/>
            <a:ext cx="1835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39447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3949550" y="424550"/>
            <a:ext cx="2109300" cy="1320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28" name="Google Shape;428;p20"/>
          <p:cNvSpPr/>
          <p:nvPr/>
        </p:nvSpPr>
        <p:spPr>
          <a:xfrm>
            <a:off x="3947238" y="6419375"/>
            <a:ext cx="4203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p:nvPr/>
        </p:nvSpPr>
        <p:spPr>
          <a:xfrm>
            <a:off x="6125350" y="6419350"/>
            <a:ext cx="4592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
          <p:cNvSpPr/>
          <p:nvPr/>
        </p:nvSpPr>
        <p:spPr>
          <a:xfrm>
            <a:off x="4370051" y="6419350"/>
            <a:ext cx="1755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46" name="Shape 46"/>
        <p:cNvGrpSpPr/>
        <p:nvPr/>
      </p:nvGrpSpPr>
      <p:grpSpPr>
        <a:xfrm>
          <a:off x="0" y="0"/>
          <a:ext cx="0" cy="0"/>
          <a:chOff x="0" y="0"/>
          <a:chExt cx="0" cy="0"/>
        </a:xfrm>
      </p:grpSpPr>
      <p:sp>
        <p:nvSpPr>
          <p:cNvPr id="47" name="Google Shape;47;p3"/>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4" name="Google Shape;54;p3"/>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60" name="Google Shape;60;p3"/>
          <p:cNvSpPr txBox="1"/>
          <p:nvPr/>
        </p:nvSpPr>
        <p:spPr>
          <a:xfrm rot="5400000">
            <a:off x="-679350" y="57413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432" name="Shape 432"/>
        <p:cNvGrpSpPr/>
        <p:nvPr/>
      </p:nvGrpSpPr>
      <p:grpSpPr>
        <a:xfrm>
          <a:off x="0" y="0"/>
          <a:ext cx="0" cy="0"/>
          <a:chOff x="0" y="0"/>
          <a:chExt cx="0" cy="0"/>
        </a:xfrm>
      </p:grpSpPr>
      <p:sp>
        <p:nvSpPr>
          <p:cNvPr id="433" name="Google Shape;433;p21"/>
          <p:cNvSpPr txBox="1"/>
          <p:nvPr>
            <p:ph idx="1" type="subTitle"/>
          </p:nvPr>
        </p:nvSpPr>
        <p:spPr>
          <a:xfrm>
            <a:off x="5368600" y="2974025"/>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34" name="Google Shape;434;p21"/>
          <p:cNvSpPr txBox="1"/>
          <p:nvPr>
            <p:ph type="title"/>
          </p:nvPr>
        </p:nvSpPr>
        <p:spPr>
          <a:xfrm>
            <a:off x="5368600" y="14315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435" name="Google Shape;435;p21"/>
          <p:cNvSpPr txBox="1"/>
          <p:nvPr>
            <p:ph idx="2" type="body"/>
          </p:nvPr>
        </p:nvSpPr>
        <p:spPr>
          <a:xfrm>
            <a:off x="5368650" y="3838825"/>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436" name="Google Shape;436;p21"/>
          <p:cNvSpPr/>
          <p:nvPr/>
        </p:nvSpPr>
        <p:spPr>
          <a:xfrm>
            <a:off x="422600" y="377175"/>
            <a:ext cx="3992100" cy="153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2315450" y="5120507"/>
            <a:ext cx="2099100" cy="1302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444" name="Google Shape;444;p21"/>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422600" y="1389650"/>
            <a:ext cx="3992100" cy="37245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416800" y="5120572"/>
            <a:ext cx="2809800" cy="1302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19">
    <p:spTree>
      <p:nvGrpSpPr>
        <p:cNvPr id="61" name="Shape 61"/>
        <p:cNvGrpSpPr/>
        <p:nvPr/>
      </p:nvGrpSpPr>
      <p:grpSpPr>
        <a:xfrm>
          <a:off x="0" y="0"/>
          <a:ext cx="0" cy="0"/>
          <a:chOff x="0" y="0"/>
          <a:chExt cx="0" cy="0"/>
        </a:xfrm>
      </p:grpSpPr>
      <p:grpSp>
        <p:nvGrpSpPr>
          <p:cNvPr id="62" name="Google Shape;62;p4"/>
          <p:cNvGrpSpPr/>
          <p:nvPr/>
        </p:nvGrpSpPr>
        <p:grpSpPr>
          <a:xfrm>
            <a:off x="0" y="0"/>
            <a:ext cx="12192000" cy="6858000"/>
            <a:chOff x="0" y="0"/>
            <a:chExt cx="12192000" cy="6858000"/>
          </a:xfrm>
        </p:grpSpPr>
        <p:sp>
          <p:nvSpPr>
            <p:cNvPr id="63" name="Google Shape;63;p4"/>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4" name="Google Shape;64;p4">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65" name="Google Shape;65;p4"/>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66" name="Google Shape;66;p4"/>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67" name="Google Shape;67;p4">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68" name="Google Shape;68;p4">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69" name="Google Shape;69;p4">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70" name="Google Shape;70;p4">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71" name="Google Shape;71;p4"/>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72" name="Shape 72"/>
        <p:cNvGrpSpPr/>
        <p:nvPr/>
      </p:nvGrpSpPr>
      <p:grpSpPr>
        <a:xfrm>
          <a:off x="0" y="0"/>
          <a:ext cx="0" cy="0"/>
          <a:chOff x="0" y="0"/>
          <a:chExt cx="0" cy="0"/>
        </a:xfrm>
      </p:grpSpPr>
      <p:sp>
        <p:nvSpPr>
          <p:cNvPr id="73" name="Google Shape;73;p5"/>
          <p:cNvSpPr/>
          <p:nvPr/>
        </p:nvSpPr>
        <p:spPr>
          <a:xfrm>
            <a:off x="4414550" y="426675"/>
            <a:ext cx="420300" cy="5995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2315450" y="4427450"/>
            <a:ext cx="2099100" cy="199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txBox="1"/>
          <p:nvPr>
            <p:ph type="title"/>
          </p:nvPr>
        </p:nvSpPr>
        <p:spPr>
          <a:xfrm>
            <a:off x="5310725" y="13553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76" name="Google Shape;76;p5"/>
          <p:cNvSpPr txBox="1"/>
          <p:nvPr>
            <p:ph idx="1" type="body"/>
          </p:nvPr>
        </p:nvSpPr>
        <p:spPr>
          <a:xfrm>
            <a:off x="5310700" y="27596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77" name="Google Shape;77;p5"/>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2" y="75"/>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0" y="435375"/>
            <a:ext cx="420300" cy="4009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0" y="4427439"/>
            <a:ext cx="420300" cy="199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2" name="Google Shape;82;p5"/>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83" name="Google Shape;83;p5"/>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5943225" y="6422700"/>
            <a:ext cx="58227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420300" y="6422700"/>
            <a:ext cx="5523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422600" y="435375"/>
            <a:ext cx="3992100" cy="39921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416800" y="4427550"/>
            <a:ext cx="2809800" cy="199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420300" y="4427550"/>
            <a:ext cx="280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txBox="1"/>
          <p:nvPr/>
        </p:nvSpPr>
        <p:spPr>
          <a:xfrm rot="5400000">
            <a:off x="-679350" y="57413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92" name="Shape 92"/>
        <p:cNvGrpSpPr/>
        <p:nvPr/>
      </p:nvGrpSpPr>
      <p:grpSpPr>
        <a:xfrm>
          <a:off x="0" y="0"/>
          <a:ext cx="0" cy="0"/>
          <a:chOff x="0" y="0"/>
          <a:chExt cx="0" cy="0"/>
        </a:xfrm>
      </p:grpSpPr>
      <p:sp>
        <p:nvSpPr>
          <p:cNvPr id="93" name="Google Shape;93;p6"/>
          <p:cNvSpPr txBox="1"/>
          <p:nvPr>
            <p:ph type="title"/>
          </p:nvPr>
        </p:nvSpPr>
        <p:spPr>
          <a:xfrm>
            <a:off x="874275" y="1507775"/>
            <a:ext cx="89556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4" name="Google Shape;94;p6"/>
          <p:cNvSpPr txBox="1"/>
          <p:nvPr>
            <p:ph idx="1" type="body"/>
          </p:nvPr>
        </p:nvSpPr>
        <p:spPr>
          <a:xfrm>
            <a:off x="874275" y="3267550"/>
            <a:ext cx="8955600" cy="28833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95" name="Google Shape;95;p6"/>
          <p:cNvSpPr/>
          <p:nvPr/>
        </p:nvSpPr>
        <p:spPr>
          <a:xfrm rot="10800000">
            <a:off x="420387" y="642270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rot="10800000">
            <a:off x="2837" y="222682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rot="10800000">
            <a:off x="11771700" y="6422625"/>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rot="10800000">
            <a:off x="11771687" y="2413125"/>
            <a:ext cx="420300" cy="4009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rot="10800000">
            <a:off x="11771687" y="435261"/>
            <a:ext cx="420300" cy="199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 name="Google Shape;100;p6"/>
          <p:cNvSpPr/>
          <p:nvPr/>
        </p:nvSpPr>
        <p:spPr>
          <a:xfrm rot="10800000">
            <a:off x="8612" y="870606"/>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 name="Google Shape;101;p6"/>
          <p:cNvSpPr/>
          <p:nvPr/>
        </p:nvSpPr>
        <p:spPr>
          <a:xfrm rot="10800000">
            <a:off x="5750" y="435388"/>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10800000">
            <a:off x="426087" y="0"/>
            <a:ext cx="73512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10800000">
            <a:off x="-12" y="13"/>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rot="10800000">
            <a:off x="11618083" y="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rot="10800000">
            <a:off x="7779587" y="0"/>
            <a:ext cx="39921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a:off x="10564925" y="5218050"/>
            <a:ext cx="1209600" cy="12048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10564925" y="435400"/>
            <a:ext cx="1209600" cy="47826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09" name="Shape 109"/>
        <p:cNvGrpSpPr/>
        <p:nvPr/>
      </p:nvGrpSpPr>
      <p:grpSpPr>
        <a:xfrm>
          <a:off x="0" y="0"/>
          <a:ext cx="0" cy="0"/>
          <a:chOff x="0" y="0"/>
          <a:chExt cx="0" cy="0"/>
        </a:xfrm>
      </p:grpSpPr>
      <p:sp>
        <p:nvSpPr>
          <p:cNvPr id="110" name="Google Shape;110;p7"/>
          <p:cNvSpPr txBox="1"/>
          <p:nvPr>
            <p:ph type="title"/>
          </p:nvPr>
        </p:nvSpPr>
        <p:spPr>
          <a:xfrm>
            <a:off x="481867" y="965000"/>
            <a:ext cx="3653700" cy="4678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5000"/>
              <a:buNone/>
              <a:defRPr sz="15000"/>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111" name="Google Shape;111;p7"/>
          <p:cNvSpPr/>
          <p:nvPr/>
        </p:nvSpPr>
        <p:spPr>
          <a:xfrm>
            <a:off x="422600" y="377175"/>
            <a:ext cx="3992100" cy="15300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2315450" y="5120507"/>
            <a:ext cx="2099100" cy="1302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422600" y="0"/>
            <a:ext cx="113490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9" name="Google Shape;119;p7"/>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422600" y="1389650"/>
            <a:ext cx="3992100" cy="37245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16800" y="5120572"/>
            <a:ext cx="2809800" cy="1302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txBox="1"/>
          <p:nvPr>
            <p:ph idx="1" type="subTitle"/>
          </p:nvPr>
        </p:nvSpPr>
        <p:spPr>
          <a:xfrm>
            <a:off x="4998279" y="2031800"/>
            <a:ext cx="62403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3600"/>
              <a:buNone/>
              <a:defRPr b="1" sz="3600">
                <a:solidFill>
                  <a:schemeClr val="dk1"/>
                </a:solidFill>
              </a:defRPr>
            </a:lvl1pPr>
            <a:lvl2pPr lvl="1" rtl="0">
              <a:spcBef>
                <a:spcPts val="2100"/>
              </a:spcBef>
              <a:spcAft>
                <a:spcPts val="0"/>
              </a:spcAft>
              <a:buClr>
                <a:schemeClr val="dk1"/>
              </a:buClr>
              <a:buSzPts val="3600"/>
              <a:buNone/>
              <a:defRPr b="1" sz="3600">
                <a:solidFill>
                  <a:schemeClr val="dk1"/>
                </a:solidFill>
              </a:defRPr>
            </a:lvl2pPr>
            <a:lvl3pPr lvl="2" rtl="0">
              <a:spcBef>
                <a:spcPts val="2100"/>
              </a:spcBef>
              <a:spcAft>
                <a:spcPts val="0"/>
              </a:spcAft>
              <a:buClr>
                <a:schemeClr val="dk1"/>
              </a:buClr>
              <a:buSzPts val="3600"/>
              <a:buNone/>
              <a:defRPr b="1" sz="3600">
                <a:solidFill>
                  <a:schemeClr val="dk1"/>
                </a:solidFill>
              </a:defRPr>
            </a:lvl3pPr>
            <a:lvl4pPr lvl="3" rtl="0">
              <a:spcBef>
                <a:spcPts val="2100"/>
              </a:spcBef>
              <a:spcAft>
                <a:spcPts val="0"/>
              </a:spcAft>
              <a:buClr>
                <a:schemeClr val="dk1"/>
              </a:buClr>
              <a:buSzPts val="3600"/>
              <a:buNone/>
              <a:defRPr b="1" sz="3600">
                <a:solidFill>
                  <a:schemeClr val="dk1"/>
                </a:solidFill>
              </a:defRPr>
            </a:lvl4pPr>
            <a:lvl5pPr lvl="4" rtl="0">
              <a:spcBef>
                <a:spcPts val="2100"/>
              </a:spcBef>
              <a:spcAft>
                <a:spcPts val="0"/>
              </a:spcAft>
              <a:buClr>
                <a:schemeClr val="dk1"/>
              </a:buClr>
              <a:buSzPts val="3600"/>
              <a:buNone/>
              <a:defRPr b="1" sz="3600">
                <a:solidFill>
                  <a:schemeClr val="dk1"/>
                </a:solidFill>
              </a:defRPr>
            </a:lvl5pPr>
            <a:lvl6pPr lvl="5" rtl="0">
              <a:spcBef>
                <a:spcPts val="2100"/>
              </a:spcBef>
              <a:spcAft>
                <a:spcPts val="0"/>
              </a:spcAft>
              <a:buClr>
                <a:schemeClr val="dk1"/>
              </a:buClr>
              <a:buSzPts val="3600"/>
              <a:buNone/>
              <a:defRPr b="1" sz="3600">
                <a:solidFill>
                  <a:schemeClr val="dk1"/>
                </a:solidFill>
              </a:defRPr>
            </a:lvl6pPr>
            <a:lvl7pPr lvl="6" rtl="0">
              <a:spcBef>
                <a:spcPts val="2100"/>
              </a:spcBef>
              <a:spcAft>
                <a:spcPts val="0"/>
              </a:spcAft>
              <a:buClr>
                <a:schemeClr val="dk1"/>
              </a:buClr>
              <a:buSzPts val="3600"/>
              <a:buNone/>
              <a:defRPr b="1" sz="3600">
                <a:solidFill>
                  <a:schemeClr val="dk1"/>
                </a:solidFill>
              </a:defRPr>
            </a:lvl7pPr>
            <a:lvl8pPr lvl="7" rtl="0">
              <a:spcBef>
                <a:spcPts val="2100"/>
              </a:spcBef>
              <a:spcAft>
                <a:spcPts val="0"/>
              </a:spcAft>
              <a:buClr>
                <a:schemeClr val="dk1"/>
              </a:buClr>
              <a:buSzPts val="3600"/>
              <a:buNone/>
              <a:defRPr b="1" sz="3600">
                <a:solidFill>
                  <a:schemeClr val="dk1"/>
                </a:solidFill>
              </a:defRPr>
            </a:lvl8pPr>
            <a:lvl9pPr lvl="8" rtl="0">
              <a:spcBef>
                <a:spcPts val="2100"/>
              </a:spcBef>
              <a:spcAft>
                <a:spcPts val="2100"/>
              </a:spcAft>
              <a:buClr>
                <a:schemeClr val="dk1"/>
              </a:buClr>
              <a:buSzPts val="3600"/>
              <a:buNone/>
              <a:defRPr b="1" sz="3600">
                <a:solidFill>
                  <a:schemeClr val="dk1"/>
                </a:solidFill>
              </a:defRPr>
            </a:lvl9pPr>
          </a:lstStyle>
          <a:p/>
        </p:txBody>
      </p:sp>
      <p:sp>
        <p:nvSpPr>
          <p:cNvPr id="127" name="Google Shape;127;p7"/>
          <p:cNvSpPr txBox="1"/>
          <p:nvPr>
            <p:ph idx="2" type="body"/>
          </p:nvPr>
        </p:nvSpPr>
        <p:spPr>
          <a:xfrm>
            <a:off x="4980263" y="2965625"/>
            <a:ext cx="6229800" cy="2075100"/>
          </a:xfrm>
          <a:prstGeom prst="rect">
            <a:avLst/>
          </a:prstGeom>
        </p:spPr>
        <p:txBody>
          <a:bodyPr anchorCtr="0" anchor="ctr"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28" name="Google Shape;128;p7"/>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129" name="Shape 129"/>
        <p:cNvGrpSpPr/>
        <p:nvPr/>
      </p:nvGrpSpPr>
      <p:grpSpPr>
        <a:xfrm>
          <a:off x="0" y="0"/>
          <a:ext cx="0" cy="0"/>
          <a:chOff x="0" y="0"/>
          <a:chExt cx="0" cy="0"/>
        </a:xfrm>
      </p:grpSpPr>
      <p:sp>
        <p:nvSpPr>
          <p:cNvPr id="130" name="Google Shape;130;p8"/>
          <p:cNvSpPr/>
          <p:nvPr/>
        </p:nvSpPr>
        <p:spPr>
          <a:xfrm>
            <a:off x="8736125" y="75"/>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txBox="1"/>
          <p:nvPr>
            <p:ph idx="1" type="subTitle"/>
          </p:nvPr>
        </p:nvSpPr>
        <p:spPr>
          <a:xfrm>
            <a:off x="753667" y="17955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1"/>
              </a:buClr>
              <a:buSzPts val="2100"/>
              <a:buNone/>
              <a:defRPr b="1" sz="2100">
                <a:solidFill>
                  <a:schemeClr val="accent1"/>
                </a:solidFill>
              </a:defRPr>
            </a:lvl1pPr>
            <a:lvl2pPr lvl="1" rtl="0">
              <a:spcBef>
                <a:spcPts val="2100"/>
              </a:spcBef>
              <a:spcAft>
                <a:spcPts val="0"/>
              </a:spcAft>
              <a:buClr>
                <a:schemeClr val="accent1"/>
              </a:buClr>
              <a:buSzPts val="2100"/>
              <a:buNone/>
              <a:defRPr b="1" sz="2100">
                <a:solidFill>
                  <a:schemeClr val="accent1"/>
                </a:solidFill>
              </a:defRPr>
            </a:lvl2pPr>
            <a:lvl3pPr lvl="2" rtl="0">
              <a:spcBef>
                <a:spcPts val="2100"/>
              </a:spcBef>
              <a:spcAft>
                <a:spcPts val="0"/>
              </a:spcAft>
              <a:buClr>
                <a:schemeClr val="accent1"/>
              </a:buClr>
              <a:buSzPts val="2100"/>
              <a:buNone/>
              <a:defRPr b="1" sz="2100">
                <a:solidFill>
                  <a:schemeClr val="accent1"/>
                </a:solidFill>
              </a:defRPr>
            </a:lvl3pPr>
            <a:lvl4pPr lvl="3" rtl="0">
              <a:spcBef>
                <a:spcPts val="2100"/>
              </a:spcBef>
              <a:spcAft>
                <a:spcPts val="0"/>
              </a:spcAft>
              <a:buClr>
                <a:schemeClr val="accent1"/>
              </a:buClr>
              <a:buSzPts val="2100"/>
              <a:buNone/>
              <a:defRPr b="1" sz="2100">
                <a:solidFill>
                  <a:schemeClr val="accent1"/>
                </a:solidFill>
              </a:defRPr>
            </a:lvl4pPr>
            <a:lvl5pPr lvl="4" rtl="0">
              <a:spcBef>
                <a:spcPts val="2100"/>
              </a:spcBef>
              <a:spcAft>
                <a:spcPts val="0"/>
              </a:spcAft>
              <a:buClr>
                <a:schemeClr val="accent1"/>
              </a:buClr>
              <a:buSzPts val="2100"/>
              <a:buNone/>
              <a:defRPr b="1" sz="2100">
                <a:solidFill>
                  <a:schemeClr val="accent1"/>
                </a:solidFill>
              </a:defRPr>
            </a:lvl5pPr>
            <a:lvl6pPr lvl="5" rtl="0">
              <a:spcBef>
                <a:spcPts val="2100"/>
              </a:spcBef>
              <a:spcAft>
                <a:spcPts val="0"/>
              </a:spcAft>
              <a:buClr>
                <a:schemeClr val="accent1"/>
              </a:buClr>
              <a:buSzPts val="2100"/>
              <a:buNone/>
              <a:defRPr b="1" sz="2100">
                <a:solidFill>
                  <a:schemeClr val="accent1"/>
                </a:solidFill>
              </a:defRPr>
            </a:lvl6pPr>
            <a:lvl7pPr lvl="6" rtl="0">
              <a:spcBef>
                <a:spcPts val="2100"/>
              </a:spcBef>
              <a:spcAft>
                <a:spcPts val="0"/>
              </a:spcAft>
              <a:buClr>
                <a:schemeClr val="accent1"/>
              </a:buClr>
              <a:buSzPts val="2100"/>
              <a:buNone/>
              <a:defRPr b="1" sz="2100">
                <a:solidFill>
                  <a:schemeClr val="accent1"/>
                </a:solidFill>
              </a:defRPr>
            </a:lvl7pPr>
            <a:lvl8pPr lvl="7" rtl="0">
              <a:spcBef>
                <a:spcPts val="2100"/>
              </a:spcBef>
              <a:spcAft>
                <a:spcPts val="0"/>
              </a:spcAft>
              <a:buClr>
                <a:schemeClr val="accent1"/>
              </a:buClr>
              <a:buSzPts val="2100"/>
              <a:buNone/>
              <a:defRPr b="1" sz="2100">
                <a:solidFill>
                  <a:schemeClr val="accent1"/>
                </a:solidFill>
              </a:defRPr>
            </a:lvl8pPr>
            <a:lvl9pPr lvl="8" rtl="0">
              <a:spcBef>
                <a:spcPts val="2100"/>
              </a:spcBef>
              <a:spcAft>
                <a:spcPts val="2100"/>
              </a:spcAft>
              <a:buClr>
                <a:schemeClr val="accent1"/>
              </a:buClr>
              <a:buSzPts val="2100"/>
              <a:buNone/>
              <a:defRPr b="1" sz="2100">
                <a:solidFill>
                  <a:schemeClr val="accent1"/>
                </a:solidFill>
              </a:defRPr>
            </a:lvl9pPr>
          </a:lstStyle>
          <a:p/>
        </p:txBody>
      </p:sp>
      <p:sp>
        <p:nvSpPr>
          <p:cNvPr id="132" name="Google Shape;132;p8"/>
          <p:cNvSpPr txBox="1"/>
          <p:nvPr>
            <p:ph idx="2" type="subTitle"/>
          </p:nvPr>
        </p:nvSpPr>
        <p:spPr>
          <a:xfrm>
            <a:off x="6401267" y="1795567"/>
            <a:ext cx="39897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2"/>
              </a:buClr>
              <a:buSzPts val="2100"/>
              <a:buNone/>
              <a:defRPr b="1" sz="2100">
                <a:solidFill>
                  <a:schemeClr val="accent2"/>
                </a:solidFill>
              </a:defRPr>
            </a:lvl1pPr>
            <a:lvl2pPr lvl="1" rtl="0">
              <a:spcBef>
                <a:spcPts val="2100"/>
              </a:spcBef>
              <a:spcAft>
                <a:spcPts val="0"/>
              </a:spcAft>
              <a:buClr>
                <a:schemeClr val="accent2"/>
              </a:buClr>
              <a:buSzPts val="2100"/>
              <a:buNone/>
              <a:defRPr b="1" sz="2100">
                <a:solidFill>
                  <a:schemeClr val="accent2"/>
                </a:solidFill>
              </a:defRPr>
            </a:lvl2pPr>
            <a:lvl3pPr lvl="2" rtl="0">
              <a:spcBef>
                <a:spcPts val="2100"/>
              </a:spcBef>
              <a:spcAft>
                <a:spcPts val="0"/>
              </a:spcAft>
              <a:buClr>
                <a:schemeClr val="accent2"/>
              </a:buClr>
              <a:buSzPts val="2100"/>
              <a:buNone/>
              <a:defRPr b="1" sz="2100">
                <a:solidFill>
                  <a:schemeClr val="accent2"/>
                </a:solidFill>
              </a:defRPr>
            </a:lvl3pPr>
            <a:lvl4pPr lvl="3" rtl="0">
              <a:spcBef>
                <a:spcPts val="2100"/>
              </a:spcBef>
              <a:spcAft>
                <a:spcPts val="0"/>
              </a:spcAft>
              <a:buClr>
                <a:schemeClr val="accent2"/>
              </a:buClr>
              <a:buSzPts val="2100"/>
              <a:buNone/>
              <a:defRPr b="1" sz="2100">
                <a:solidFill>
                  <a:schemeClr val="accent2"/>
                </a:solidFill>
              </a:defRPr>
            </a:lvl4pPr>
            <a:lvl5pPr lvl="4" rtl="0">
              <a:spcBef>
                <a:spcPts val="2100"/>
              </a:spcBef>
              <a:spcAft>
                <a:spcPts val="0"/>
              </a:spcAft>
              <a:buClr>
                <a:schemeClr val="accent2"/>
              </a:buClr>
              <a:buSzPts val="2100"/>
              <a:buNone/>
              <a:defRPr b="1" sz="2100">
                <a:solidFill>
                  <a:schemeClr val="accent2"/>
                </a:solidFill>
              </a:defRPr>
            </a:lvl5pPr>
            <a:lvl6pPr lvl="5" rtl="0">
              <a:spcBef>
                <a:spcPts val="2100"/>
              </a:spcBef>
              <a:spcAft>
                <a:spcPts val="0"/>
              </a:spcAft>
              <a:buClr>
                <a:schemeClr val="accent2"/>
              </a:buClr>
              <a:buSzPts val="2100"/>
              <a:buNone/>
              <a:defRPr b="1" sz="2100">
                <a:solidFill>
                  <a:schemeClr val="accent2"/>
                </a:solidFill>
              </a:defRPr>
            </a:lvl6pPr>
            <a:lvl7pPr lvl="6" rtl="0">
              <a:spcBef>
                <a:spcPts val="2100"/>
              </a:spcBef>
              <a:spcAft>
                <a:spcPts val="0"/>
              </a:spcAft>
              <a:buClr>
                <a:schemeClr val="accent2"/>
              </a:buClr>
              <a:buSzPts val="2100"/>
              <a:buNone/>
              <a:defRPr b="1" sz="2100">
                <a:solidFill>
                  <a:schemeClr val="accent2"/>
                </a:solidFill>
              </a:defRPr>
            </a:lvl7pPr>
            <a:lvl8pPr lvl="7" rtl="0">
              <a:spcBef>
                <a:spcPts val="2100"/>
              </a:spcBef>
              <a:spcAft>
                <a:spcPts val="0"/>
              </a:spcAft>
              <a:buClr>
                <a:schemeClr val="accent2"/>
              </a:buClr>
              <a:buSzPts val="2100"/>
              <a:buNone/>
              <a:defRPr b="1" sz="2100">
                <a:solidFill>
                  <a:schemeClr val="accent2"/>
                </a:solidFill>
              </a:defRPr>
            </a:lvl8pPr>
            <a:lvl9pPr lvl="8" rtl="0">
              <a:spcBef>
                <a:spcPts val="2100"/>
              </a:spcBef>
              <a:spcAft>
                <a:spcPts val="2100"/>
              </a:spcAft>
              <a:buClr>
                <a:schemeClr val="accent2"/>
              </a:buClr>
              <a:buSzPts val="2100"/>
              <a:buNone/>
              <a:defRPr b="1" sz="2100">
                <a:solidFill>
                  <a:schemeClr val="accent2"/>
                </a:solidFill>
              </a:defRPr>
            </a:lvl9pPr>
          </a:lstStyle>
          <a:p/>
        </p:txBody>
      </p:sp>
      <p:sp>
        <p:nvSpPr>
          <p:cNvPr id="133" name="Google Shape;133;p8"/>
          <p:cNvSpPr txBox="1"/>
          <p:nvPr>
            <p:ph type="title"/>
          </p:nvPr>
        </p:nvSpPr>
        <p:spPr>
          <a:xfrm>
            <a:off x="753675" y="745775"/>
            <a:ext cx="107322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4" name="Google Shape;134;p8"/>
          <p:cNvSpPr txBox="1"/>
          <p:nvPr>
            <p:ph idx="3" type="body"/>
          </p:nvPr>
        </p:nvSpPr>
        <p:spPr>
          <a:xfrm>
            <a:off x="1632000" y="2732600"/>
            <a:ext cx="44103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35" name="Google Shape;135;p8"/>
          <p:cNvSpPr txBox="1"/>
          <p:nvPr>
            <p:ph idx="4" type="body"/>
          </p:nvPr>
        </p:nvSpPr>
        <p:spPr>
          <a:xfrm>
            <a:off x="7075323" y="2720850"/>
            <a:ext cx="44106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36" name="Google Shape;136;p8"/>
          <p:cNvSpPr/>
          <p:nvPr/>
        </p:nvSpPr>
        <p:spPr>
          <a:xfrm>
            <a:off x="339775" y="75"/>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1768850" y="80"/>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2" y="75"/>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435375"/>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0" y="5120500"/>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11763075" y="4613694"/>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2" name="Google Shape;142;p8"/>
          <p:cNvSpPr/>
          <p:nvPr/>
        </p:nvSpPr>
        <p:spPr>
          <a:xfrm>
            <a:off x="11765938" y="59873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440200" y="6422700"/>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11771700" y="64226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5" y="6422700"/>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420300" y="6422700"/>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148" name="Shape 148"/>
        <p:cNvGrpSpPr/>
        <p:nvPr/>
      </p:nvGrpSpPr>
      <p:grpSpPr>
        <a:xfrm>
          <a:off x="0" y="0"/>
          <a:ext cx="0" cy="0"/>
          <a:chOff x="0" y="0"/>
          <a:chExt cx="0" cy="0"/>
        </a:xfrm>
      </p:grpSpPr>
      <p:sp>
        <p:nvSpPr>
          <p:cNvPr id="149" name="Google Shape;149;p9"/>
          <p:cNvSpPr txBox="1"/>
          <p:nvPr>
            <p:ph type="title"/>
          </p:nvPr>
        </p:nvSpPr>
        <p:spPr>
          <a:xfrm>
            <a:off x="1404350" y="593375"/>
            <a:ext cx="43701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50" name="Google Shape;150;p9"/>
          <p:cNvSpPr txBox="1"/>
          <p:nvPr>
            <p:ph idx="1" type="subTitle"/>
          </p:nvPr>
        </p:nvSpPr>
        <p:spPr>
          <a:xfrm>
            <a:off x="1404350" y="1739000"/>
            <a:ext cx="4370100" cy="7179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accent1"/>
              </a:buClr>
              <a:buSzPts val="2100"/>
              <a:buNone/>
              <a:defRPr b="1" sz="2100">
                <a:solidFill>
                  <a:schemeClr val="accent1"/>
                </a:solidFill>
              </a:defRPr>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51" name="Google Shape;151;p9"/>
          <p:cNvSpPr txBox="1"/>
          <p:nvPr>
            <p:ph idx="2" type="body"/>
          </p:nvPr>
        </p:nvSpPr>
        <p:spPr>
          <a:xfrm>
            <a:off x="3657225" y="2456900"/>
            <a:ext cx="63219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52" name="Google Shape;152;p9"/>
          <p:cNvSpPr/>
          <p:nvPr/>
        </p:nvSpPr>
        <p:spPr>
          <a:xfrm>
            <a:off x="10717625" y="6426350"/>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10717625" y="5990975"/>
            <a:ext cx="14745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10717625" y="5018375"/>
            <a:ext cx="1474500" cy="9726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10717625" y="1739000"/>
            <a:ext cx="1474500" cy="3279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6" name="Google Shape;156;p9"/>
          <p:cNvSpPr/>
          <p:nvPr/>
        </p:nvSpPr>
        <p:spPr>
          <a:xfrm>
            <a:off x="10717625" y="496075"/>
            <a:ext cx="1474500" cy="1266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10717625" y="-3650"/>
            <a:ext cx="1474500" cy="499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0435575" y="1751500"/>
            <a:ext cx="420300" cy="327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10140950" y="-10625"/>
            <a:ext cx="714900" cy="175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8" y="424750"/>
            <a:ext cx="1105800" cy="1320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48" y="1744703"/>
            <a:ext cx="11058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3" name="Google Shape;163;p9"/>
          <p:cNvSpPr/>
          <p:nvPr/>
        </p:nvSpPr>
        <p:spPr>
          <a:xfrm>
            <a:off x="50" y="2180073"/>
            <a:ext cx="1105800" cy="4239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rot="5400000">
            <a:off x="844067" y="5582387"/>
            <a:ext cx="420900" cy="2109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2109350" y="-10625"/>
            <a:ext cx="18354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2109351" y="6419375"/>
            <a:ext cx="18354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3944754" y="-10625"/>
            <a:ext cx="2109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6054054" y="-10625"/>
            <a:ext cx="4370100" cy="175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3947238" y="6419375"/>
            <a:ext cx="4203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10429800" y="5018338"/>
            <a:ext cx="420300" cy="9726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1" name="Google Shape;171;p9"/>
          <p:cNvSpPr/>
          <p:nvPr/>
        </p:nvSpPr>
        <p:spPr>
          <a:xfrm>
            <a:off x="10429788" y="599101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6125352" y="6419350"/>
            <a:ext cx="42990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4370051" y="6419350"/>
            <a:ext cx="1755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10435550" y="6426388"/>
            <a:ext cx="4203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176" name="Shape 176"/>
        <p:cNvGrpSpPr/>
        <p:nvPr/>
      </p:nvGrpSpPr>
      <p:grpSpPr>
        <a:xfrm>
          <a:off x="0" y="0"/>
          <a:ext cx="0" cy="0"/>
          <a:chOff x="0" y="0"/>
          <a:chExt cx="0" cy="0"/>
        </a:xfrm>
      </p:grpSpPr>
      <p:sp>
        <p:nvSpPr>
          <p:cNvPr id="177" name="Google Shape;177;p10"/>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78" name="Google Shape;178;p10"/>
          <p:cNvSpPr txBox="1"/>
          <p:nvPr/>
        </p:nvSpPr>
        <p:spPr>
          <a:xfrm>
            <a:off x="339775" y="-93200"/>
            <a:ext cx="1927500" cy="220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0">
                <a:solidFill>
                  <a:schemeClr val="accent2"/>
                </a:solidFill>
                <a:latin typeface="Aldrich"/>
                <a:ea typeface="Aldrich"/>
                <a:cs typeface="Aldrich"/>
                <a:sym typeface="Aldrich"/>
              </a:rPr>
              <a:t>“</a:t>
            </a:r>
            <a:endParaRPr sz="25000">
              <a:solidFill>
                <a:schemeClr val="accent2"/>
              </a:solidFill>
              <a:latin typeface="Aldrich"/>
              <a:ea typeface="Aldrich"/>
              <a:cs typeface="Aldrich"/>
              <a:sym typeface="Aldrich"/>
            </a:endParaRPr>
          </a:p>
        </p:txBody>
      </p:sp>
      <p:sp>
        <p:nvSpPr>
          <p:cNvPr id="179" name="Google Shape;179;p10"/>
          <p:cNvSpPr txBox="1"/>
          <p:nvPr>
            <p:ph idx="1" type="subTitle"/>
          </p:nvPr>
        </p:nvSpPr>
        <p:spPr>
          <a:xfrm>
            <a:off x="598413" y="5538475"/>
            <a:ext cx="110334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Clr>
                <a:schemeClr val="accent1"/>
              </a:buClr>
              <a:buSzPts val="1900"/>
              <a:buNone/>
              <a:defRPr b="1">
                <a:solidFill>
                  <a:schemeClr val="accent1"/>
                </a:solidFill>
              </a:defRPr>
            </a:lvl1pPr>
            <a:lvl2pPr lvl="1" rtl="0" algn="r">
              <a:lnSpc>
                <a:spcPct val="100000"/>
              </a:lnSpc>
              <a:spcBef>
                <a:spcPts val="0"/>
              </a:spcBef>
              <a:spcAft>
                <a:spcPts val="0"/>
              </a:spcAft>
              <a:buClr>
                <a:schemeClr val="accent1"/>
              </a:buClr>
              <a:buSzPts val="1900"/>
              <a:buNone/>
              <a:defRPr b="1">
                <a:solidFill>
                  <a:schemeClr val="accent1"/>
                </a:solidFill>
              </a:defRPr>
            </a:lvl2pPr>
            <a:lvl3pPr lvl="2" rtl="0" algn="r">
              <a:lnSpc>
                <a:spcPct val="100000"/>
              </a:lnSpc>
              <a:spcBef>
                <a:spcPts val="0"/>
              </a:spcBef>
              <a:spcAft>
                <a:spcPts val="0"/>
              </a:spcAft>
              <a:buClr>
                <a:schemeClr val="accent1"/>
              </a:buClr>
              <a:buSzPts val="1900"/>
              <a:buNone/>
              <a:defRPr b="1">
                <a:solidFill>
                  <a:schemeClr val="accent1"/>
                </a:solidFill>
              </a:defRPr>
            </a:lvl3pPr>
            <a:lvl4pPr lvl="3" rtl="0" algn="r">
              <a:lnSpc>
                <a:spcPct val="100000"/>
              </a:lnSpc>
              <a:spcBef>
                <a:spcPts val="0"/>
              </a:spcBef>
              <a:spcAft>
                <a:spcPts val="0"/>
              </a:spcAft>
              <a:buClr>
                <a:schemeClr val="accent1"/>
              </a:buClr>
              <a:buSzPts val="1900"/>
              <a:buNone/>
              <a:defRPr b="1">
                <a:solidFill>
                  <a:schemeClr val="accent1"/>
                </a:solidFill>
              </a:defRPr>
            </a:lvl4pPr>
            <a:lvl5pPr lvl="4" rtl="0" algn="r">
              <a:lnSpc>
                <a:spcPct val="100000"/>
              </a:lnSpc>
              <a:spcBef>
                <a:spcPts val="0"/>
              </a:spcBef>
              <a:spcAft>
                <a:spcPts val="0"/>
              </a:spcAft>
              <a:buClr>
                <a:schemeClr val="accent1"/>
              </a:buClr>
              <a:buSzPts val="1900"/>
              <a:buNone/>
              <a:defRPr b="1">
                <a:solidFill>
                  <a:schemeClr val="accent1"/>
                </a:solidFill>
              </a:defRPr>
            </a:lvl5pPr>
            <a:lvl6pPr lvl="5" rtl="0" algn="r">
              <a:lnSpc>
                <a:spcPct val="100000"/>
              </a:lnSpc>
              <a:spcBef>
                <a:spcPts val="0"/>
              </a:spcBef>
              <a:spcAft>
                <a:spcPts val="0"/>
              </a:spcAft>
              <a:buClr>
                <a:schemeClr val="accent1"/>
              </a:buClr>
              <a:buSzPts val="1900"/>
              <a:buNone/>
              <a:defRPr b="1">
                <a:solidFill>
                  <a:schemeClr val="accent1"/>
                </a:solidFill>
              </a:defRPr>
            </a:lvl6pPr>
            <a:lvl7pPr lvl="6" rtl="0" algn="r">
              <a:lnSpc>
                <a:spcPct val="100000"/>
              </a:lnSpc>
              <a:spcBef>
                <a:spcPts val="0"/>
              </a:spcBef>
              <a:spcAft>
                <a:spcPts val="0"/>
              </a:spcAft>
              <a:buClr>
                <a:schemeClr val="accent1"/>
              </a:buClr>
              <a:buSzPts val="1900"/>
              <a:buNone/>
              <a:defRPr b="1">
                <a:solidFill>
                  <a:schemeClr val="accent1"/>
                </a:solidFill>
              </a:defRPr>
            </a:lvl7pPr>
            <a:lvl8pPr lvl="7" rtl="0" algn="r">
              <a:lnSpc>
                <a:spcPct val="100000"/>
              </a:lnSpc>
              <a:spcBef>
                <a:spcPts val="0"/>
              </a:spcBef>
              <a:spcAft>
                <a:spcPts val="0"/>
              </a:spcAft>
              <a:buClr>
                <a:schemeClr val="accent1"/>
              </a:buClr>
              <a:buSzPts val="1900"/>
              <a:buNone/>
              <a:defRPr b="1">
                <a:solidFill>
                  <a:schemeClr val="accent1"/>
                </a:solidFill>
              </a:defRPr>
            </a:lvl8pPr>
            <a:lvl9pPr lvl="8" rtl="0" algn="r">
              <a:lnSpc>
                <a:spcPct val="100000"/>
              </a:lnSpc>
              <a:spcBef>
                <a:spcPts val="0"/>
              </a:spcBef>
              <a:spcAft>
                <a:spcPts val="0"/>
              </a:spcAft>
              <a:buClr>
                <a:schemeClr val="accent1"/>
              </a:buClr>
              <a:buSzPts val="1900"/>
              <a:buNone/>
              <a:defRPr b="1">
                <a:solidFill>
                  <a:schemeClr val="accent1"/>
                </a:solidFill>
              </a:defRPr>
            </a:lvl9pPr>
          </a:lstStyle>
          <a:p/>
        </p:txBody>
      </p:sp>
      <p:sp>
        <p:nvSpPr>
          <p:cNvPr id="180" name="Google Shape;180;p10"/>
          <p:cNvSpPr/>
          <p:nvPr/>
        </p:nvSpPr>
        <p:spPr>
          <a:xfrm rot="10800000">
            <a:off x="358362" y="6422700"/>
            <a:ext cx="30975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rot="10800000">
            <a:off x="3217312" y="6422700"/>
            <a:ext cx="86349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rot="10800000">
            <a:off x="2837" y="2226895"/>
            <a:ext cx="420300" cy="46311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rot="10800000">
            <a:off x="11771700" y="6422700"/>
            <a:ext cx="420300" cy="4353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rot="10800000">
            <a:off x="11771687" y="1743900"/>
            <a:ext cx="420300" cy="46788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rot="10800000">
            <a:off x="11771687" y="435275"/>
            <a:ext cx="420300" cy="1302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rot="10800000">
            <a:off x="8612" y="870681"/>
            <a:ext cx="420300" cy="1373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7" name="Google Shape;187;p10"/>
          <p:cNvSpPr/>
          <p:nvPr/>
        </p:nvSpPr>
        <p:spPr>
          <a:xfrm rot="10800000">
            <a:off x="5750" y="435463"/>
            <a:ext cx="420300" cy="4353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rot="10800000">
            <a:off x="426187" y="75"/>
            <a:ext cx="5325600" cy="435300"/>
          </a:xfrm>
          <a:prstGeom prst="rect">
            <a:avLst/>
          </a:prstGeom>
          <a:solidFill>
            <a:schemeClr val="accent4"/>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rot="10800000">
            <a:off x="11618083" y="75"/>
            <a:ext cx="573900" cy="4353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rot="10800000">
            <a:off x="5751887" y="75"/>
            <a:ext cx="60198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rot="10800000">
            <a:off x="-124" y="100"/>
            <a:ext cx="443700" cy="4353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txBox="1"/>
          <p:nvPr/>
        </p:nvSpPr>
        <p:spPr>
          <a:xfrm rot="5400000">
            <a:off x="-679350" y="5817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1pPr>
            <a:lvl2pPr lvl="1">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2pPr>
            <a:lvl3pPr lvl="2">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3pPr>
            <a:lvl4pPr lvl="3">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4pPr>
            <a:lvl5pPr lvl="4">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5pPr>
            <a:lvl6pPr lvl="5">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6pPr>
            <a:lvl7pPr lvl="6">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7pPr>
            <a:lvl8pPr lvl="7">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8pPr>
            <a:lvl9pPr lvl="8">
              <a:spcBef>
                <a:spcPts val="0"/>
              </a:spcBef>
              <a:spcAft>
                <a:spcPts val="0"/>
              </a:spcAft>
              <a:buClr>
                <a:schemeClr val="dk1"/>
              </a:buClr>
              <a:buSzPts val="4000"/>
              <a:buFont typeface="Nova Square"/>
              <a:buNone/>
              <a:defRPr b="1" sz="4000">
                <a:solidFill>
                  <a:schemeClr val="dk1"/>
                </a:solidFill>
                <a:latin typeface="Nova Square"/>
                <a:ea typeface="Nova Square"/>
                <a:cs typeface="Nova Square"/>
                <a:sym typeface="Nova Squar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1pPr>
            <a:lvl2pPr indent="-349250" lvl="1" marL="914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2"/>
          <p:cNvSpPr txBox="1"/>
          <p:nvPr>
            <p:ph type="title"/>
          </p:nvPr>
        </p:nvSpPr>
        <p:spPr>
          <a:xfrm>
            <a:off x="4434050" y="2554850"/>
            <a:ext cx="5706900" cy="26271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a:t>HERE GOES YOUR PRESENTATION TITLE</a:t>
            </a:r>
            <a:endParaRPr/>
          </a:p>
        </p:txBody>
      </p:sp>
      <p:sp>
        <p:nvSpPr>
          <p:cNvPr id="457" name="Google Shape;457;p22"/>
          <p:cNvSpPr txBox="1"/>
          <p:nvPr>
            <p:ph idx="1" type="subTitle"/>
          </p:nvPr>
        </p:nvSpPr>
        <p:spPr>
          <a:xfrm>
            <a:off x="4434000" y="5181900"/>
            <a:ext cx="5706900" cy="7179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And here your subtitle.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1"/>
          <p:cNvSpPr txBox="1"/>
          <p:nvPr>
            <p:ph type="title"/>
          </p:nvPr>
        </p:nvSpPr>
        <p:spPr>
          <a:xfrm>
            <a:off x="1020875" y="1879400"/>
            <a:ext cx="4458300" cy="2377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Sometimes it only takes one image...</a:t>
            </a:r>
            <a:endParaRPr/>
          </a:p>
        </p:txBody>
      </p:sp>
      <p:sp>
        <p:nvSpPr>
          <p:cNvPr id="522" name="Google Shape;522;p31"/>
          <p:cNvSpPr txBox="1"/>
          <p:nvPr>
            <p:ph idx="1" type="subTitle"/>
          </p:nvPr>
        </p:nvSpPr>
        <p:spPr>
          <a:xfrm>
            <a:off x="1020875" y="4877375"/>
            <a:ext cx="44583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...to tell the story.</a:t>
            </a:r>
            <a:endParaRPr/>
          </a:p>
        </p:txBody>
      </p:sp>
      <p:pic>
        <p:nvPicPr>
          <p:cNvPr id="523" name="Google Shape;523;p31"/>
          <p:cNvPicPr preferRelativeResize="0"/>
          <p:nvPr/>
        </p:nvPicPr>
        <p:blipFill rotWithShape="1">
          <a:blip r:embed="rId3">
            <a:alphaModFix/>
          </a:blip>
          <a:srcRect b="0" l="0" r="0" t="16833"/>
          <a:stretch/>
        </p:blipFill>
        <p:spPr>
          <a:xfrm>
            <a:off x="6373368" y="453500"/>
            <a:ext cx="5376672" cy="595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7" name="Shape 527"/>
        <p:cNvGrpSpPr/>
        <p:nvPr/>
      </p:nvGrpSpPr>
      <p:grpSpPr>
        <a:xfrm>
          <a:off x="0" y="0"/>
          <a:ext cx="0" cy="0"/>
          <a:chOff x="0" y="0"/>
          <a:chExt cx="0" cy="0"/>
        </a:xfrm>
      </p:grpSpPr>
      <p:sp>
        <p:nvSpPr>
          <p:cNvPr id="528" name="Google Shape;528;p32"/>
          <p:cNvSpPr txBox="1"/>
          <p:nvPr>
            <p:ph type="title"/>
          </p:nvPr>
        </p:nvSpPr>
        <p:spPr>
          <a:xfrm>
            <a:off x="7223375" y="2088000"/>
            <a:ext cx="4458300" cy="23772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a:t>And the bigger the better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3"/>
          <p:cNvSpPr txBox="1"/>
          <p:nvPr>
            <p:ph idx="2" type="title"/>
          </p:nvPr>
        </p:nvSpPr>
        <p:spPr>
          <a:xfrm>
            <a:off x="1706000" y="1166000"/>
            <a:ext cx="9536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Some facts about my cats. </a:t>
            </a:r>
            <a:endParaRPr/>
          </a:p>
        </p:txBody>
      </p:sp>
      <p:sp>
        <p:nvSpPr>
          <p:cNvPr id="534" name="Google Shape;534;p33"/>
          <p:cNvSpPr txBox="1"/>
          <p:nvPr>
            <p:ph idx="5" type="body"/>
          </p:nvPr>
        </p:nvSpPr>
        <p:spPr>
          <a:xfrm>
            <a:off x="5800550" y="3966325"/>
            <a:ext cx="5448600" cy="925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Traveled by plane. Twice!</a:t>
            </a:r>
            <a:endParaRPr/>
          </a:p>
        </p:txBody>
      </p:sp>
      <p:sp>
        <p:nvSpPr>
          <p:cNvPr id="535" name="Google Shape;535;p33"/>
          <p:cNvSpPr txBox="1"/>
          <p:nvPr>
            <p:ph idx="6" type="body"/>
          </p:nvPr>
        </p:nvSpPr>
        <p:spPr>
          <a:xfrm>
            <a:off x="5800550" y="2757425"/>
            <a:ext cx="5448600" cy="925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Of my cats are adorable.</a:t>
            </a:r>
            <a:endParaRPr/>
          </a:p>
        </p:txBody>
      </p:sp>
      <p:sp>
        <p:nvSpPr>
          <p:cNvPr id="536" name="Google Shape;536;p33"/>
          <p:cNvSpPr txBox="1"/>
          <p:nvPr>
            <p:ph type="title"/>
          </p:nvPr>
        </p:nvSpPr>
        <p:spPr>
          <a:xfrm>
            <a:off x="1706000" y="2757425"/>
            <a:ext cx="4046100" cy="12507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b" bIns="121900" lIns="121900" spcFirstLastPara="1" rIns="121900" wrap="square" tIns="121900">
            <a:noAutofit/>
          </a:bodyPr>
          <a:lstStyle/>
          <a:p>
            <a:pPr indent="0" lvl="0" marL="0" rtl="0" algn="r">
              <a:spcBef>
                <a:spcPts val="0"/>
              </a:spcBef>
              <a:spcAft>
                <a:spcPts val="0"/>
              </a:spcAft>
              <a:buNone/>
            </a:pPr>
            <a:r>
              <a:rPr lang="en">
                <a:solidFill>
                  <a:schemeClr val="lt1"/>
                </a:solidFill>
              </a:rPr>
              <a:t>100%</a:t>
            </a:r>
            <a:endParaRPr>
              <a:solidFill>
                <a:schemeClr val="lt1"/>
              </a:solidFill>
            </a:endParaRPr>
          </a:p>
        </p:txBody>
      </p:sp>
      <p:sp>
        <p:nvSpPr>
          <p:cNvPr id="537" name="Google Shape;537;p33"/>
          <p:cNvSpPr txBox="1"/>
          <p:nvPr>
            <p:ph idx="3" type="title"/>
          </p:nvPr>
        </p:nvSpPr>
        <p:spPr>
          <a:xfrm>
            <a:off x="1706000" y="3958486"/>
            <a:ext cx="4046100" cy="12507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b" bIns="121900" lIns="121900" spcFirstLastPara="1" rIns="121900" wrap="square" tIns="121900">
            <a:noAutofit/>
          </a:bodyPr>
          <a:lstStyle/>
          <a:p>
            <a:pPr indent="0" lvl="0" marL="0" marR="0" rtl="0" algn="r">
              <a:lnSpc>
                <a:spcPct val="100000"/>
              </a:lnSpc>
              <a:spcBef>
                <a:spcPts val="0"/>
              </a:spcBef>
              <a:spcAft>
                <a:spcPts val="0"/>
              </a:spcAft>
              <a:buNone/>
            </a:pPr>
            <a:r>
              <a:rPr lang="en">
                <a:solidFill>
                  <a:schemeClr val="lt1"/>
                </a:solidFill>
              </a:rPr>
              <a:t>25%</a:t>
            </a:r>
            <a:endParaRPr>
              <a:solidFill>
                <a:schemeClr val="lt1"/>
              </a:solidFill>
            </a:endParaRPr>
          </a:p>
        </p:txBody>
      </p:sp>
      <p:sp>
        <p:nvSpPr>
          <p:cNvPr id="538" name="Google Shape;538;p33"/>
          <p:cNvSpPr txBox="1"/>
          <p:nvPr>
            <p:ph idx="4" type="title"/>
          </p:nvPr>
        </p:nvSpPr>
        <p:spPr>
          <a:xfrm>
            <a:off x="1706000" y="5159547"/>
            <a:ext cx="4046100" cy="12507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b" bIns="121900" lIns="121900" spcFirstLastPara="1" rIns="121900" wrap="square" tIns="121900">
            <a:noAutofit/>
          </a:bodyPr>
          <a:lstStyle/>
          <a:p>
            <a:pPr indent="0" lvl="0" marL="0" marR="0" rtl="0" algn="r">
              <a:lnSpc>
                <a:spcPct val="100000"/>
              </a:lnSpc>
              <a:spcBef>
                <a:spcPts val="0"/>
              </a:spcBef>
              <a:spcAft>
                <a:spcPts val="0"/>
              </a:spcAft>
              <a:buNone/>
            </a:pPr>
            <a:r>
              <a:rPr lang="en">
                <a:solidFill>
                  <a:schemeClr val="lt1"/>
                </a:solidFill>
              </a:rPr>
              <a:t>75%</a:t>
            </a:r>
            <a:endParaRPr>
              <a:solidFill>
                <a:schemeClr val="lt1"/>
              </a:solidFill>
            </a:endParaRPr>
          </a:p>
        </p:txBody>
      </p:sp>
      <p:sp>
        <p:nvSpPr>
          <p:cNvPr id="539" name="Google Shape;539;p33"/>
          <p:cNvSpPr txBox="1"/>
          <p:nvPr>
            <p:ph idx="1" type="body"/>
          </p:nvPr>
        </p:nvSpPr>
        <p:spPr>
          <a:xfrm>
            <a:off x="5800550" y="5251425"/>
            <a:ext cx="5448600" cy="9252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Are females.</a:t>
            </a:r>
            <a:endParaRPr/>
          </a:p>
        </p:txBody>
      </p:sp>
      <p:sp>
        <p:nvSpPr>
          <p:cNvPr id="540" name="Google Shape;540;p33"/>
          <p:cNvSpPr/>
          <p:nvPr/>
        </p:nvSpPr>
        <p:spPr>
          <a:xfrm>
            <a:off x="428900" y="447750"/>
            <a:ext cx="1277100" cy="5962500"/>
          </a:xfrm>
          <a:prstGeom prst="rect">
            <a:avLst/>
          </a:prstGeom>
          <a:solidFill>
            <a:schemeClr val="l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4"/>
          <p:cNvSpPr txBox="1"/>
          <p:nvPr>
            <p:ph type="title"/>
          </p:nvPr>
        </p:nvSpPr>
        <p:spPr>
          <a:xfrm>
            <a:off x="720400" y="669575"/>
            <a:ext cx="7217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Let’s review some facts.</a:t>
            </a:r>
            <a:endParaRPr/>
          </a:p>
        </p:txBody>
      </p:sp>
      <p:sp>
        <p:nvSpPr>
          <p:cNvPr id="546" name="Google Shape;546;p34"/>
          <p:cNvSpPr txBox="1"/>
          <p:nvPr>
            <p:ph idx="1" type="subTitle"/>
          </p:nvPr>
        </p:nvSpPr>
        <p:spPr>
          <a:xfrm>
            <a:off x="720400" y="178260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Elephants</a:t>
            </a:r>
            <a:endParaRPr>
              <a:solidFill>
                <a:schemeClr val="accent1"/>
              </a:solidFill>
            </a:endParaRPr>
          </a:p>
        </p:txBody>
      </p:sp>
      <p:sp>
        <p:nvSpPr>
          <p:cNvPr id="547" name="Google Shape;547;p34"/>
          <p:cNvSpPr txBox="1"/>
          <p:nvPr>
            <p:ph idx="8" type="body"/>
          </p:nvPr>
        </p:nvSpPr>
        <p:spPr>
          <a:xfrm>
            <a:off x="4571787" y="45710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Koalas are even more lazy than cats.</a:t>
            </a:r>
            <a:endParaRPr/>
          </a:p>
        </p:txBody>
      </p:sp>
      <p:sp>
        <p:nvSpPr>
          <p:cNvPr id="548" name="Google Shape;548;p34"/>
          <p:cNvSpPr txBox="1"/>
          <p:nvPr>
            <p:ph idx="2" type="subTitle"/>
          </p:nvPr>
        </p:nvSpPr>
        <p:spPr>
          <a:xfrm>
            <a:off x="720400" y="29535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2"/>
                </a:solidFill>
              </a:rPr>
              <a:t>Dogs</a:t>
            </a:r>
            <a:endParaRPr>
              <a:solidFill>
                <a:schemeClr val="accent2"/>
              </a:solidFill>
            </a:endParaRPr>
          </a:p>
        </p:txBody>
      </p:sp>
      <p:sp>
        <p:nvSpPr>
          <p:cNvPr id="549" name="Google Shape;549;p34"/>
          <p:cNvSpPr txBox="1"/>
          <p:nvPr>
            <p:ph idx="13" type="body"/>
          </p:nvPr>
        </p:nvSpPr>
        <p:spPr>
          <a:xfrm>
            <a:off x="720400" y="2208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Elephants can sense storms.</a:t>
            </a:r>
            <a:endParaRPr/>
          </a:p>
          <a:p>
            <a:pPr indent="0" lvl="0" marL="0" rtl="0" algn="l">
              <a:spcBef>
                <a:spcPts val="2100"/>
              </a:spcBef>
              <a:spcAft>
                <a:spcPts val="2100"/>
              </a:spcAft>
              <a:buNone/>
            </a:pPr>
            <a:r>
              <a:t/>
            </a:r>
            <a:endParaRPr/>
          </a:p>
        </p:txBody>
      </p:sp>
      <p:sp>
        <p:nvSpPr>
          <p:cNvPr id="550" name="Google Shape;550;p34"/>
          <p:cNvSpPr txBox="1"/>
          <p:nvPr>
            <p:ph idx="3" type="subTitle"/>
          </p:nvPr>
        </p:nvSpPr>
        <p:spPr>
          <a:xfrm>
            <a:off x="720400" y="41541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3"/>
                </a:solidFill>
              </a:rPr>
              <a:t>Cats</a:t>
            </a:r>
            <a:endParaRPr>
              <a:solidFill>
                <a:schemeClr val="accent3"/>
              </a:solidFill>
            </a:endParaRPr>
          </a:p>
        </p:txBody>
      </p:sp>
      <p:sp>
        <p:nvSpPr>
          <p:cNvPr id="551" name="Google Shape;551;p34"/>
          <p:cNvSpPr txBox="1"/>
          <p:nvPr>
            <p:ph idx="15" type="body"/>
          </p:nvPr>
        </p:nvSpPr>
        <p:spPr>
          <a:xfrm>
            <a:off x="720400" y="3351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Dogs can smell your feelings.</a:t>
            </a:r>
            <a:endParaRPr/>
          </a:p>
        </p:txBody>
      </p:sp>
      <p:sp>
        <p:nvSpPr>
          <p:cNvPr id="552" name="Google Shape;552;p34"/>
          <p:cNvSpPr txBox="1"/>
          <p:nvPr>
            <p:ph idx="4" type="subTitle"/>
          </p:nvPr>
        </p:nvSpPr>
        <p:spPr>
          <a:xfrm>
            <a:off x="4571787" y="179995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Pandas</a:t>
            </a:r>
            <a:endParaRPr>
              <a:solidFill>
                <a:schemeClr val="accent1"/>
              </a:solidFill>
            </a:endParaRPr>
          </a:p>
        </p:txBody>
      </p:sp>
      <p:sp>
        <p:nvSpPr>
          <p:cNvPr id="553" name="Google Shape;553;p34"/>
          <p:cNvSpPr txBox="1"/>
          <p:nvPr>
            <p:ph idx="5" type="subTitle"/>
          </p:nvPr>
        </p:nvSpPr>
        <p:spPr>
          <a:xfrm>
            <a:off x="4571787" y="29535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2"/>
                </a:solidFill>
              </a:rPr>
              <a:t>Kangaroos</a:t>
            </a:r>
            <a:endParaRPr>
              <a:solidFill>
                <a:schemeClr val="accent2"/>
              </a:solidFill>
            </a:endParaRPr>
          </a:p>
        </p:txBody>
      </p:sp>
      <p:sp>
        <p:nvSpPr>
          <p:cNvPr id="554" name="Google Shape;554;p34"/>
          <p:cNvSpPr txBox="1"/>
          <p:nvPr>
            <p:ph idx="6" type="subTitle"/>
          </p:nvPr>
        </p:nvSpPr>
        <p:spPr>
          <a:xfrm>
            <a:off x="4571787" y="41541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3"/>
                </a:solidFill>
              </a:rPr>
              <a:t>Koalas</a:t>
            </a:r>
            <a:endParaRPr>
              <a:solidFill>
                <a:schemeClr val="accent3"/>
              </a:solidFill>
            </a:endParaRPr>
          </a:p>
        </p:txBody>
      </p:sp>
      <p:sp>
        <p:nvSpPr>
          <p:cNvPr id="555" name="Google Shape;555;p34"/>
          <p:cNvSpPr txBox="1"/>
          <p:nvPr>
            <p:ph idx="7" type="body"/>
          </p:nvPr>
        </p:nvSpPr>
        <p:spPr>
          <a:xfrm>
            <a:off x="4571787" y="2208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Pandas don’t hibernate.</a:t>
            </a:r>
            <a:endParaRPr/>
          </a:p>
        </p:txBody>
      </p:sp>
      <p:sp>
        <p:nvSpPr>
          <p:cNvPr id="556" name="Google Shape;556;p34"/>
          <p:cNvSpPr txBox="1"/>
          <p:nvPr>
            <p:ph idx="9" type="body"/>
          </p:nvPr>
        </p:nvSpPr>
        <p:spPr>
          <a:xfrm>
            <a:off x="4571787" y="3351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There are more kangaroos than humans in Australia.</a:t>
            </a:r>
            <a:endParaRPr/>
          </a:p>
          <a:p>
            <a:pPr indent="0" lvl="0" marL="0" rtl="0" algn="l">
              <a:spcBef>
                <a:spcPts val="2100"/>
              </a:spcBef>
              <a:spcAft>
                <a:spcPts val="2100"/>
              </a:spcAft>
              <a:buNone/>
            </a:pPr>
            <a:r>
              <a:t/>
            </a:r>
            <a:endParaRPr/>
          </a:p>
        </p:txBody>
      </p:sp>
      <p:sp>
        <p:nvSpPr>
          <p:cNvPr id="557" name="Google Shape;557;p34"/>
          <p:cNvSpPr txBox="1"/>
          <p:nvPr>
            <p:ph idx="14" type="body"/>
          </p:nvPr>
        </p:nvSpPr>
        <p:spPr>
          <a:xfrm>
            <a:off x="720400" y="45710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Cats use their whiskers as feelers to determine if a space is too small to squeeze through.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5"/>
          <p:cNvSpPr/>
          <p:nvPr/>
        </p:nvSpPr>
        <p:spPr>
          <a:xfrm>
            <a:off x="9806400" y="436225"/>
            <a:ext cx="1965300" cy="1995000"/>
          </a:xfrm>
          <a:prstGeom prst="rect">
            <a:avLst/>
          </a:prstGeom>
          <a:solidFill>
            <a:schemeClr val="accen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3" name="Google Shape;563;p35"/>
          <p:cNvSpPr/>
          <p:nvPr/>
        </p:nvSpPr>
        <p:spPr>
          <a:xfrm>
            <a:off x="9806400" y="2431506"/>
            <a:ext cx="1965300" cy="1995000"/>
          </a:xfrm>
          <a:prstGeom prst="rect">
            <a:avLst/>
          </a:prstGeom>
          <a:solidFill>
            <a:schemeClr val="accent1"/>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4" name="Google Shape;564;p35"/>
          <p:cNvSpPr/>
          <p:nvPr/>
        </p:nvSpPr>
        <p:spPr>
          <a:xfrm>
            <a:off x="9806400" y="4426787"/>
            <a:ext cx="1965300" cy="1995000"/>
          </a:xfrm>
          <a:prstGeom prst="rect">
            <a:avLst/>
          </a:prstGeom>
          <a:solidFill>
            <a:schemeClr val="accent3"/>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65" name="Google Shape;565;p35"/>
          <p:cNvSpPr txBox="1"/>
          <p:nvPr>
            <p:ph type="title"/>
          </p:nvPr>
        </p:nvSpPr>
        <p:spPr>
          <a:xfrm>
            <a:off x="737450" y="1319925"/>
            <a:ext cx="3362400" cy="1995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is our dream team!</a:t>
            </a:r>
            <a:endParaRPr/>
          </a:p>
        </p:txBody>
      </p:sp>
      <p:sp>
        <p:nvSpPr>
          <p:cNvPr id="566" name="Google Shape;566;p35"/>
          <p:cNvSpPr txBox="1"/>
          <p:nvPr>
            <p:ph idx="1" type="subTitle"/>
          </p:nvPr>
        </p:nvSpPr>
        <p:spPr>
          <a:xfrm>
            <a:off x="5621541" y="1075625"/>
            <a:ext cx="3558900" cy="6069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Jane V.</a:t>
            </a:r>
            <a:endParaRPr/>
          </a:p>
        </p:txBody>
      </p:sp>
      <p:sp>
        <p:nvSpPr>
          <p:cNvPr id="567" name="Google Shape;567;p35"/>
          <p:cNvSpPr txBox="1"/>
          <p:nvPr>
            <p:ph idx="2" type="subTitle"/>
          </p:nvPr>
        </p:nvSpPr>
        <p:spPr>
          <a:xfrm>
            <a:off x="5621541" y="2680518"/>
            <a:ext cx="3558900" cy="6069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Oscar S.</a:t>
            </a:r>
            <a:endParaRPr/>
          </a:p>
        </p:txBody>
      </p:sp>
      <p:sp>
        <p:nvSpPr>
          <p:cNvPr id="568" name="Google Shape;568;p35"/>
          <p:cNvSpPr txBox="1"/>
          <p:nvPr>
            <p:ph idx="3" type="subTitle"/>
          </p:nvPr>
        </p:nvSpPr>
        <p:spPr>
          <a:xfrm>
            <a:off x="5621541" y="4285412"/>
            <a:ext cx="3558900" cy="6069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Mariann M.</a:t>
            </a:r>
            <a:endParaRPr/>
          </a:p>
        </p:txBody>
      </p:sp>
      <p:sp>
        <p:nvSpPr>
          <p:cNvPr id="569" name="Google Shape;569;p35"/>
          <p:cNvSpPr txBox="1"/>
          <p:nvPr>
            <p:ph idx="4" type="body"/>
          </p:nvPr>
        </p:nvSpPr>
        <p:spPr>
          <a:xfrm>
            <a:off x="5621538" y="1513575"/>
            <a:ext cx="3558900" cy="9252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Lorem ipsum dolor sit amet, consectetuer adipiscing elit. Aenean commodo ligula eget dolor.</a:t>
            </a:r>
            <a:endParaRPr/>
          </a:p>
        </p:txBody>
      </p:sp>
      <p:sp>
        <p:nvSpPr>
          <p:cNvPr id="570" name="Google Shape;570;p35"/>
          <p:cNvSpPr txBox="1"/>
          <p:nvPr>
            <p:ph idx="5" type="body"/>
          </p:nvPr>
        </p:nvSpPr>
        <p:spPr>
          <a:xfrm>
            <a:off x="5621538" y="3107038"/>
            <a:ext cx="3558900" cy="9234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Lorem ipsum dolor sit amet, consectetuer adipiscing elit. Aenean commodo ligula eget dolor.</a:t>
            </a:r>
            <a:endParaRPr/>
          </a:p>
        </p:txBody>
      </p:sp>
      <p:sp>
        <p:nvSpPr>
          <p:cNvPr id="571" name="Google Shape;571;p35"/>
          <p:cNvSpPr txBox="1"/>
          <p:nvPr>
            <p:ph idx="6" type="body"/>
          </p:nvPr>
        </p:nvSpPr>
        <p:spPr>
          <a:xfrm>
            <a:off x="5621538" y="4698700"/>
            <a:ext cx="3559500" cy="9234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Lorem ipsum dolor sit amet, consectetuer adipiscing elit. Aenean commodo ligula eget dolor.</a:t>
            </a:r>
            <a:endParaRPr/>
          </a:p>
        </p:txBody>
      </p:sp>
      <p:pic>
        <p:nvPicPr>
          <p:cNvPr id="572" name="Google Shape;572;p35"/>
          <p:cNvPicPr preferRelativeResize="0"/>
          <p:nvPr/>
        </p:nvPicPr>
        <p:blipFill rotWithShape="1">
          <a:blip r:embed="rId3">
            <a:alphaModFix/>
          </a:blip>
          <a:srcRect b="50920" l="24173" r="0" t="0"/>
          <a:stretch/>
        </p:blipFill>
        <p:spPr>
          <a:xfrm>
            <a:off x="9863102" y="4645152"/>
            <a:ext cx="1806697" cy="1754186"/>
          </a:xfrm>
          <a:prstGeom prst="rect">
            <a:avLst/>
          </a:prstGeom>
          <a:noFill/>
          <a:ln>
            <a:noFill/>
          </a:ln>
        </p:spPr>
      </p:pic>
      <p:pic>
        <p:nvPicPr>
          <p:cNvPr id="573" name="Google Shape;573;p35"/>
          <p:cNvPicPr preferRelativeResize="0"/>
          <p:nvPr/>
        </p:nvPicPr>
        <p:blipFill rotWithShape="1">
          <a:blip r:embed="rId4">
            <a:alphaModFix/>
          </a:blip>
          <a:srcRect b="16037" l="33276" r="27644" t="17990"/>
          <a:stretch/>
        </p:blipFill>
        <p:spPr>
          <a:xfrm>
            <a:off x="9863106" y="2377440"/>
            <a:ext cx="1806697" cy="2033385"/>
          </a:xfrm>
          <a:prstGeom prst="rect">
            <a:avLst/>
          </a:prstGeom>
          <a:noFill/>
          <a:ln>
            <a:noFill/>
          </a:ln>
        </p:spPr>
      </p:pic>
      <p:pic>
        <p:nvPicPr>
          <p:cNvPr id="574" name="Google Shape;574;p35"/>
          <p:cNvPicPr preferRelativeResize="0"/>
          <p:nvPr/>
        </p:nvPicPr>
        <p:blipFill rotWithShape="1">
          <a:blip r:embed="rId5">
            <a:alphaModFix/>
          </a:blip>
          <a:srcRect b="61743" l="33004" r="25212" t="8689"/>
          <a:stretch/>
        </p:blipFill>
        <p:spPr>
          <a:xfrm>
            <a:off x="9863102" y="493776"/>
            <a:ext cx="1806697" cy="19176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6"/>
          <p:cNvSpPr txBox="1"/>
          <p:nvPr>
            <p:ph type="title"/>
          </p:nvPr>
        </p:nvSpPr>
        <p:spPr>
          <a:xfrm>
            <a:off x="591700" y="593375"/>
            <a:ext cx="1103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This is an editable world map.</a:t>
            </a:r>
            <a:endParaRPr/>
          </a:p>
        </p:txBody>
      </p:sp>
      <p:sp>
        <p:nvSpPr>
          <p:cNvPr id="580" name="Google Shape;580;p36"/>
          <p:cNvSpPr txBox="1"/>
          <p:nvPr>
            <p:ph idx="1" type="subTitle"/>
          </p:nvPr>
        </p:nvSpPr>
        <p:spPr>
          <a:xfrm>
            <a:off x="8225931" y="1958575"/>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rPr>
              <a:t>Showcase places</a:t>
            </a:r>
            <a:endParaRPr>
              <a:solidFill>
                <a:schemeClr val="lt1"/>
              </a:solidFill>
            </a:endParaRPr>
          </a:p>
        </p:txBody>
      </p:sp>
      <p:sp>
        <p:nvSpPr>
          <p:cNvPr id="581" name="Google Shape;581;p36"/>
          <p:cNvSpPr txBox="1"/>
          <p:nvPr>
            <p:ph idx="2" type="subTitle"/>
          </p:nvPr>
        </p:nvSpPr>
        <p:spPr>
          <a:xfrm>
            <a:off x="8225931" y="4559957"/>
            <a:ext cx="33978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lt1"/>
                </a:solidFill>
              </a:rPr>
              <a:t>100% Editable</a:t>
            </a:r>
            <a:endParaRPr>
              <a:solidFill>
                <a:schemeClr val="lt1"/>
              </a:solidFill>
            </a:endParaRPr>
          </a:p>
        </p:txBody>
      </p:sp>
      <p:grpSp>
        <p:nvGrpSpPr>
          <p:cNvPr id="582" name="Google Shape;582;p36"/>
          <p:cNvGrpSpPr/>
          <p:nvPr/>
        </p:nvGrpSpPr>
        <p:grpSpPr>
          <a:xfrm>
            <a:off x="18872" y="1992388"/>
            <a:ext cx="7944879" cy="3615709"/>
            <a:chOff x="275475" y="1342375"/>
            <a:chExt cx="7012250" cy="3021400"/>
          </a:xfrm>
        </p:grpSpPr>
        <p:sp>
          <p:nvSpPr>
            <p:cNvPr id="583" name="Google Shape;583;p36"/>
            <p:cNvSpPr/>
            <p:nvPr/>
          </p:nvSpPr>
          <p:spPr>
            <a:xfrm>
              <a:off x="4871175" y="2237375"/>
              <a:ext cx="257375" cy="209425"/>
            </a:xfrm>
            <a:custGeom>
              <a:rect b="b" l="l" r="r" t="t"/>
              <a:pathLst>
                <a:path extrusionOk="0" h="8377" w="10295">
                  <a:moveTo>
                    <a:pt x="10100" y="993"/>
                  </a:moveTo>
                  <a:lnTo>
                    <a:pt x="9324" y="993"/>
                  </a:lnTo>
                  <a:lnTo>
                    <a:pt x="8788" y="913"/>
                  </a:lnTo>
                  <a:lnTo>
                    <a:pt x="8434" y="1335"/>
                  </a:lnTo>
                  <a:lnTo>
                    <a:pt x="8126" y="1427"/>
                  </a:lnTo>
                  <a:lnTo>
                    <a:pt x="7921" y="1621"/>
                  </a:lnTo>
                  <a:lnTo>
                    <a:pt x="7544" y="1313"/>
                  </a:lnTo>
                  <a:lnTo>
                    <a:pt x="7407" y="548"/>
                  </a:lnTo>
                  <a:lnTo>
                    <a:pt x="7179" y="502"/>
                  </a:lnTo>
                  <a:lnTo>
                    <a:pt x="7179" y="217"/>
                  </a:lnTo>
                  <a:lnTo>
                    <a:pt x="6722" y="0"/>
                  </a:lnTo>
                  <a:lnTo>
                    <a:pt x="6471" y="331"/>
                  </a:lnTo>
                  <a:lnTo>
                    <a:pt x="6506" y="708"/>
                  </a:lnTo>
                  <a:lnTo>
                    <a:pt x="6414" y="833"/>
                  </a:lnTo>
                  <a:lnTo>
                    <a:pt x="5958" y="822"/>
                  </a:lnTo>
                  <a:lnTo>
                    <a:pt x="5832" y="1244"/>
                  </a:lnTo>
                  <a:lnTo>
                    <a:pt x="5536" y="1061"/>
                  </a:lnTo>
                  <a:lnTo>
                    <a:pt x="5068" y="1358"/>
                  </a:lnTo>
                  <a:lnTo>
                    <a:pt x="4805" y="1244"/>
                  </a:lnTo>
                  <a:lnTo>
                    <a:pt x="4189" y="1050"/>
                  </a:lnTo>
                  <a:lnTo>
                    <a:pt x="3778" y="1050"/>
                  </a:lnTo>
                  <a:lnTo>
                    <a:pt x="3550" y="1016"/>
                  </a:lnTo>
                  <a:lnTo>
                    <a:pt x="3139" y="776"/>
                  </a:lnTo>
                  <a:lnTo>
                    <a:pt x="3093" y="1107"/>
                  </a:lnTo>
                  <a:lnTo>
                    <a:pt x="2511" y="1278"/>
                  </a:lnTo>
                  <a:lnTo>
                    <a:pt x="2523" y="2020"/>
                  </a:lnTo>
                  <a:lnTo>
                    <a:pt x="2169" y="2305"/>
                  </a:lnTo>
                  <a:lnTo>
                    <a:pt x="1598" y="2431"/>
                  </a:lnTo>
                  <a:lnTo>
                    <a:pt x="1541" y="2853"/>
                  </a:lnTo>
                  <a:lnTo>
                    <a:pt x="982" y="2967"/>
                  </a:lnTo>
                  <a:lnTo>
                    <a:pt x="138" y="2625"/>
                  </a:lnTo>
                  <a:lnTo>
                    <a:pt x="69" y="3766"/>
                  </a:lnTo>
                  <a:lnTo>
                    <a:pt x="1" y="4439"/>
                  </a:lnTo>
                  <a:lnTo>
                    <a:pt x="354" y="4565"/>
                  </a:lnTo>
                  <a:lnTo>
                    <a:pt x="126" y="5067"/>
                  </a:lnTo>
                  <a:lnTo>
                    <a:pt x="514" y="5798"/>
                  </a:lnTo>
                  <a:lnTo>
                    <a:pt x="674" y="6368"/>
                  </a:lnTo>
                  <a:lnTo>
                    <a:pt x="1279" y="6528"/>
                  </a:lnTo>
                  <a:lnTo>
                    <a:pt x="1439" y="7099"/>
                  </a:lnTo>
                  <a:lnTo>
                    <a:pt x="879" y="7920"/>
                  </a:lnTo>
                  <a:lnTo>
                    <a:pt x="2249" y="8377"/>
                  </a:lnTo>
                  <a:lnTo>
                    <a:pt x="3002" y="8251"/>
                  </a:lnTo>
                  <a:lnTo>
                    <a:pt x="3481" y="8365"/>
                  </a:lnTo>
                  <a:lnTo>
                    <a:pt x="3607" y="8160"/>
                  </a:lnTo>
                  <a:lnTo>
                    <a:pt x="4143" y="8240"/>
                  </a:lnTo>
                  <a:lnTo>
                    <a:pt x="5091" y="7863"/>
                  </a:lnTo>
                  <a:lnTo>
                    <a:pt x="4976" y="7099"/>
                  </a:lnTo>
                  <a:lnTo>
                    <a:pt x="5307" y="6585"/>
                  </a:lnTo>
                  <a:lnTo>
                    <a:pt x="5878" y="6585"/>
                  </a:lnTo>
                  <a:lnTo>
                    <a:pt x="5901" y="6334"/>
                  </a:lnTo>
                  <a:lnTo>
                    <a:pt x="6471" y="6208"/>
                  </a:lnTo>
                  <a:lnTo>
                    <a:pt x="6768" y="6300"/>
                  </a:lnTo>
                  <a:lnTo>
                    <a:pt x="7019" y="6037"/>
                  </a:lnTo>
                  <a:lnTo>
                    <a:pt x="6859" y="5501"/>
                  </a:lnTo>
                  <a:lnTo>
                    <a:pt x="7076" y="4953"/>
                  </a:lnTo>
                  <a:lnTo>
                    <a:pt x="7498" y="4725"/>
                  </a:lnTo>
                  <a:lnTo>
                    <a:pt x="7076" y="4131"/>
                  </a:lnTo>
                  <a:lnTo>
                    <a:pt x="7795" y="4154"/>
                  </a:lnTo>
                  <a:lnTo>
                    <a:pt x="7932" y="3823"/>
                  </a:lnTo>
                  <a:lnTo>
                    <a:pt x="7818" y="3469"/>
                  </a:lnTo>
                  <a:lnTo>
                    <a:pt x="8103" y="3081"/>
                  </a:lnTo>
                  <a:lnTo>
                    <a:pt x="7898" y="2625"/>
                  </a:lnTo>
                  <a:lnTo>
                    <a:pt x="7624" y="2226"/>
                  </a:lnTo>
                  <a:lnTo>
                    <a:pt x="7966" y="1826"/>
                  </a:lnTo>
                  <a:lnTo>
                    <a:pt x="8731" y="1643"/>
                  </a:lnTo>
                  <a:lnTo>
                    <a:pt x="9553" y="1529"/>
                  </a:lnTo>
                  <a:lnTo>
                    <a:pt x="9895" y="1358"/>
                  </a:lnTo>
                  <a:lnTo>
                    <a:pt x="10294" y="125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84" name="Google Shape;584;p36"/>
            <p:cNvSpPr/>
            <p:nvPr/>
          </p:nvSpPr>
          <p:spPr>
            <a:xfrm>
              <a:off x="3951650" y="3212825"/>
              <a:ext cx="249075" cy="306150"/>
            </a:xfrm>
            <a:custGeom>
              <a:rect b="b" l="l" r="r" t="t"/>
              <a:pathLst>
                <a:path extrusionOk="0" h="12246" w="9963">
                  <a:moveTo>
                    <a:pt x="3857" y="1313"/>
                  </a:moveTo>
                  <a:lnTo>
                    <a:pt x="1484" y="1301"/>
                  </a:lnTo>
                  <a:lnTo>
                    <a:pt x="1221" y="1404"/>
                  </a:lnTo>
                  <a:lnTo>
                    <a:pt x="970" y="1381"/>
                  </a:lnTo>
                  <a:lnTo>
                    <a:pt x="651" y="1518"/>
                  </a:lnTo>
                  <a:lnTo>
                    <a:pt x="571" y="1689"/>
                  </a:lnTo>
                  <a:lnTo>
                    <a:pt x="970" y="2260"/>
                  </a:lnTo>
                  <a:lnTo>
                    <a:pt x="1130" y="2865"/>
                  </a:lnTo>
                  <a:lnTo>
                    <a:pt x="1358" y="3744"/>
                  </a:lnTo>
                  <a:lnTo>
                    <a:pt x="1119" y="4109"/>
                  </a:lnTo>
                  <a:lnTo>
                    <a:pt x="1073" y="4291"/>
                  </a:lnTo>
                  <a:lnTo>
                    <a:pt x="1256" y="4839"/>
                  </a:lnTo>
                  <a:lnTo>
                    <a:pt x="1472" y="5387"/>
                  </a:lnTo>
                  <a:lnTo>
                    <a:pt x="1701" y="5706"/>
                  </a:lnTo>
                  <a:lnTo>
                    <a:pt x="1746" y="6220"/>
                  </a:lnTo>
                  <a:lnTo>
                    <a:pt x="1644" y="6905"/>
                  </a:lnTo>
                  <a:lnTo>
                    <a:pt x="1381" y="7304"/>
                  </a:lnTo>
                  <a:lnTo>
                    <a:pt x="913" y="7909"/>
                  </a:lnTo>
                  <a:lnTo>
                    <a:pt x="731" y="8274"/>
                  </a:lnTo>
                  <a:lnTo>
                    <a:pt x="457" y="9084"/>
                  </a:lnTo>
                  <a:lnTo>
                    <a:pt x="411" y="9472"/>
                  </a:lnTo>
                  <a:lnTo>
                    <a:pt x="126" y="10317"/>
                  </a:lnTo>
                  <a:lnTo>
                    <a:pt x="0" y="11104"/>
                  </a:lnTo>
                  <a:lnTo>
                    <a:pt x="69" y="11675"/>
                  </a:lnTo>
                  <a:lnTo>
                    <a:pt x="457" y="11504"/>
                  </a:lnTo>
                  <a:lnTo>
                    <a:pt x="925" y="11355"/>
                  </a:lnTo>
                  <a:lnTo>
                    <a:pt x="1438" y="11367"/>
                  </a:lnTo>
                  <a:lnTo>
                    <a:pt x="1895" y="11789"/>
                  </a:lnTo>
                  <a:lnTo>
                    <a:pt x="2032" y="11732"/>
                  </a:lnTo>
                  <a:lnTo>
                    <a:pt x="5238" y="11686"/>
                  </a:lnTo>
                  <a:lnTo>
                    <a:pt x="5763" y="12109"/>
                  </a:lnTo>
                  <a:lnTo>
                    <a:pt x="7681" y="12246"/>
                  </a:lnTo>
                  <a:lnTo>
                    <a:pt x="9141" y="11880"/>
                  </a:lnTo>
                  <a:lnTo>
                    <a:pt x="8651" y="11310"/>
                  </a:lnTo>
                  <a:lnTo>
                    <a:pt x="8137" y="10568"/>
                  </a:lnTo>
                  <a:lnTo>
                    <a:pt x="8251" y="7681"/>
                  </a:lnTo>
                  <a:lnTo>
                    <a:pt x="9906" y="7692"/>
                  </a:lnTo>
                  <a:lnTo>
                    <a:pt x="9826" y="7373"/>
                  </a:lnTo>
                  <a:lnTo>
                    <a:pt x="9963" y="7030"/>
                  </a:lnTo>
                  <a:lnTo>
                    <a:pt x="9826" y="6608"/>
                  </a:lnTo>
                  <a:lnTo>
                    <a:pt x="9929" y="6174"/>
                  </a:lnTo>
                  <a:lnTo>
                    <a:pt x="9860" y="5889"/>
                  </a:lnTo>
                  <a:lnTo>
                    <a:pt x="9484" y="5832"/>
                  </a:lnTo>
                  <a:lnTo>
                    <a:pt x="8993" y="5980"/>
                  </a:lnTo>
                  <a:lnTo>
                    <a:pt x="8651" y="5946"/>
                  </a:lnTo>
                  <a:lnTo>
                    <a:pt x="8445" y="6037"/>
                  </a:lnTo>
                  <a:lnTo>
                    <a:pt x="8514" y="4953"/>
                  </a:lnTo>
                  <a:lnTo>
                    <a:pt x="8251" y="4622"/>
                  </a:lnTo>
                  <a:lnTo>
                    <a:pt x="8206" y="4052"/>
                  </a:lnTo>
                  <a:lnTo>
                    <a:pt x="8331" y="3515"/>
                  </a:lnTo>
                  <a:lnTo>
                    <a:pt x="8160" y="3173"/>
                  </a:lnTo>
                  <a:lnTo>
                    <a:pt x="8160" y="2602"/>
                  </a:lnTo>
                  <a:lnTo>
                    <a:pt x="7190" y="2602"/>
                  </a:lnTo>
                  <a:lnTo>
                    <a:pt x="7258" y="2271"/>
                  </a:lnTo>
                  <a:lnTo>
                    <a:pt x="6847" y="2271"/>
                  </a:lnTo>
                  <a:lnTo>
                    <a:pt x="6802" y="2431"/>
                  </a:lnTo>
                  <a:lnTo>
                    <a:pt x="6323" y="2465"/>
                  </a:lnTo>
                  <a:lnTo>
                    <a:pt x="6106" y="3002"/>
                  </a:lnTo>
                  <a:lnTo>
                    <a:pt x="5980" y="3230"/>
                  </a:lnTo>
                  <a:lnTo>
                    <a:pt x="5546" y="3093"/>
                  </a:lnTo>
                  <a:lnTo>
                    <a:pt x="5284" y="3230"/>
                  </a:lnTo>
                  <a:lnTo>
                    <a:pt x="4748" y="3298"/>
                  </a:lnTo>
                  <a:lnTo>
                    <a:pt x="4451" y="2831"/>
                  </a:lnTo>
                  <a:lnTo>
                    <a:pt x="4268" y="2522"/>
                  </a:lnTo>
                  <a:lnTo>
                    <a:pt x="4040" y="1986"/>
                  </a:lnTo>
                  <a:close/>
                  <a:moveTo>
                    <a:pt x="742" y="1130"/>
                  </a:moveTo>
                  <a:lnTo>
                    <a:pt x="776" y="742"/>
                  </a:lnTo>
                  <a:lnTo>
                    <a:pt x="902" y="503"/>
                  </a:lnTo>
                  <a:lnTo>
                    <a:pt x="1187" y="320"/>
                  </a:lnTo>
                  <a:lnTo>
                    <a:pt x="902" y="0"/>
                  </a:lnTo>
                  <a:lnTo>
                    <a:pt x="651" y="160"/>
                  </a:lnTo>
                  <a:lnTo>
                    <a:pt x="331" y="548"/>
                  </a:lnTo>
                  <a:lnTo>
                    <a:pt x="537" y="123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85" name="Google Shape;585;p36"/>
            <p:cNvSpPr/>
            <p:nvPr/>
          </p:nvSpPr>
          <p:spPr>
            <a:xfrm>
              <a:off x="4073750" y="2143225"/>
              <a:ext cx="34275" cy="68200"/>
            </a:xfrm>
            <a:custGeom>
              <a:rect b="b" l="l" r="r" t="t"/>
              <a:pathLst>
                <a:path extrusionOk="0" h="2728" w="1371">
                  <a:moveTo>
                    <a:pt x="286" y="0"/>
                  </a:moveTo>
                  <a:lnTo>
                    <a:pt x="1" y="445"/>
                  </a:lnTo>
                  <a:lnTo>
                    <a:pt x="69" y="719"/>
                  </a:lnTo>
                  <a:lnTo>
                    <a:pt x="69" y="719"/>
                  </a:lnTo>
                  <a:lnTo>
                    <a:pt x="217" y="856"/>
                  </a:lnTo>
                  <a:lnTo>
                    <a:pt x="138" y="1130"/>
                  </a:lnTo>
                  <a:lnTo>
                    <a:pt x="126" y="1746"/>
                  </a:lnTo>
                  <a:lnTo>
                    <a:pt x="229" y="2168"/>
                  </a:lnTo>
                  <a:lnTo>
                    <a:pt x="651" y="2477"/>
                  </a:lnTo>
                  <a:lnTo>
                    <a:pt x="685" y="2671"/>
                  </a:lnTo>
                  <a:lnTo>
                    <a:pt x="822" y="2728"/>
                  </a:lnTo>
                  <a:lnTo>
                    <a:pt x="1130" y="2294"/>
                  </a:lnTo>
                  <a:lnTo>
                    <a:pt x="1142" y="1997"/>
                  </a:lnTo>
                  <a:lnTo>
                    <a:pt x="1370" y="1872"/>
                  </a:lnTo>
                  <a:lnTo>
                    <a:pt x="1370" y="1643"/>
                  </a:lnTo>
                  <a:lnTo>
                    <a:pt x="1039" y="1415"/>
                  </a:lnTo>
                  <a:lnTo>
                    <a:pt x="914" y="1039"/>
                  </a:lnTo>
                  <a:lnTo>
                    <a:pt x="971" y="742"/>
                  </a:lnTo>
                  <a:lnTo>
                    <a:pt x="971" y="742"/>
                  </a:lnTo>
                  <a:lnTo>
                    <a:pt x="902" y="411"/>
                  </a:lnTo>
                  <a:lnTo>
                    <a:pt x="708" y="331"/>
                  </a:lnTo>
                  <a:lnTo>
                    <a:pt x="526" y="103"/>
                  </a:lnTo>
                  <a:lnTo>
                    <a:pt x="343" y="17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86" name="Google Shape;586;p36"/>
            <p:cNvSpPr/>
            <p:nvPr/>
          </p:nvSpPr>
          <p:spPr>
            <a:xfrm>
              <a:off x="4728800" y="2520950"/>
              <a:ext cx="92750" cy="80775"/>
            </a:xfrm>
            <a:custGeom>
              <a:rect b="b" l="l" r="r" t="t"/>
              <a:pathLst>
                <a:path extrusionOk="0" h="3231" w="3710">
                  <a:moveTo>
                    <a:pt x="3527" y="320"/>
                  </a:moveTo>
                  <a:lnTo>
                    <a:pt x="3345" y="1"/>
                  </a:lnTo>
                  <a:lnTo>
                    <a:pt x="2911" y="560"/>
                  </a:lnTo>
                  <a:lnTo>
                    <a:pt x="2386" y="1142"/>
                  </a:lnTo>
                  <a:lnTo>
                    <a:pt x="1918" y="1758"/>
                  </a:lnTo>
                  <a:lnTo>
                    <a:pt x="1439" y="1724"/>
                  </a:lnTo>
                  <a:lnTo>
                    <a:pt x="788" y="1701"/>
                  </a:lnTo>
                  <a:lnTo>
                    <a:pt x="184" y="1838"/>
                  </a:lnTo>
                  <a:lnTo>
                    <a:pt x="149" y="1599"/>
                  </a:lnTo>
                  <a:lnTo>
                    <a:pt x="1" y="1644"/>
                  </a:lnTo>
                  <a:lnTo>
                    <a:pt x="58" y="1861"/>
                  </a:lnTo>
                  <a:lnTo>
                    <a:pt x="435" y="2774"/>
                  </a:lnTo>
                  <a:lnTo>
                    <a:pt x="2831" y="3230"/>
                  </a:lnTo>
                  <a:lnTo>
                    <a:pt x="2968" y="3036"/>
                  </a:lnTo>
                  <a:lnTo>
                    <a:pt x="2957" y="2671"/>
                  </a:lnTo>
                  <a:lnTo>
                    <a:pt x="3151" y="2295"/>
                  </a:lnTo>
                  <a:lnTo>
                    <a:pt x="3117" y="1930"/>
                  </a:lnTo>
                  <a:lnTo>
                    <a:pt x="3459" y="1747"/>
                  </a:lnTo>
                  <a:lnTo>
                    <a:pt x="3299" y="1621"/>
                  </a:lnTo>
                  <a:lnTo>
                    <a:pt x="3311" y="1028"/>
                  </a:lnTo>
                  <a:lnTo>
                    <a:pt x="3710" y="102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87" name="Google Shape;587;p36"/>
            <p:cNvSpPr/>
            <p:nvPr/>
          </p:nvSpPr>
          <p:spPr>
            <a:xfrm>
              <a:off x="2369900" y="3607675"/>
              <a:ext cx="310150" cy="748675"/>
            </a:xfrm>
            <a:custGeom>
              <a:rect b="b" l="l" r="r" t="t"/>
              <a:pathLst>
                <a:path extrusionOk="0" h="29947" w="12406">
                  <a:moveTo>
                    <a:pt x="10283" y="29901"/>
                  </a:moveTo>
                  <a:lnTo>
                    <a:pt x="10409" y="29467"/>
                  </a:lnTo>
                  <a:lnTo>
                    <a:pt x="9370" y="29262"/>
                  </a:lnTo>
                  <a:lnTo>
                    <a:pt x="8263" y="28748"/>
                  </a:lnTo>
                  <a:lnTo>
                    <a:pt x="7659" y="28086"/>
                  </a:lnTo>
                  <a:lnTo>
                    <a:pt x="7225" y="27687"/>
                  </a:lnTo>
                  <a:lnTo>
                    <a:pt x="8069" y="29615"/>
                  </a:lnTo>
                  <a:lnTo>
                    <a:pt x="8777" y="29615"/>
                  </a:lnTo>
                  <a:lnTo>
                    <a:pt x="9199" y="29638"/>
                  </a:lnTo>
                  <a:lnTo>
                    <a:pt x="9667" y="29946"/>
                  </a:lnTo>
                  <a:close/>
                  <a:moveTo>
                    <a:pt x="3094" y="218"/>
                  </a:moveTo>
                  <a:lnTo>
                    <a:pt x="2032" y="1"/>
                  </a:lnTo>
                  <a:lnTo>
                    <a:pt x="1462" y="811"/>
                  </a:lnTo>
                  <a:lnTo>
                    <a:pt x="1587" y="1039"/>
                  </a:lnTo>
                  <a:lnTo>
                    <a:pt x="1427" y="1987"/>
                  </a:lnTo>
                  <a:lnTo>
                    <a:pt x="629" y="2443"/>
                  </a:lnTo>
                  <a:lnTo>
                    <a:pt x="857" y="3949"/>
                  </a:lnTo>
                  <a:lnTo>
                    <a:pt x="731" y="4235"/>
                  </a:lnTo>
                  <a:lnTo>
                    <a:pt x="1017" y="4589"/>
                  </a:lnTo>
                  <a:lnTo>
                    <a:pt x="560" y="5159"/>
                  </a:lnTo>
                  <a:lnTo>
                    <a:pt x="195" y="6004"/>
                  </a:lnTo>
                  <a:lnTo>
                    <a:pt x="58" y="6837"/>
                  </a:lnTo>
                  <a:lnTo>
                    <a:pt x="309" y="7715"/>
                  </a:lnTo>
                  <a:lnTo>
                    <a:pt x="1" y="8640"/>
                  </a:lnTo>
                  <a:lnTo>
                    <a:pt x="708" y="10203"/>
                  </a:lnTo>
                  <a:lnTo>
                    <a:pt x="937" y="10374"/>
                  </a:lnTo>
                  <a:lnTo>
                    <a:pt x="1119" y="11208"/>
                  </a:lnTo>
                  <a:lnTo>
                    <a:pt x="891" y="12098"/>
                  </a:lnTo>
                  <a:lnTo>
                    <a:pt x="1085" y="12862"/>
                  </a:lnTo>
                  <a:lnTo>
                    <a:pt x="674" y="13479"/>
                  </a:lnTo>
                  <a:lnTo>
                    <a:pt x="891" y="14323"/>
                  </a:lnTo>
                  <a:lnTo>
                    <a:pt x="1359" y="15225"/>
                  </a:lnTo>
                  <a:lnTo>
                    <a:pt x="1005" y="15567"/>
                  </a:lnTo>
                  <a:lnTo>
                    <a:pt x="1051" y="16377"/>
                  </a:lnTo>
                  <a:lnTo>
                    <a:pt x="1142" y="17290"/>
                  </a:lnTo>
                  <a:lnTo>
                    <a:pt x="1621" y="18374"/>
                  </a:lnTo>
                  <a:lnTo>
                    <a:pt x="1393" y="18546"/>
                  </a:lnTo>
                  <a:lnTo>
                    <a:pt x="1907" y="19561"/>
                  </a:lnTo>
                  <a:lnTo>
                    <a:pt x="2340" y="19881"/>
                  </a:lnTo>
                  <a:lnTo>
                    <a:pt x="2226" y="20257"/>
                  </a:lnTo>
                  <a:lnTo>
                    <a:pt x="2626" y="20440"/>
                  </a:lnTo>
                  <a:lnTo>
                    <a:pt x="2820" y="20771"/>
                  </a:lnTo>
                  <a:lnTo>
                    <a:pt x="2557" y="20931"/>
                  </a:lnTo>
                  <a:lnTo>
                    <a:pt x="2820" y="21456"/>
                  </a:lnTo>
                  <a:lnTo>
                    <a:pt x="2968" y="22620"/>
                  </a:lnTo>
                  <a:lnTo>
                    <a:pt x="2877" y="23384"/>
                  </a:lnTo>
                  <a:lnTo>
                    <a:pt x="3128" y="23841"/>
                  </a:lnTo>
                  <a:lnTo>
                    <a:pt x="3116" y="24389"/>
                  </a:lnTo>
                  <a:lnTo>
                    <a:pt x="2728" y="24777"/>
                  </a:lnTo>
                  <a:lnTo>
                    <a:pt x="3174" y="25724"/>
                  </a:lnTo>
                  <a:lnTo>
                    <a:pt x="3539" y="26032"/>
                  </a:lnTo>
                  <a:lnTo>
                    <a:pt x="3984" y="25975"/>
                  </a:lnTo>
                  <a:lnTo>
                    <a:pt x="4246" y="26637"/>
                  </a:lnTo>
                  <a:lnTo>
                    <a:pt x="4737" y="27150"/>
                  </a:lnTo>
                  <a:lnTo>
                    <a:pt x="6449" y="27265"/>
                  </a:lnTo>
                  <a:lnTo>
                    <a:pt x="7134" y="27390"/>
                  </a:lnTo>
                  <a:lnTo>
                    <a:pt x="7453" y="27447"/>
                  </a:lnTo>
                  <a:lnTo>
                    <a:pt x="6780" y="26934"/>
                  </a:lnTo>
                  <a:lnTo>
                    <a:pt x="6198" y="26032"/>
                  </a:lnTo>
                  <a:lnTo>
                    <a:pt x="6323" y="25621"/>
                  </a:lnTo>
                  <a:lnTo>
                    <a:pt x="6825" y="25267"/>
                  </a:lnTo>
                  <a:lnTo>
                    <a:pt x="6894" y="24240"/>
                  </a:lnTo>
                  <a:lnTo>
                    <a:pt x="7567" y="23738"/>
                  </a:lnTo>
                  <a:lnTo>
                    <a:pt x="7533" y="22939"/>
                  </a:lnTo>
                  <a:lnTo>
                    <a:pt x="6791" y="22757"/>
                  </a:lnTo>
                  <a:lnTo>
                    <a:pt x="5878" y="22106"/>
                  </a:lnTo>
                  <a:lnTo>
                    <a:pt x="5867" y="21444"/>
                  </a:lnTo>
                  <a:lnTo>
                    <a:pt x="6278" y="20999"/>
                  </a:lnTo>
                  <a:lnTo>
                    <a:pt x="6951" y="20988"/>
                  </a:lnTo>
                  <a:lnTo>
                    <a:pt x="6985" y="20508"/>
                  </a:lnTo>
                  <a:lnTo>
                    <a:pt x="6814" y="19641"/>
                  </a:lnTo>
                  <a:lnTo>
                    <a:pt x="7225" y="19082"/>
                  </a:lnTo>
                  <a:lnTo>
                    <a:pt x="7807" y="18819"/>
                  </a:lnTo>
                  <a:lnTo>
                    <a:pt x="7453" y="18363"/>
                  </a:lnTo>
                  <a:lnTo>
                    <a:pt x="7134" y="18648"/>
                  </a:lnTo>
                  <a:lnTo>
                    <a:pt x="6563" y="18374"/>
                  </a:lnTo>
                  <a:lnTo>
                    <a:pt x="6209" y="17484"/>
                  </a:lnTo>
                  <a:lnTo>
                    <a:pt x="6426" y="17256"/>
                  </a:lnTo>
                  <a:lnTo>
                    <a:pt x="7225" y="17587"/>
                  </a:lnTo>
                  <a:lnTo>
                    <a:pt x="7932" y="17461"/>
                  </a:lnTo>
                  <a:lnTo>
                    <a:pt x="8298" y="17142"/>
                  </a:lnTo>
                  <a:lnTo>
                    <a:pt x="8035" y="16708"/>
                  </a:lnTo>
                  <a:lnTo>
                    <a:pt x="8024" y="16024"/>
                  </a:lnTo>
                  <a:lnTo>
                    <a:pt x="7738" y="15476"/>
                  </a:lnTo>
                  <a:lnTo>
                    <a:pt x="8560" y="15567"/>
                  </a:lnTo>
                  <a:lnTo>
                    <a:pt x="10021" y="15373"/>
                  </a:lnTo>
                  <a:lnTo>
                    <a:pt x="11002" y="14894"/>
                  </a:lnTo>
                  <a:lnTo>
                    <a:pt x="11470" y="13707"/>
                  </a:lnTo>
                  <a:lnTo>
                    <a:pt x="11436" y="13250"/>
                  </a:lnTo>
                  <a:lnTo>
                    <a:pt x="10877" y="12851"/>
                  </a:lnTo>
                  <a:lnTo>
                    <a:pt x="10865" y="12212"/>
                  </a:lnTo>
                  <a:lnTo>
                    <a:pt x="9747" y="11424"/>
                  </a:lnTo>
                  <a:lnTo>
                    <a:pt x="9701" y="10957"/>
                  </a:lnTo>
                  <a:lnTo>
                    <a:pt x="9644" y="10352"/>
                  </a:lnTo>
                  <a:lnTo>
                    <a:pt x="9781" y="10158"/>
                  </a:lnTo>
                  <a:lnTo>
                    <a:pt x="9621" y="9256"/>
                  </a:lnTo>
                  <a:lnTo>
                    <a:pt x="9667" y="8332"/>
                  </a:lnTo>
                  <a:lnTo>
                    <a:pt x="9736" y="7601"/>
                  </a:lnTo>
                  <a:lnTo>
                    <a:pt x="10580" y="6380"/>
                  </a:lnTo>
                  <a:lnTo>
                    <a:pt x="11333" y="5490"/>
                  </a:lnTo>
                  <a:lnTo>
                    <a:pt x="11801" y="5125"/>
                  </a:lnTo>
                  <a:lnTo>
                    <a:pt x="12406" y="4623"/>
                  </a:lnTo>
                  <a:lnTo>
                    <a:pt x="12326" y="3892"/>
                  </a:lnTo>
                  <a:lnTo>
                    <a:pt x="11892" y="3367"/>
                  </a:lnTo>
                  <a:lnTo>
                    <a:pt x="11516" y="3539"/>
                  </a:lnTo>
                  <a:lnTo>
                    <a:pt x="11470" y="4349"/>
                  </a:lnTo>
                  <a:lnTo>
                    <a:pt x="10865" y="5034"/>
                  </a:lnTo>
                  <a:lnTo>
                    <a:pt x="10261" y="5193"/>
                  </a:lnTo>
                  <a:lnTo>
                    <a:pt x="9382" y="5045"/>
                  </a:lnTo>
                  <a:lnTo>
                    <a:pt x="8560" y="4794"/>
                  </a:lnTo>
                  <a:lnTo>
                    <a:pt x="9165" y="3424"/>
                  </a:lnTo>
                  <a:lnTo>
                    <a:pt x="9005" y="3025"/>
                  </a:lnTo>
                  <a:lnTo>
                    <a:pt x="8161" y="2671"/>
                  </a:lnTo>
                  <a:lnTo>
                    <a:pt x="7134" y="1998"/>
                  </a:lnTo>
                  <a:lnTo>
                    <a:pt x="6483" y="1850"/>
                  </a:lnTo>
                  <a:lnTo>
                    <a:pt x="4885" y="366"/>
                  </a:lnTo>
                  <a:lnTo>
                    <a:pt x="4737" y="183"/>
                  </a:lnTo>
                  <a:lnTo>
                    <a:pt x="3847" y="138"/>
                  </a:lnTo>
                  <a:lnTo>
                    <a:pt x="3619" y="86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88" name="Google Shape;588;p36"/>
            <p:cNvSpPr/>
            <p:nvPr/>
          </p:nvSpPr>
          <p:spPr>
            <a:xfrm>
              <a:off x="4521975" y="2175175"/>
              <a:ext cx="63650" cy="56500"/>
            </a:xfrm>
            <a:custGeom>
              <a:rect b="b" l="l" r="r" t="t"/>
              <a:pathLst>
                <a:path extrusionOk="0" h="2260" w="2546">
                  <a:moveTo>
                    <a:pt x="2545" y="2237"/>
                  </a:moveTo>
                  <a:lnTo>
                    <a:pt x="2408" y="1609"/>
                  </a:lnTo>
                  <a:lnTo>
                    <a:pt x="2054" y="1450"/>
                  </a:lnTo>
                  <a:lnTo>
                    <a:pt x="1701" y="1210"/>
                  </a:lnTo>
                  <a:lnTo>
                    <a:pt x="1838" y="925"/>
                  </a:lnTo>
                  <a:lnTo>
                    <a:pt x="1404" y="605"/>
                  </a:lnTo>
                  <a:lnTo>
                    <a:pt x="1495" y="400"/>
                  </a:lnTo>
                  <a:lnTo>
                    <a:pt x="1187" y="240"/>
                  </a:lnTo>
                  <a:lnTo>
                    <a:pt x="982" y="0"/>
                  </a:lnTo>
                  <a:lnTo>
                    <a:pt x="0" y="137"/>
                  </a:lnTo>
                  <a:lnTo>
                    <a:pt x="183" y="457"/>
                  </a:lnTo>
                  <a:lnTo>
                    <a:pt x="183" y="890"/>
                  </a:lnTo>
                  <a:lnTo>
                    <a:pt x="788" y="1107"/>
                  </a:lnTo>
                  <a:lnTo>
                    <a:pt x="1130" y="1381"/>
                  </a:lnTo>
                  <a:lnTo>
                    <a:pt x="1267" y="1347"/>
                  </a:lnTo>
                  <a:lnTo>
                    <a:pt x="1529" y="1598"/>
                  </a:lnTo>
                  <a:lnTo>
                    <a:pt x="1849" y="1598"/>
                  </a:lnTo>
                  <a:lnTo>
                    <a:pt x="1883" y="1735"/>
                  </a:lnTo>
                  <a:lnTo>
                    <a:pt x="2283" y="226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89" name="Google Shape;589;p36"/>
            <p:cNvSpPr/>
            <p:nvPr/>
          </p:nvSpPr>
          <p:spPr>
            <a:xfrm>
              <a:off x="5901700" y="3354050"/>
              <a:ext cx="798875" cy="747525"/>
            </a:xfrm>
            <a:custGeom>
              <a:rect b="b" l="l" r="r" t="t"/>
              <a:pathLst>
                <a:path extrusionOk="0" h="29901" w="31955">
                  <a:moveTo>
                    <a:pt x="19778" y="27390"/>
                  </a:moveTo>
                  <a:lnTo>
                    <a:pt x="19344" y="27321"/>
                  </a:lnTo>
                  <a:lnTo>
                    <a:pt x="19082" y="27732"/>
                  </a:lnTo>
                  <a:lnTo>
                    <a:pt x="18990" y="28508"/>
                  </a:lnTo>
                  <a:lnTo>
                    <a:pt x="18694" y="29079"/>
                  </a:lnTo>
                  <a:lnTo>
                    <a:pt x="18625" y="29832"/>
                  </a:lnTo>
                  <a:lnTo>
                    <a:pt x="19047" y="29855"/>
                  </a:lnTo>
                  <a:lnTo>
                    <a:pt x="19162" y="29900"/>
                  </a:lnTo>
                  <a:lnTo>
                    <a:pt x="20109" y="29284"/>
                  </a:lnTo>
                  <a:lnTo>
                    <a:pt x="20189" y="29535"/>
                  </a:lnTo>
                  <a:lnTo>
                    <a:pt x="20759" y="28828"/>
                  </a:lnTo>
                  <a:lnTo>
                    <a:pt x="21216" y="28519"/>
                  </a:lnTo>
                  <a:lnTo>
                    <a:pt x="21855" y="27481"/>
                  </a:lnTo>
                  <a:lnTo>
                    <a:pt x="21455" y="27401"/>
                  </a:lnTo>
                  <a:lnTo>
                    <a:pt x="20771" y="27572"/>
                  </a:lnTo>
                  <a:lnTo>
                    <a:pt x="20291" y="27709"/>
                  </a:lnTo>
                  <a:close/>
                  <a:moveTo>
                    <a:pt x="26922" y="2808"/>
                  </a:moveTo>
                  <a:lnTo>
                    <a:pt x="26990" y="2488"/>
                  </a:lnTo>
                  <a:lnTo>
                    <a:pt x="27013" y="1975"/>
                  </a:lnTo>
                  <a:lnTo>
                    <a:pt x="26785" y="1518"/>
                  </a:lnTo>
                  <a:lnTo>
                    <a:pt x="26796" y="1130"/>
                  </a:lnTo>
                  <a:lnTo>
                    <a:pt x="26614" y="1016"/>
                  </a:lnTo>
                  <a:lnTo>
                    <a:pt x="26625" y="457"/>
                  </a:lnTo>
                  <a:lnTo>
                    <a:pt x="26454" y="0"/>
                  </a:lnTo>
                  <a:lnTo>
                    <a:pt x="26123" y="343"/>
                  </a:lnTo>
                  <a:lnTo>
                    <a:pt x="26066" y="594"/>
                  </a:lnTo>
                  <a:lnTo>
                    <a:pt x="25849" y="1096"/>
                  </a:lnTo>
                  <a:lnTo>
                    <a:pt x="25598" y="1587"/>
                  </a:lnTo>
                  <a:lnTo>
                    <a:pt x="25678" y="1883"/>
                  </a:lnTo>
                  <a:lnTo>
                    <a:pt x="25507" y="2066"/>
                  </a:lnTo>
                  <a:lnTo>
                    <a:pt x="25290" y="2751"/>
                  </a:lnTo>
                  <a:lnTo>
                    <a:pt x="25313" y="3276"/>
                  </a:lnTo>
                  <a:lnTo>
                    <a:pt x="25210" y="3538"/>
                  </a:lnTo>
                  <a:lnTo>
                    <a:pt x="25256" y="3983"/>
                  </a:lnTo>
                  <a:lnTo>
                    <a:pt x="24879" y="4691"/>
                  </a:lnTo>
                  <a:lnTo>
                    <a:pt x="24697" y="5193"/>
                  </a:lnTo>
                  <a:lnTo>
                    <a:pt x="24457" y="5604"/>
                  </a:lnTo>
                  <a:lnTo>
                    <a:pt x="24206" y="6094"/>
                  </a:lnTo>
                  <a:lnTo>
                    <a:pt x="23624" y="6391"/>
                  </a:lnTo>
                  <a:lnTo>
                    <a:pt x="22928" y="6094"/>
                  </a:lnTo>
                  <a:lnTo>
                    <a:pt x="22859" y="5809"/>
                  </a:lnTo>
                  <a:lnTo>
                    <a:pt x="22494" y="5581"/>
                  </a:lnTo>
                  <a:lnTo>
                    <a:pt x="22266" y="5581"/>
                  </a:lnTo>
                  <a:lnTo>
                    <a:pt x="21798" y="5033"/>
                  </a:lnTo>
                  <a:lnTo>
                    <a:pt x="21444" y="4725"/>
                  </a:lnTo>
                  <a:lnTo>
                    <a:pt x="20885" y="4440"/>
                  </a:lnTo>
                  <a:lnTo>
                    <a:pt x="20326" y="3938"/>
                  </a:lnTo>
                  <a:lnTo>
                    <a:pt x="20314" y="3675"/>
                  </a:lnTo>
                  <a:lnTo>
                    <a:pt x="20668" y="3241"/>
                  </a:lnTo>
                  <a:lnTo>
                    <a:pt x="20976" y="2785"/>
                  </a:lnTo>
                  <a:lnTo>
                    <a:pt x="20930" y="2408"/>
                  </a:lnTo>
                  <a:lnTo>
                    <a:pt x="21204" y="2386"/>
                  </a:lnTo>
                  <a:lnTo>
                    <a:pt x="21558" y="2020"/>
                  </a:lnTo>
                  <a:lnTo>
                    <a:pt x="21843" y="1541"/>
                  </a:lnTo>
                  <a:lnTo>
                    <a:pt x="21524" y="1085"/>
                  </a:lnTo>
                  <a:lnTo>
                    <a:pt x="21319" y="1256"/>
                  </a:lnTo>
                  <a:lnTo>
                    <a:pt x="21033" y="1187"/>
                  </a:lnTo>
                  <a:lnTo>
                    <a:pt x="20531" y="1438"/>
                  </a:lnTo>
                  <a:lnTo>
                    <a:pt x="20075" y="1153"/>
                  </a:lnTo>
                  <a:lnTo>
                    <a:pt x="19835" y="1256"/>
                  </a:lnTo>
                  <a:lnTo>
                    <a:pt x="19184" y="1027"/>
                  </a:lnTo>
                  <a:lnTo>
                    <a:pt x="18808" y="639"/>
                  </a:lnTo>
                  <a:lnTo>
                    <a:pt x="18306" y="423"/>
                  </a:lnTo>
                  <a:lnTo>
                    <a:pt x="17861" y="560"/>
                  </a:lnTo>
                  <a:lnTo>
                    <a:pt x="18420" y="856"/>
                  </a:lnTo>
                  <a:lnTo>
                    <a:pt x="18374" y="1313"/>
                  </a:lnTo>
                  <a:lnTo>
                    <a:pt x="17689" y="1484"/>
                  </a:lnTo>
                  <a:lnTo>
                    <a:pt x="17290" y="1381"/>
                  </a:lnTo>
                  <a:lnTo>
                    <a:pt x="16776" y="1701"/>
                  </a:lnTo>
                  <a:lnTo>
                    <a:pt x="16366" y="2226"/>
                  </a:lnTo>
                  <a:lnTo>
                    <a:pt x="16446" y="2443"/>
                  </a:lnTo>
                  <a:lnTo>
                    <a:pt x="16069" y="2682"/>
                  </a:lnTo>
                  <a:lnTo>
                    <a:pt x="15578" y="3413"/>
                  </a:lnTo>
                  <a:lnTo>
                    <a:pt x="15669" y="3903"/>
                  </a:lnTo>
                  <a:lnTo>
                    <a:pt x="15179" y="3823"/>
                  </a:lnTo>
                  <a:lnTo>
                    <a:pt x="14677" y="3823"/>
                  </a:lnTo>
                  <a:lnTo>
                    <a:pt x="14323" y="3276"/>
                  </a:lnTo>
                  <a:lnTo>
                    <a:pt x="13798" y="2865"/>
                  </a:lnTo>
                  <a:lnTo>
                    <a:pt x="13398" y="2979"/>
                  </a:lnTo>
                  <a:lnTo>
                    <a:pt x="13022" y="3105"/>
                  </a:lnTo>
                  <a:lnTo>
                    <a:pt x="12988" y="3333"/>
                  </a:lnTo>
                  <a:lnTo>
                    <a:pt x="12645" y="3241"/>
                  </a:lnTo>
                  <a:lnTo>
                    <a:pt x="12600" y="3493"/>
                  </a:lnTo>
                  <a:lnTo>
                    <a:pt x="12166" y="3652"/>
                  </a:lnTo>
                  <a:lnTo>
                    <a:pt x="11926" y="4006"/>
                  </a:lnTo>
                  <a:lnTo>
                    <a:pt x="11424" y="4451"/>
                  </a:lnTo>
                  <a:lnTo>
                    <a:pt x="11230" y="5136"/>
                  </a:lnTo>
                  <a:lnTo>
                    <a:pt x="10899" y="4953"/>
                  </a:lnTo>
                  <a:lnTo>
                    <a:pt x="10591" y="5387"/>
                  </a:lnTo>
                  <a:lnTo>
                    <a:pt x="10796" y="5821"/>
                  </a:lnTo>
                  <a:lnTo>
                    <a:pt x="10431" y="5992"/>
                  </a:lnTo>
                  <a:lnTo>
                    <a:pt x="10226" y="5204"/>
                  </a:lnTo>
                  <a:lnTo>
                    <a:pt x="9541" y="5980"/>
                  </a:lnTo>
                  <a:lnTo>
                    <a:pt x="9427" y="6471"/>
                  </a:lnTo>
                  <a:lnTo>
                    <a:pt x="9336" y="6836"/>
                  </a:lnTo>
                  <a:lnTo>
                    <a:pt x="8788" y="7304"/>
                  </a:lnTo>
                  <a:lnTo>
                    <a:pt x="8503" y="7783"/>
                  </a:lnTo>
                  <a:lnTo>
                    <a:pt x="8000" y="8183"/>
                  </a:lnTo>
                  <a:lnTo>
                    <a:pt x="7133" y="8457"/>
                  </a:lnTo>
                  <a:lnTo>
                    <a:pt x="6688" y="8434"/>
                  </a:lnTo>
                  <a:lnTo>
                    <a:pt x="6483" y="8514"/>
                  </a:lnTo>
                  <a:lnTo>
                    <a:pt x="6323" y="8719"/>
                  </a:lnTo>
                  <a:lnTo>
                    <a:pt x="5821" y="8811"/>
                  </a:lnTo>
                  <a:lnTo>
                    <a:pt x="5147" y="9153"/>
                  </a:lnTo>
                  <a:lnTo>
                    <a:pt x="4953" y="9039"/>
                  </a:lnTo>
                  <a:lnTo>
                    <a:pt x="4577" y="9119"/>
                  </a:lnTo>
                  <a:lnTo>
                    <a:pt x="3926" y="9438"/>
                  </a:lnTo>
                  <a:lnTo>
                    <a:pt x="3470" y="9826"/>
                  </a:lnTo>
                  <a:lnTo>
                    <a:pt x="2785" y="10123"/>
                  </a:lnTo>
                  <a:lnTo>
                    <a:pt x="2340" y="10751"/>
                  </a:lnTo>
                  <a:lnTo>
                    <a:pt x="2397" y="10066"/>
                  </a:lnTo>
                  <a:lnTo>
                    <a:pt x="1963" y="10728"/>
                  </a:lnTo>
                  <a:lnTo>
                    <a:pt x="1941" y="11253"/>
                  </a:lnTo>
                  <a:lnTo>
                    <a:pt x="1758" y="11709"/>
                  </a:lnTo>
                  <a:lnTo>
                    <a:pt x="1541" y="11926"/>
                  </a:lnTo>
                  <a:lnTo>
                    <a:pt x="1359" y="12451"/>
                  </a:lnTo>
                  <a:lnTo>
                    <a:pt x="1484" y="12725"/>
                  </a:lnTo>
                  <a:lnTo>
                    <a:pt x="1507" y="13010"/>
                  </a:lnTo>
                  <a:lnTo>
                    <a:pt x="1735" y="13729"/>
                  </a:lnTo>
                  <a:lnTo>
                    <a:pt x="1632" y="14197"/>
                  </a:lnTo>
                  <a:lnTo>
                    <a:pt x="1484" y="13832"/>
                  </a:lnTo>
                  <a:lnTo>
                    <a:pt x="1165" y="13581"/>
                  </a:lnTo>
                  <a:lnTo>
                    <a:pt x="1222" y="14425"/>
                  </a:lnTo>
                  <a:lnTo>
                    <a:pt x="971" y="14026"/>
                  </a:lnTo>
                  <a:lnTo>
                    <a:pt x="993" y="14425"/>
                  </a:lnTo>
                  <a:lnTo>
                    <a:pt x="1244" y="15133"/>
                  </a:lnTo>
                  <a:lnTo>
                    <a:pt x="1165" y="15852"/>
                  </a:lnTo>
                  <a:lnTo>
                    <a:pt x="1404" y="16206"/>
                  </a:lnTo>
                  <a:lnTo>
                    <a:pt x="1347" y="16480"/>
                  </a:lnTo>
                  <a:lnTo>
                    <a:pt x="1473" y="17062"/>
                  </a:lnTo>
                  <a:lnTo>
                    <a:pt x="1290" y="17575"/>
                  </a:lnTo>
                  <a:lnTo>
                    <a:pt x="1244" y="18089"/>
                  </a:lnTo>
                  <a:lnTo>
                    <a:pt x="1347" y="19013"/>
                  </a:lnTo>
                  <a:lnTo>
                    <a:pt x="1244" y="19549"/>
                  </a:lnTo>
                  <a:lnTo>
                    <a:pt x="936" y="20177"/>
                  </a:lnTo>
                  <a:lnTo>
                    <a:pt x="845" y="20497"/>
                  </a:lnTo>
                  <a:lnTo>
                    <a:pt x="628" y="20713"/>
                  </a:lnTo>
                  <a:lnTo>
                    <a:pt x="217" y="20828"/>
                  </a:lnTo>
                  <a:lnTo>
                    <a:pt x="1" y="21353"/>
                  </a:lnTo>
                  <a:lnTo>
                    <a:pt x="343" y="21524"/>
                  </a:lnTo>
                  <a:lnTo>
                    <a:pt x="914" y="22117"/>
                  </a:lnTo>
                  <a:lnTo>
                    <a:pt x="1427" y="22117"/>
                  </a:lnTo>
                  <a:lnTo>
                    <a:pt x="1975" y="22151"/>
                  </a:lnTo>
                  <a:lnTo>
                    <a:pt x="2443" y="21855"/>
                  </a:lnTo>
                  <a:lnTo>
                    <a:pt x="2933" y="21604"/>
                  </a:lnTo>
                  <a:lnTo>
                    <a:pt x="3127" y="21638"/>
                  </a:lnTo>
                  <a:lnTo>
                    <a:pt x="3767" y="21159"/>
                  </a:lnTo>
                  <a:lnTo>
                    <a:pt x="4314" y="21113"/>
                  </a:lnTo>
                  <a:lnTo>
                    <a:pt x="4896" y="21010"/>
                  </a:lnTo>
                  <a:lnTo>
                    <a:pt x="5501" y="21181"/>
                  </a:lnTo>
                  <a:lnTo>
                    <a:pt x="6015" y="21102"/>
                  </a:lnTo>
                  <a:lnTo>
                    <a:pt x="6665" y="21067"/>
                  </a:lnTo>
                  <a:lnTo>
                    <a:pt x="7099" y="20702"/>
                  </a:lnTo>
                  <a:lnTo>
                    <a:pt x="7418" y="20234"/>
                  </a:lnTo>
                  <a:lnTo>
                    <a:pt x="8160" y="20017"/>
                  </a:lnTo>
                  <a:lnTo>
                    <a:pt x="9153" y="19561"/>
                  </a:lnTo>
                  <a:lnTo>
                    <a:pt x="9861" y="19618"/>
                  </a:lnTo>
                  <a:lnTo>
                    <a:pt x="10842" y="19310"/>
                  </a:lnTo>
                  <a:lnTo>
                    <a:pt x="11961" y="18990"/>
                  </a:lnTo>
                  <a:lnTo>
                    <a:pt x="13353" y="18899"/>
                  </a:lnTo>
                  <a:lnTo>
                    <a:pt x="13923" y="19344"/>
                  </a:lnTo>
                  <a:lnTo>
                    <a:pt x="14460" y="19378"/>
                  </a:lnTo>
                  <a:lnTo>
                    <a:pt x="15213" y="19915"/>
                  </a:lnTo>
                  <a:lnTo>
                    <a:pt x="14985" y="20131"/>
                  </a:lnTo>
                  <a:lnTo>
                    <a:pt x="15236" y="20474"/>
                  </a:lnTo>
                  <a:lnTo>
                    <a:pt x="15430" y="21124"/>
                  </a:lnTo>
                  <a:lnTo>
                    <a:pt x="15202" y="21615"/>
                  </a:lnTo>
                  <a:lnTo>
                    <a:pt x="15612" y="21980"/>
                  </a:lnTo>
                  <a:lnTo>
                    <a:pt x="16229" y="21250"/>
                  </a:lnTo>
                  <a:lnTo>
                    <a:pt x="16834" y="20953"/>
                  </a:lnTo>
                  <a:lnTo>
                    <a:pt x="17792" y="20166"/>
                  </a:lnTo>
                  <a:lnTo>
                    <a:pt x="17564" y="20839"/>
                  </a:lnTo>
                  <a:lnTo>
                    <a:pt x="17085" y="21296"/>
                  </a:lnTo>
                  <a:lnTo>
                    <a:pt x="16719" y="21832"/>
                  </a:lnTo>
                  <a:lnTo>
                    <a:pt x="16092" y="22323"/>
                  </a:lnTo>
                  <a:lnTo>
                    <a:pt x="16834" y="22151"/>
                  </a:lnTo>
                  <a:lnTo>
                    <a:pt x="17507" y="21524"/>
                  </a:lnTo>
                  <a:lnTo>
                    <a:pt x="17381" y="22208"/>
                  </a:lnTo>
                  <a:lnTo>
                    <a:pt x="16925" y="22654"/>
                  </a:lnTo>
                  <a:lnTo>
                    <a:pt x="17598" y="22768"/>
                  </a:lnTo>
                  <a:lnTo>
                    <a:pt x="17781" y="23144"/>
                  </a:lnTo>
                  <a:lnTo>
                    <a:pt x="17724" y="23612"/>
                  </a:lnTo>
                  <a:lnTo>
                    <a:pt x="17507" y="24308"/>
                  </a:lnTo>
                  <a:lnTo>
                    <a:pt x="17712" y="24879"/>
                  </a:lnTo>
                  <a:lnTo>
                    <a:pt x="18283" y="25153"/>
                  </a:lnTo>
                  <a:lnTo>
                    <a:pt x="18682" y="25210"/>
                  </a:lnTo>
                  <a:lnTo>
                    <a:pt x="19025" y="25347"/>
                  </a:lnTo>
                  <a:lnTo>
                    <a:pt x="19515" y="25609"/>
                  </a:lnTo>
                  <a:lnTo>
                    <a:pt x="20542" y="24936"/>
                  </a:lnTo>
                  <a:lnTo>
                    <a:pt x="21045" y="24765"/>
                  </a:lnTo>
                  <a:lnTo>
                    <a:pt x="20657" y="25244"/>
                  </a:lnTo>
                  <a:lnTo>
                    <a:pt x="21033" y="25404"/>
                  </a:lnTo>
                  <a:lnTo>
                    <a:pt x="21421" y="25803"/>
                  </a:lnTo>
                  <a:lnTo>
                    <a:pt x="22083" y="25415"/>
                  </a:lnTo>
                  <a:lnTo>
                    <a:pt x="22631" y="25062"/>
                  </a:lnTo>
                  <a:lnTo>
                    <a:pt x="23532" y="24674"/>
                  </a:lnTo>
                  <a:lnTo>
                    <a:pt x="24388" y="24651"/>
                  </a:lnTo>
                  <a:lnTo>
                    <a:pt x="24982" y="24320"/>
                  </a:lnTo>
                  <a:lnTo>
                    <a:pt x="25107" y="24034"/>
                  </a:lnTo>
                  <a:lnTo>
                    <a:pt x="25541" y="23395"/>
                  </a:lnTo>
                  <a:lnTo>
                    <a:pt x="26100" y="22711"/>
                  </a:lnTo>
                  <a:lnTo>
                    <a:pt x="26614" y="22254"/>
                  </a:lnTo>
                  <a:lnTo>
                    <a:pt x="27241" y="21455"/>
                  </a:lnTo>
                  <a:lnTo>
                    <a:pt x="27709" y="21010"/>
                  </a:lnTo>
                  <a:lnTo>
                    <a:pt x="28337" y="20303"/>
                  </a:lnTo>
                  <a:lnTo>
                    <a:pt x="29102" y="19858"/>
                  </a:lnTo>
                  <a:lnTo>
                    <a:pt x="29821" y="19024"/>
                  </a:lnTo>
                  <a:lnTo>
                    <a:pt x="30266" y="18385"/>
                  </a:lnTo>
                  <a:lnTo>
                    <a:pt x="30460" y="17872"/>
                  </a:lnTo>
                  <a:lnTo>
                    <a:pt x="31007" y="17062"/>
                  </a:lnTo>
                  <a:lnTo>
                    <a:pt x="31304" y="16651"/>
                  </a:lnTo>
                  <a:lnTo>
                    <a:pt x="31658" y="15829"/>
                  </a:lnTo>
                  <a:lnTo>
                    <a:pt x="31555" y="15064"/>
                  </a:lnTo>
                  <a:lnTo>
                    <a:pt x="31806" y="14505"/>
                  </a:lnTo>
                  <a:lnTo>
                    <a:pt x="31955" y="13980"/>
                  </a:lnTo>
                  <a:lnTo>
                    <a:pt x="31955" y="13250"/>
                  </a:lnTo>
                  <a:lnTo>
                    <a:pt x="31555" y="12520"/>
                  </a:lnTo>
                  <a:lnTo>
                    <a:pt x="31293" y="12166"/>
                  </a:lnTo>
                  <a:lnTo>
                    <a:pt x="30871" y="11607"/>
                  </a:lnTo>
                  <a:lnTo>
                    <a:pt x="30973" y="10659"/>
                  </a:lnTo>
                  <a:lnTo>
                    <a:pt x="30756" y="10796"/>
                  </a:lnTo>
                  <a:lnTo>
                    <a:pt x="30528" y="10397"/>
                  </a:lnTo>
                  <a:lnTo>
                    <a:pt x="30174" y="10602"/>
                  </a:lnTo>
                  <a:lnTo>
                    <a:pt x="30095" y="9609"/>
                  </a:lnTo>
                  <a:lnTo>
                    <a:pt x="29775" y="9039"/>
                  </a:lnTo>
                  <a:lnTo>
                    <a:pt x="29923" y="8833"/>
                  </a:lnTo>
                  <a:lnTo>
                    <a:pt x="29478" y="8434"/>
                  </a:lnTo>
                  <a:lnTo>
                    <a:pt x="29022" y="8000"/>
                  </a:lnTo>
                  <a:lnTo>
                    <a:pt x="28269" y="7532"/>
                  </a:lnTo>
                  <a:lnTo>
                    <a:pt x="28132" y="6916"/>
                  </a:lnTo>
                  <a:lnTo>
                    <a:pt x="28326" y="6448"/>
                  </a:lnTo>
                  <a:lnTo>
                    <a:pt x="28269" y="5661"/>
                  </a:lnTo>
                  <a:lnTo>
                    <a:pt x="28075" y="5558"/>
                  </a:lnTo>
                  <a:lnTo>
                    <a:pt x="28052" y="5102"/>
                  </a:lnTo>
                  <a:lnTo>
                    <a:pt x="28017" y="4326"/>
                  </a:lnTo>
                  <a:lnTo>
                    <a:pt x="28177" y="3926"/>
                  </a:lnTo>
                  <a:lnTo>
                    <a:pt x="27846" y="3561"/>
                  </a:lnTo>
                  <a:lnTo>
                    <a:pt x="27652" y="3184"/>
                  </a:lnTo>
                  <a:lnTo>
                    <a:pt x="27093" y="352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0" name="Google Shape;590;p36"/>
            <p:cNvSpPr/>
            <p:nvPr/>
          </p:nvSpPr>
          <p:spPr>
            <a:xfrm>
              <a:off x="3889450" y="2003125"/>
              <a:ext cx="130975" cy="57950"/>
            </a:xfrm>
            <a:custGeom>
              <a:rect b="b" l="l" r="r" t="t"/>
              <a:pathLst>
                <a:path extrusionOk="0" h="2318" w="5239">
                  <a:moveTo>
                    <a:pt x="5193" y="400"/>
                  </a:moveTo>
                  <a:lnTo>
                    <a:pt x="4862" y="229"/>
                  </a:lnTo>
                  <a:lnTo>
                    <a:pt x="4531" y="275"/>
                  </a:lnTo>
                  <a:lnTo>
                    <a:pt x="3960" y="1"/>
                  </a:lnTo>
                  <a:lnTo>
                    <a:pt x="3721" y="69"/>
                  </a:lnTo>
                  <a:lnTo>
                    <a:pt x="3344" y="434"/>
                  </a:lnTo>
                  <a:lnTo>
                    <a:pt x="2808" y="149"/>
                  </a:lnTo>
                  <a:lnTo>
                    <a:pt x="2591" y="560"/>
                  </a:lnTo>
                  <a:lnTo>
                    <a:pt x="2351" y="674"/>
                  </a:lnTo>
                  <a:lnTo>
                    <a:pt x="2488" y="1245"/>
                  </a:lnTo>
                  <a:lnTo>
                    <a:pt x="2431" y="1404"/>
                  </a:lnTo>
                  <a:lnTo>
                    <a:pt x="2191" y="1210"/>
                  </a:lnTo>
                  <a:lnTo>
                    <a:pt x="1849" y="1188"/>
                  </a:lnTo>
                  <a:lnTo>
                    <a:pt x="1358" y="1359"/>
                  </a:lnTo>
                  <a:lnTo>
                    <a:pt x="731" y="1313"/>
                  </a:lnTo>
                  <a:lnTo>
                    <a:pt x="651" y="1541"/>
                  </a:lnTo>
                  <a:lnTo>
                    <a:pt x="286" y="1302"/>
                  </a:lnTo>
                  <a:lnTo>
                    <a:pt x="69" y="1347"/>
                  </a:lnTo>
                  <a:lnTo>
                    <a:pt x="92" y="1496"/>
                  </a:lnTo>
                  <a:lnTo>
                    <a:pt x="0" y="1724"/>
                  </a:lnTo>
                  <a:lnTo>
                    <a:pt x="320" y="1884"/>
                  </a:lnTo>
                  <a:lnTo>
                    <a:pt x="696" y="1918"/>
                  </a:lnTo>
                  <a:lnTo>
                    <a:pt x="1130" y="2044"/>
                  </a:lnTo>
                  <a:lnTo>
                    <a:pt x="1210" y="1872"/>
                  </a:lnTo>
                  <a:lnTo>
                    <a:pt x="1895" y="1713"/>
                  </a:lnTo>
                  <a:lnTo>
                    <a:pt x="2077" y="2032"/>
                  </a:lnTo>
                  <a:lnTo>
                    <a:pt x="3104" y="2260"/>
                  </a:lnTo>
                  <a:lnTo>
                    <a:pt x="3698" y="2317"/>
                  </a:lnTo>
                  <a:lnTo>
                    <a:pt x="4040" y="2112"/>
                  </a:lnTo>
                  <a:lnTo>
                    <a:pt x="4656" y="2101"/>
                  </a:lnTo>
                  <a:lnTo>
                    <a:pt x="4782" y="1941"/>
                  </a:lnTo>
                  <a:lnTo>
                    <a:pt x="4976" y="1370"/>
                  </a:lnTo>
                  <a:lnTo>
                    <a:pt x="4816" y="1188"/>
                  </a:lnTo>
                  <a:lnTo>
                    <a:pt x="5216" y="1188"/>
                  </a:lnTo>
                  <a:lnTo>
                    <a:pt x="5239" y="811"/>
                  </a:lnTo>
                  <a:lnTo>
                    <a:pt x="5147" y="51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1" name="Google Shape;591;p36"/>
            <p:cNvSpPr/>
            <p:nvPr/>
          </p:nvSpPr>
          <p:spPr>
            <a:xfrm>
              <a:off x="4546500" y="2161475"/>
              <a:ext cx="104725" cy="81050"/>
            </a:xfrm>
            <a:custGeom>
              <a:rect b="b" l="l" r="r" t="t"/>
              <a:pathLst>
                <a:path extrusionOk="0" h="3242" w="4189">
                  <a:moveTo>
                    <a:pt x="286" y="1895"/>
                  </a:moveTo>
                  <a:lnTo>
                    <a:pt x="149" y="1929"/>
                  </a:lnTo>
                  <a:lnTo>
                    <a:pt x="320" y="2272"/>
                  </a:lnTo>
                  <a:lnTo>
                    <a:pt x="777" y="2682"/>
                  </a:lnTo>
                  <a:lnTo>
                    <a:pt x="1302" y="2808"/>
                  </a:lnTo>
                  <a:lnTo>
                    <a:pt x="902" y="2283"/>
                  </a:lnTo>
                  <a:lnTo>
                    <a:pt x="879" y="2135"/>
                  </a:lnTo>
                  <a:lnTo>
                    <a:pt x="548" y="2135"/>
                  </a:lnTo>
                  <a:close/>
                  <a:moveTo>
                    <a:pt x="1769" y="571"/>
                  </a:moveTo>
                  <a:lnTo>
                    <a:pt x="1165" y="23"/>
                  </a:lnTo>
                  <a:lnTo>
                    <a:pt x="948" y="1"/>
                  </a:lnTo>
                  <a:lnTo>
                    <a:pt x="788" y="126"/>
                  </a:lnTo>
                  <a:lnTo>
                    <a:pt x="1245" y="617"/>
                  </a:lnTo>
                  <a:lnTo>
                    <a:pt x="1165" y="708"/>
                  </a:lnTo>
                  <a:lnTo>
                    <a:pt x="765" y="651"/>
                  </a:lnTo>
                  <a:lnTo>
                    <a:pt x="160" y="400"/>
                  </a:lnTo>
                  <a:lnTo>
                    <a:pt x="1" y="537"/>
                  </a:lnTo>
                  <a:lnTo>
                    <a:pt x="206" y="788"/>
                  </a:lnTo>
                  <a:lnTo>
                    <a:pt x="514" y="936"/>
                  </a:lnTo>
                  <a:lnTo>
                    <a:pt x="423" y="1153"/>
                  </a:lnTo>
                  <a:lnTo>
                    <a:pt x="857" y="1473"/>
                  </a:lnTo>
                  <a:lnTo>
                    <a:pt x="720" y="1758"/>
                  </a:lnTo>
                  <a:lnTo>
                    <a:pt x="1073" y="1998"/>
                  </a:lnTo>
                  <a:lnTo>
                    <a:pt x="1427" y="2157"/>
                  </a:lnTo>
                  <a:lnTo>
                    <a:pt x="1564" y="2785"/>
                  </a:lnTo>
                  <a:lnTo>
                    <a:pt x="2317" y="2112"/>
                  </a:lnTo>
                  <a:lnTo>
                    <a:pt x="2591" y="2043"/>
                  </a:lnTo>
                  <a:lnTo>
                    <a:pt x="2854" y="2306"/>
                  </a:lnTo>
                  <a:lnTo>
                    <a:pt x="2682" y="2751"/>
                  </a:lnTo>
                  <a:lnTo>
                    <a:pt x="3230" y="3242"/>
                  </a:lnTo>
                  <a:lnTo>
                    <a:pt x="3413" y="3196"/>
                  </a:lnTo>
                  <a:lnTo>
                    <a:pt x="3299" y="2739"/>
                  </a:lnTo>
                  <a:lnTo>
                    <a:pt x="3538" y="2523"/>
                  </a:lnTo>
                  <a:lnTo>
                    <a:pt x="3595" y="2214"/>
                  </a:lnTo>
                  <a:lnTo>
                    <a:pt x="3584" y="1496"/>
                  </a:lnTo>
                  <a:lnTo>
                    <a:pt x="4189" y="1427"/>
                  </a:lnTo>
                  <a:lnTo>
                    <a:pt x="3904" y="1187"/>
                  </a:lnTo>
                  <a:lnTo>
                    <a:pt x="3538" y="1153"/>
                  </a:lnTo>
                  <a:lnTo>
                    <a:pt x="3048" y="514"/>
                  </a:lnTo>
                  <a:lnTo>
                    <a:pt x="2557" y="58"/>
                  </a:lnTo>
                  <a:lnTo>
                    <a:pt x="2557" y="58"/>
                  </a:lnTo>
                  <a:lnTo>
                    <a:pt x="2192" y="411"/>
                  </a:lnTo>
                  <a:lnTo>
                    <a:pt x="2112" y="62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2" name="Google Shape;592;p36"/>
            <p:cNvSpPr/>
            <p:nvPr/>
          </p:nvSpPr>
          <p:spPr>
            <a:xfrm>
              <a:off x="4302575" y="3165450"/>
              <a:ext cx="34825" cy="48250"/>
            </a:xfrm>
            <a:custGeom>
              <a:rect b="b" l="l" r="r" t="t"/>
              <a:pathLst>
                <a:path extrusionOk="0" h="1930" w="1393">
                  <a:moveTo>
                    <a:pt x="1221" y="412"/>
                  </a:moveTo>
                  <a:lnTo>
                    <a:pt x="1176" y="58"/>
                  </a:lnTo>
                  <a:lnTo>
                    <a:pt x="1176" y="58"/>
                  </a:lnTo>
                  <a:lnTo>
                    <a:pt x="742" y="1"/>
                  </a:lnTo>
                  <a:lnTo>
                    <a:pt x="502" y="514"/>
                  </a:lnTo>
                  <a:lnTo>
                    <a:pt x="0" y="446"/>
                  </a:lnTo>
                  <a:lnTo>
                    <a:pt x="206" y="857"/>
                  </a:lnTo>
                  <a:lnTo>
                    <a:pt x="217" y="1017"/>
                  </a:lnTo>
                  <a:lnTo>
                    <a:pt x="502" y="1884"/>
                  </a:lnTo>
                  <a:lnTo>
                    <a:pt x="491" y="1930"/>
                  </a:lnTo>
                  <a:lnTo>
                    <a:pt x="571" y="1907"/>
                  </a:lnTo>
                  <a:lnTo>
                    <a:pt x="879" y="1587"/>
                  </a:lnTo>
                  <a:lnTo>
                    <a:pt x="1187" y="1108"/>
                  </a:lnTo>
                  <a:lnTo>
                    <a:pt x="1392" y="914"/>
                  </a:lnTo>
                  <a:lnTo>
                    <a:pt x="1392" y="62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3" name="Google Shape;593;p36"/>
            <p:cNvSpPr/>
            <p:nvPr/>
          </p:nvSpPr>
          <p:spPr>
            <a:xfrm>
              <a:off x="3764775" y="1949775"/>
              <a:ext cx="63350" cy="42825"/>
            </a:xfrm>
            <a:custGeom>
              <a:rect b="b" l="l" r="r" t="t"/>
              <a:pathLst>
                <a:path extrusionOk="0" h="1713" w="2534">
                  <a:moveTo>
                    <a:pt x="1689" y="1"/>
                  </a:moveTo>
                  <a:lnTo>
                    <a:pt x="1062" y="183"/>
                  </a:lnTo>
                  <a:lnTo>
                    <a:pt x="548" y="115"/>
                  </a:lnTo>
                  <a:lnTo>
                    <a:pt x="548" y="115"/>
                  </a:lnTo>
                  <a:lnTo>
                    <a:pt x="0" y="286"/>
                  </a:lnTo>
                  <a:lnTo>
                    <a:pt x="103" y="594"/>
                  </a:lnTo>
                  <a:lnTo>
                    <a:pt x="422" y="606"/>
                  </a:lnTo>
                  <a:lnTo>
                    <a:pt x="765" y="948"/>
                  </a:lnTo>
                  <a:lnTo>
                    <a:pt x="1244" y="1370"/>
                  </a:lnTo>
                  <a:lnTo>
                    <a:pt x="1598" y="1302"/>
                  </a:lnTo>
                  <a:lnTo>
                    <a:pt x="2226" y="1712"/>
                  </a:lnTo>
                  <a:lnTo>
                    <a:pt x="2283" y="1210"/>
                  </a:lnTo>
                  <a:lnTo>
                    <a:pt x="2477" y="1176"/>
                  </a:lnTo>
                  <a:lnTo>
                    <a:pt x="2534" y="583"/>
                  </a:lnTo>
                  <a:lnTo>
                    <a:pt x="2134" y="37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4" name="Google Shape;594;p36"/>
            <p:cNvSpPr/>
            <p:nvPr/>
          </p:nvSpPr>
          <p:spPr>
            <a:xfrm>
              <a:off x="3736525" y="2834500"/>
              <a:ext cx="60500" cy="138400"/>
            </a:xfrm>
            <a:custGeom>
              <a:rect b="b" l="l" r="r" t="t"/>
              <a:pathLst>
                <a:path extrusionOk="0" h="5536" w="2420">
                  <a:moveTo>
                    <a:pt x="2271" y="526"/>
                  </a:moveTo>
                  <a:lnTo>
                    <a:pt x="1667" y="1"/>
                  </a:lnTo>
                  <a:lnTo>
                    <a:pt x="1381" y="1"/>
                  </a:lnTo>
                  <a:lnTo>
                    <a:pt x="1107" y="275"/>
                  </a:lnTo>
                  <a:lnTo>
                    <a:pt x="936" y="537"/>
                  </a:lnTo>
                  <a:lnTo>
                    <a:pt x="548" y="628"/>
                  </a:lnTo>
                  <a:lnTo>
                    <a:pt x="377" y="1028"/>
                  </a:lnTo>
                  <a:lnTo>
                    <a:pt x="103" y="1131"/>
                  </a:lnTo>
                  <a:lnTo>
                    <a:pt x="0" y="1599"/>
                  </a:lnTo>
                  <a:lnTo>
                    <a:pt x="251" y="1872"/>
                  </a:lnTo>
                  <a:lnTo>
                    <a:pt x="537" y="2192"/>
                  </a:lnTo>
                  <a:lnTo>
                    <a:pt x="560" y="2637"/>
                  </a:lnTo>
                  <a:lnTo>
                    <a:pt x="719" y="2820"/>
                  </a:lnTo>
                  <a:lnTo>
                    <a:pt x="697" y="4908"/>
                  </a:lnTo>
                  <a:lnTo>
                    <a:pt x="891" y="5536"/>
                  </a:lnTo>
                  <a:lnTo>
                    <a:pt x="1552" y="5422"/>
                  </a:lnTo>
                  <a:lnTo>
                    <a:pt x="1587" y="3961"/>
                  </a:lnTo>
                  <a:lnTo>
                    <a:pt x="1575" y="3379"/>
                  </a:lnTo>
                  <a:lnTo>
                    <a:pt x="1712" y="2808"/>
                  </a:lnTo>
                  <a:lnTo>
                    <a:pt x="1963" y="2534"/>
                  </a:lnTo>
                  <a:lnTo>
                    <a:pt x="2351" y="1964"/>
                  </a:lnTo>
                  <a:lnTo>
                    <a:pt x="2260" y="1724"/>
                  </a:lnTo>
                  <a:lnTo>
                    <a:pt x="2420" y="1370"/>
                  </a:lnTo>
                  <a:lnTo>
                    <a:pt x="2249" y="82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5" name="Google Shape;595;p36"/>
            <p:cNvSpPr/>
            <p:nvPr/>
          </p:nvSpPr>
          <p:spPr>
            <a:xfrm>
              <a:off x="3612125" y="2769175"/>
              <a:ext cx="152375" cy="124975"/>
            </a:xfrm>
            <a:custGeom>
              <a:rect b="b" l="l" r="r" t="t"/>
              <a:pathLst>
                <a:path extrusionOk="0" h="4999" w="6095">
                  <a:moveTo>
                    <a:pt x="4668" y="172"/>
                  </a:moveTo>
                  <a:lnTo>
                    <a:pt x="4155" y="172"/>
                  </a:lnTo>
                  <a:lnTo>
                    <a:pt x="3961" y="0"/>
                  </a:lnTo>
                  <a:lnTo>
                    <a:pt x="3527" y="126"/>
                  </a:lnTo>
                  <a:lnTo>
                    <a:pt x="2785" y="503"/>
                  </a:lnTo>
                  <a:lnTo>
                    <a:pt x="2625" y="788"/>
                  </a:lnTo>
                  <a:lnTo>
                    <a:pt x="2021" y="1199"/>
                  </a:lnTo>
                  <a:lnTo>
                    <a:pt x="1906" y="1427"/>
                  </a:lnTo>
                  <a:lnTo>
                    <a:pt x="1576" y="1610"/>
                  </a:lnTo>
                  <a:lnTo>
                    <a:pt x="1188" y="1484"/>
                  </a:lnTo>
                  <a:lnTo>
                    <a:pt x="959" y="1712"/>
                  </a:lnTo>
                  <a:lnTo>
                    <a:pt x="845" y="2340"/>
                  </a:lnTo>
                  <a:lnTo>
                    <a:pt x="206" y="3082"/>
                  </a:lnTo>
                  <a:lnTo>
                    <a:pt x="229" y="3401"/>
                  </a:lnTo>
                  <a:lnTo>
                    <a:pt x="1" y="3778"/>
                  </a:lnTo>
                  <a:lnTo>
                    <a:pt x="58" y="4314"/>
                  </a:lnTo>
                  <a:lnTo>
                    <a:pt x="423" y="4508"/>
                  </a:lnTo>
                  <a:lnTo>
                    <a:pt x="560" y="4805"/>
                  </a:lnTo>
                  <a:lnTo>
                    <a:pt x="914" y="4999"/>
                  </a:lnTo>
                  <a:lnTo>
                    <a:pt x="1188" y="4771"/>
                  </a:lnTo>
                  <a:lnTo>
                    <a:pt x="1576" y="4736"/>
                  </a:lnTo>
                  <a:lnTo>
                    <a:pt x="2112" y="4965"/>
                  </a:lnTo>
                  <a:lnTo>
                    <a:pt x="1998" y="4280"/>
                  </a:lnTo>
                  <a:lnTo>
                    <a:pt x="2032" y="3766"/>
                  </a:lnTo>
                  <a:lnTo>
                    <a:pt x="3413" y="3721"/>
                  </a:lnTo>
                  <a:lnTo>
                    <a:pt x="3755" y="3801"/>
                  </a:lnTo>
                  <a:lnTo>
                    <a:pt x="4018" y="3652"/>
                  </a:lnTo>
                  <a:lnTo>
                    <a:pt x="4383" y="3721"/>
                  </a:lnTo>
                  <a:lnTo>
                    <a:pt x="5079" y="3744"/>
                  </a:lnTo>
                  <a:lnTo>
                    <a:pt x="5353" y="3641"/>
                  </a:lnTo>
                  <a:lnTo>
                    <a:pt x="5524" y="3241"/>
                  </a:lnTo>
                  <a:lnTo>
                    <a:pt x="5912" y="3150"/>
                  </a:lnTo>
                  <a:lnTo>
                    <a:pt x="6083" y="2888"/>
                  </a:lnTo>
                  <a:lnTo>
                    <a:pt x="6095" y="2260"/>
                  </a:lnTo>
                  <a:lnTo>
                    <a:pt x="5182" y="2055"/>
                  </a:lnTo>
                  <a:lnTo>
                    <a:pt x="5159" y="1610"/>
                  </a:lnTo>
                  <a:lnTo>
                    <a:pt x="4714" y="1028"/>
                  </a:lnTo>
                  <a:lnTo>
                    <a:pt x="4600" y="61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6" name="Google Shape;596;p36"/>
            <p:cNvSpPr/>
            <p:nvPr/>
          </p:nvSpPr>
          <p:spPr>
            <a:xfrm>
              <a:off x="5438375" y="2512125"/>
              <a:ext cx="102725" cy="130975"/>
            </a:xfrm>
            <a:custGeom>
              <a:rect b="b" l="l" r="r" t="t"/>
              <a:pathLst>
                <a:path extrusionOk="0" h="5239" w="4109">
                  <a:moveTo>
                    <a:pt x="4040" y="3994"/>
                  </a:moveTo>
                  <a:lnTo>
                    <a:pt x="3401" y="2545"/>
                  </a:lnTo>
                  <a:lnTo>
                    <a:pt x="3184" y="2568"/>
                  </a:lnTo>
                  <a:lnTo>
                    <a:pt x="3161" y="3138"/>
                  </a:lnTo>
                  <a:lnTo>
                    <a:pt x="2659" y="2671"/>
                  </a:lnTo>
                  <a:lnTo>
                    <a:pt x="2819" y="2146"/>
                  </a:lnTo>
                  <a:lnTo>
                    <a:pt x="3161" y="2100"/>
                  </a:lnTo>
                  <a:lnTo>
                    <a:pt x="3390" y="1335"/>
                  </a:lnTo>
                  <a:lnTo>
                    <a:pt x="2899" y="1176"/>
                  </a:lnTo>
                  <a:lnTo>
                    <a:pt x="2191" y="1198"/>
                  </a:lnTo>
                  <a:lnTo>
                    <a:pt x="1415" y="1073"/>
                  </a:lnTo>
                  <a:lnTo>
                    <a:pt x="1244" y="445"/>
                  </a:lnTo>
                  <a:lnTo>
                    <a:pt x="856" y="388"/>
                  </a:lnTo>
                  <a:lnTo>
                    <a:pt x="171" y="0"/>
                  </a:lnTo>
                  <a:lnTo>
                    <a:pt x="0" y="616"/>
                  </a:lnTo>
                  <a:lnTo>
                    <a:pt x="662" y="1096"/>
                  </a:lnTo>
                  <a:lnTo>
                    <a:pt x="217" y="1438"/>
                  </a:lnTo>
                  <a:lnTo>
                    <a:pt x="103" y="1769"/>
                  </a:lnTo>
                  <a:lnTo>
                    <a:pt x="628" y="2009"/>
                  </a:lnTo>
                  <a:lnTo>
                    <a:pt x="571" y="2556"/>
                  </a:lnTo>
                  <a:lnTo>
                    <a:pt x="947" y="3241"/>
                  </a:lnTo>
                  <a:lnTo>
                    <a:pt x="1176" y="3983"/>
                  </a:lnTo>
                  <a:lnTo>
                    <a:pt x="1484" y="4063"/>
                  </a:lnTo>
                  <a:lnTo>
                    <a:pt x="1735" y="4166"/>
                  </a:lnTo>
                  <a:lnTo>
                    <a:pt x="1815" y="3994"/>
                  </a:lnTo>
                  <a:lnTo>
                    <a:pt x="2168" y="4177"/>
                  </a:lnTo>
                  <a:lnTo>
                    <a:pt x="2362" y="3675"/>
                  </a:lnTo>
                  <a:lnTo>
                    <a:pt x="2226" y="3310"/>
                  </a:lnTo>
                  <a:lnTo>
                    <a:pt x="2956" y="3332"/>
                  </a:lnTo>
                  <a:lnTo>
                    <a:pt x="3355" y="3869"/>
                  </a:lnTo>
                  <a:lnTo>
                    <a:pt x="3572" y="4302"/>
                  </a:lnTo>
                  <a:lnTo>
                    <a:pt x="3686" y="4759"/>
                  </a:lnTo>
                  <a:lnTo>
                    <a:pt x="3972" y="5238"/>
                  </a:lnTo>
                  <a:lnTo>
                    <a:pt x="3812" y="4508"/>
                  </a:lnTo>
                  <a:lnTo>
                    <a:pt x="4109" y="464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7" name="Google Shape;597;p36"/>
            <p:cNvSpPr/>
            <p:nvPr/>
          </p:nvSpPr>
          <p:spPr>
            <a:xfrm>
              <a:off x="4126250" y="2109550"/>
              <a:ext cx="111850" cy="65925"/>
            </a:xfrm>
            <a:custGeom>
              <a:rect b="b" l="l" r="r" t="t"/>
              <a:pathLst>
                <a:path extrusionOk="0" h="2637" w="4474">
                  <a:moveTo>
                    <a:pt x="4474" y="468"/>
                  </a:moveTo>
                  <a:lnTo>
                    <a:pt x="4040" y="366"/>
                  </a:lnTo>
                  <a:lnTo>
                    <a:pt x="3470" y="58"/>
                  </a:lnTo>
                  <a:lnTo>
                    <a:pt x="2648" y="252"/>
                  </a:lnTo>
                  <a:lnTo>
                    <a:pt x="2317" y="480"/>
                  </a:lnTo>
                  <a:lnTo>
                    <a:pt x="1256" y="434"/>
                  </a:lnTo>
                  <a:lnTo>
                    <a:pt x="685" y="297"/>
                  </a:lnTo>
                  <a:lnTo>
                    <a:pt x="411" y="366"/>
                  </a:lnTo>
                  <a:lnTo>
                    <a:pt x="149" y="0"/>
                  </a:lnTo>
                  <a:lnTo>
                    <a:pt x="0" y="194"/>
                  </a:lnTo>
                  <a:lnTo>
                    <a:pt x="92" y="525"/>
                  </a:lnTo>
                  <a:lnTo>
                    <a:pt x="491" y="891"/>
                  </a:lnTo>
                  <a:lnTo>
                    <a:pt x="251" y="1165"/>
                  </a:lnTo>
                  <a:lnTo>
                    <a:pt x="149" y="1450"/>
                  </a:lnTo>
                  <a:lnTo>
                    <a:pt x="240" y="1553"/>
                  </a:lnTo>
                  <a:lnTo>
                    <a:pt x="137" y="1678"/>
                  </a:lnTo>
                  <a:lnTo>
                    <a:pt x="537" y="1963"/>
                  </a:lnTo>
                  <a:lnTo>
                    <a:pt x="651" y="2545"/>
                  </a:lnTo>
                  <a:lnTo>
                    <a:pt x="1187" y="2580"/>
                  </a:lnTo>
                  <a:lnTo>
                    <a:pt x="1746" y="2329"/>
                  </a:lnTo>
                  <a:lnTo>
                    <a:pt x="2306" y="2637"/>
                  </a:lnTo>
                  <a:lnTo>
                    <a:pt x="2956" y="2545"/>
                  </a:lnTo>
                  <a:lnTo>
                    <a:pt x="2922" y="2123"/>
                  </a:lnTo>
                  <a:lnTo>
                    <a:pt x="3630" y="1838"/>
                  </a:lnTo>
                  <a:lnTo>
                    <a:pt x="4269" y="1952"/>
                  </a:lnTo>
                  <a:lnTo>
                    <a:pt x="3972" y="1450"/>
                  </a:lnTo>
                  <a:lnTo>
                    <a:pt x="4154" y="82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8" name="Google Shape;598;p36"/>
            <p:cNvSpPr/>
            <p:nvPr/>
          </p:nvSpPr>
          <p:spPr>
            <a:xfrm>
              <a:off x="4004425" y="2087575"/>
              <a:ext cx="71075" cy="56800"/>
            </a:xfrm>
            <a:custGeom>
              <a:rect b="b" l="l" r="r" t="t"/>
              <a:pathLst>
                <a:path extrusionOk="0" h="2272" w="2843">
                  <a:moveTo>
                    <a:pt x="879" y="1"/>
                  </a:moveTo>
                  <a:lnTo>
                    <a:pt x="548" y="24"/>
                  </a:lnTo>
                  <a:lnTo>
                    <a:pt x="400" y="206"/>
                  </a:lnTo>
                  <a:lnTo>
                    <a:pt x="137" y="1"/>
                  </a:lnTo>
                  <a:lnTo>
                    <a:pt x="0" y="366"/>
                  </a:lnTo>
                  <a:lnTo>
                    <a:pt x="388" y="777"/>
                  </a:lnTo>
                  <a:lnTo>
                    <a:pt x="571" y="1051"/>
                  </a:lnTo>
                  <a:lnTo>
                    <a:pt x="925" y="1370"/>
                  </a:lnTo>
                  <a:lnTo>
                    <a:pt x="1210" y="1576"/>
                  </a:lnTo>
                  <a:lnTo>
                    <a:pt x="1530" y="1929"/>
                  </a:lnTo>
                  <a:lnTo>
                    <a:pt x="2203" y="2272"/>
                  </a:lnTo>
                  <a:lnTo>
                    <a:pt x="2260" y="1781"/>
                  </a:lnTo>
                  <a:lnTo>
                    <a:pt x="2477" y="1587"/>
                  </a:lnTo>
                  <a:lnTo>
                    <a:pt x="2602" y="1496"/>
                  </a:lnTo>
                  <a:lnTo>
                    <a:pt x="2774" y="1462"/>
                  </a:lnTo>
                  <a:lnTo>
                    <a:pt x="2842" y="1051"/>
                  </a:lnTo>
                  <a:lnTo>
                    <a:pt x="2454" y="720"/>
                  </a:lnTo>
                  <a:lnTo>
                    <a:pt x="2602" y="332"/>
                  </a:lnTo>
                  <a:lnTo>
                    <a:pt x="2340" y="332"/>
                  </a:lnTo>
                  <a:lnTo>
                    <a:pt x="2340" y="332"/>
                  </a:lnTo>
                  <a:lnTo>
                    <a:pt x="1998" y="138"/>
                  </a:lnTo>
                  <a:lnTo>
                    <a:pt x="1507" y="14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599" name="Google Shape;599;p36"/>
            <p:cNvSpPr/>
            <p:nvPr/>
          </p:nvSpPr>
          <p:spPr>
            <a:xfrm>
              <a:off x="4117700" y="1848775"/>
              <a:ext cx="158350" cy="104450"/>
            </a:xfrm>
            <a:custGeom>
              <a:rect b="b" l="l" r="r" t="t"/>
              <a:pathLst>
                <a:path extrusionOk="0" h="4178" w="6334">
                  <a:moveTo>
                    <a:pt x="3561" y="218"/>
                  </a:moveTo>
                  <a:lnTo>
                    <a:pt x="2819" y="1"/>
                  </a:lnTo>
                  <a:lnTo>
                    <a:pt x="2168" y="332"/>
                  </a:lnTo>
                  <a:lnTo>
                    <a:pt x="1792" y="469"/>
                  </a:lnTo>
                  <a:lnTo>
                    <a:pt x="1917" y="845"/>
                  </a:lnTo>
                  <a:lnTo>
                    <a:pt x="1427" y="1131"/>
                  </a:lnTo>
                  <a:lnTo>
                    <a:pt x="1347" y="1610"/>
                  </a:lnTo>
                  <a:lnTo>
                    <a:pt x="662" y="1929"/>
                  </a:lnTo>
                  <a:lnTo>
                    <a:pt x="11" y="1929"/>
                  </a:lnTo>
                  <a:lnTo>
                    <a:pt x="91" y="2306"/>
                  </a:lnTo>
                  <a:lnTo>
                    <a:pt x="342" y="2637"/>
                  </a:lnTo>
                  <a:lnTo>
                    <a:pt x="377" y="2979"/>
                  </a:lnTo>
                  <a:lnTo>
                    <a:pt x="0" y="3151"/>
                  </a:lnTo>
                  <a:lnTo>
                    <a:pt x="263" y="3561"/>
                  </a:lnTo>
                  <a:lnTo>
                    <a:pt x="342" y="3949"/>
                  </a:lnTo>
                  <a:lnTo>
                    <a:pt x="651" y="3904"/>
                  </a:lnTo>
                  <a:lnTo>
                    <a:pt x="993" y="3675"/>
                  </a:lnTo>
                  <a:lnTo>
                    <a:pt x="1518" y="3653"/>
                  </a:lnTo>
                  <a:lnTo>
                    <a:pt x="2237" y="3721"/>
                  </a:lnTo>
                  <a:lnTo>
                    <a:pt x="3036" y="3938"/>
                  </a:lnTo>
                  <a:lnTo>
                    <a:pt x="3572" y="3949"/>
                  </a:lnTo>
                  <a:lnTo>
                    <a:pt x="3857" y="4075"/>
                  </a:lnTo>
                  <a:lnTo>
                    <a:pt x="4086" y="3927"/>
                  </a:lnTo>
                  <a:lnTo>
                    <a:pt x="4302" y="4132"/>
                  </a:lnTo>
                  <a:lnTo>
                    <a:pt x="4919" y="4098"/>
                  </a:lnTo>
                  <a:lnTo>
                    <a:pt x="5204" y="4178"/>
                  </a:lnTo>
                  <a:lnTo>
                    <a:pt x="5170" y="3733"/>
                  </a:lnTo>
                  <a:lnTo>
                    <a:pt x="5341" y="3539"/>
                  </a:lnTo>
                  <a:lnTo>
                    <a:pt x="5934" y="3493"/>
                  </a:lnTo>
                  <a:lnTo>
                    <a:pt x="5934" y="3493"/>
                  </a:lnTo>
                  <a:lnTo>
                    <a:pt x="5649" y="2934"/>
                  </a:lnTo>
                  <a:lnTo>
                    <a:pt x="5432" y="2648"/>
                  </a:lnTo>
                  <a:lnTo>
                    <a:pt x="5546" y="2569"/>
                  </a:lnTo>
                  <a:lnTo>
                    <a:pt x="6106" y="2591"/>
                  </a:lnTo>
                  <a:lnTo>
                    <a:pt x="6334" y="2409"/>
                  </a:lnTo>
                  <a:lnTo>
                    <a:pt x="6083" y="2180"/>
                  </a:lnTo>
                  <a:lnTo>
                    <a:pt x="5603" y="2021"/>
                  </a:lnTo>
                  <a:lnTo>
                    <a:pt x="5615" y="1861"/>
                  </a:lnTo>
                  <a:lnTo>
                    <a:pt x="5295" y="1713"/>
                  </a:lnTo>
                  <a:lnTo>
                    <a:pt x="4770" y="1153"/>
                  </a:lnTo>
                  <a:lnTo>
                    <a:pt x="4862" y="925"/>
                  </a:lnTo>
                  <a:lnTo>
                    <a:pt x="4713" y="514"/>
                  </a:lnTo>
                  <a:lnTo>
                    <a:pt x="4029" y="309"/>
                  </a:lnTo>
                  <a:lnTo>
                    <a:pt x="3698" y="41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00" name="Google Shape;600;p36"/>
            <p:cNvSpPr/>
            <p:nvPr/>
          </p:nvSpPr>
          <p:spPr>
            <a:xfrm>
              <a:off x="1953075" y="2692425"/>
              <a:ext cx="29125" cy="59375"/>
            </a:xfrm>
            <a:custGeom>
              <a:rect b="b" l="l" r="r" t="t"/>
              <a:pathLst>
                <a:path extrusionOk="0" h="2375" w="1165">
                  <a:moveTo>
                    <a:pt x="229" y="2374"/>
                  </a:moveTo>
                  <a:lnTo>
                    <a:pt x="434" y="2055"/>
                  </a:lnTo>
                  <a:lnTo>
                    <a:pt x="571" y="2032"/>
                  </a:lnTo>
                  <a:lnTo>
                    <a:pt x="765" y="1792"/>
                  </a:lnTo>
                  <a:lnTo>
                    <a:pt x="902" y="1336"/>
                  </a:lnTo>
                  <a:lnTo>
                    <a:pt x="857" y="1244"/>
                  </a:lnTo>
                  <a:lnTo>
                    <a:pt x="982" y="914"/>
                  </a:lnTo>
                  <a:lnTo>
                    <a:pt x="937" y="777"/>
                  </a:lnTo>
                  <a:lnTo>
                    <a:pt x="1119" y="389"/>
                  </a:lnTo>
                  <a:lnTo>
                    <a:pt x="1165" y="138"/>
                  </a:lnTo>
                  <a:lnTo>
                    <a:pt x="1005" y="138"/>
                  </a:lnTo>
                  <a:lnTo>
                    <a:pt x="1016" y="1"/>
                  </a:lnTo>
                  <a:lnTo>
                    <a:pt x="879" y="1"/>
                  </a:lnTo>
                  <a:lnTo>
                    <a:pt x="514" y="560"/>
                  </a:lnTo>
                  <a:lnTo>
                    <a:pt x="389" y="446"/>
                  </a:lnTo>
                  <a:lnTo>
                    <a:pt x="286" y="491"/>
                  </a:lnTo>
                  <a:lnTo>
                    <a:pt x="275" y="628"/>
                  </a:lnTo>
                  <a:lnTo>
                    <a:pt x="172" y="1347"/>
                  </a:lnTo>
                  <a:lnTo>
                    <a:pt x="1" y="237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01" name="Google Shape;601;p36"/>
            <p:cNvSpPr/>
            <p:nvPr/>
          </p:nvSpPr>
          <p:spPr>
            <a:xfrm>
              <a:off x="2335100" y="3333800"/>
              <a:ext cx="250800" cy="297300"/>
            </a:xfrm>
            <a:custGeom>
              <a:rect b="b" l="l" r="r" t="t"/>
              <a:pathLst>
                <a:path extrusionOk="0" h="11892" w="10032">
                  <a:moveTo>
                    <a:pt x="9655" y="9438"/>
                  </a:moveTo>
                  <a:lnTo>
                    <a:pt x="9884" y="9255"/>
                  </a:lnTo>
                  <a:lnTo>
                    <a:pt x="9769" y="8742"/>
                  </a:lnTo>
                  <a:lnTo>
                    <a:pt x="9963" y="8342"/>
                  </a:lnTo>
                  <a:lnTo>
                    <a:pt x="10032" y="7635"/>
                  </a:lnTo>
                  <a:lnTo>
                    <a:pt x="9804" y="7064"/>
                  </a:lnTo>
                  <a:lnTo>
                    <a:pt x="9347" y="6813"/>
                  </a:lnTo>
                  <a:lnTo>
                    <a:pt x="9233" y="6448"/>
                  </a:lnTo>
                  <a:lnTo>
                    <a:pt x="9313" y="5934"/>
                  </a:lnTo>
                  <a:lnTo>
                    <a:pt x="7795" y="5889"/>
                  </a:lnTo>
                  <a:lnTo>
                    <a:pt x="7407" y="4839"/>
                  </a:lnTo>
                  <a:lnTo>
                    <a:pt x="7635" y="4816"/>
                  </a:lnTo>
                  <a:lnTo>
                    <a:pt x="7590" y="4417"/>
                  </a:lnTo>
                  <a:lnTo>
                    <a:pt x="7419" y="4166"/>
                  </a:lnTo>
                  <a:lnTo>
                    <a:pt x="7350" y="3641"/>
                  </a:lnTo>
                  <a:lnTo>
                    <a:pt x="6882" y="3367"/>
                  </a:lnTo>
                  <a:lnTo>
                    <a:pt x="6380" y="3378"/>
                  </a:lnTo>
                  <a:lnTo>
                    <a:pt x="6026" y="3104"/>
                  </a:lnTo>
                  <a:lnTo>
                    <a:pt x="5479" y="2933"/>
                  </a:lnTo>
                  <a:lnTo>
                    <a:pt x="5136" y="2591"/>
                  </a:lnTo>
                  <a:lnTo>
                    <a:pt x="4235" y="2454"/>
                  </a:lnTo>
                  <a:lnTo>
                    <a:pt x="3322" y="1643"/>
                  </a:lnTo>
                  <a:lnTo>
                    <a:pt x="3367" y="1027"/>
                  </a:lnTo>
                  <a:lnTo>
                    <a:pt x="3242" y="673"/>
                  </a:lnTo>
                  <a:lnTo>
                    <a:pt x="3299" y="0"/>
                  </a:lnTo>
                  <a:lnTo>
                    <a:pt x="2260" y="160"/>
                  </a:lnTo>
                  <a:lnTo>
                    <a:pt x="1861" y="479"/>
                  </a:lnTo>
                  <a:lnTo>
                    <a:pt x="1176" y="856"/>
                  </a:lnTo>
                  <a:lnTo>
                    <a:pt x="1016" y="1130"/>
                  </a:lnTo>
                  <a:lnTo>
                    <a:pt x="605" y="1153"/>
                  </a:lnTo>
                  <a:lnTo>
                    <a:pt x="1" y="1073"/>
                  </a:lnTo>
                  <a:lnTo>
                    <a:pt x="788" y="2534"/>
                  </a:lnTo>
                  <a:lnTo>
                    <a:pt x="628" y="2842"/>
                  </a:lnTo>
                  <a:lnTo>
                    <a:pt x="640" y="3481"/>
                  </a:lnTo>
                  <a:lnTo>
                    <a:pt x="685" y="4245"/>
                  </a:lnTo>
                  <a:lnTo>
                    <a:pt x="411" y="4702"/>
                  </a:lnTo>
                  <a:lnTo>
                    <a:pt x="583" y="5044"/>
                  </a:lnTo>
                  <a:lnTo>
                    <a:pt x="434" y="5352"/>
                  </a:lnTo>
                  <a:lnTo>
                    <a:pt x="834" y="6106"/>
                  </a:lnTo>
                  <a:lnTo>
                    <a:pt x="434" y="7087"/>
                  </a:lnTo>
                  <a:lnTo>
                    <a:pt x="868" y="7703"/>
                  </a:lnTo>
                  <a:lnTo>
                    <a:pt x="1039" y="8354"/>
                  </a:lnTo>
                  <a:lnTo>
                    <a:pt x="1496" y="8742"/>
                  </a:lnTo>
                  <a:lnTo>
                    <a:pt x="1347" y="9632"/>
                  </a:lnTo>
                  <a:lnTo>
                    <a:pt x="1872" y="10636"/>
                  </a:lnTo>
                  <a:lnTo>
                    <a:pt x="2317" y="11892"/>
                  </a:lnTo>
                  <a:lnTo>
                    <a:pt x="2854" y="11766"/>
                  </a:lnTo>
                  <a:lnTo>
                    <a:pt x="3424" y="10956"/>
                  </a:lnTo>
                  <a:lnTo>
                    <a:pt x="4486" y="11173"/>
                  </a:lnTo>
                  <a:lnTo>
                    <a:pt x="5011" y="11823"/>
                  </a:lnTo>
                  <a:lnTo>
                    <a:pt x="5239" y="11093"/>
                  </a:lnTo>
                  <a:lnTo>
                    <a:pt x="6140" y="11138"/>
                  </a:lnTo>
                  <a:lnTo>
                    <a:pt x="6277" y="11321"/>
                  </a:lnTo>
                  <a:lnTo>
                    <a:pt x="6494" y="10237"/>
                  </a:lnTo>
                  <a:lnTo>
                    <a:pt x="6460" y="9758"/>
                  </a:lnTo>
                  <a:lnTo>
                    <a:pt x="6768" y="8959"/>
                  </a:lnTo>
                  <a:lnTo>
                    <a:pt x="8115" y="8685"/>
                  </a:lnTo>
                  <a:lnTo>
                    <a:pt x="8845" y="8696"/>
                  </a:lnTo>
                  <a:lnTo>
                    <a:pt x="9621" y="916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02" name="Google Shape;602;p36"/>
            <p:cNvSpPr/>
            <p:nvPr/>
          </p:nvSpPr>
          <p:spPr>
            <a:xfrm>
              <a:off x="2242375" y="2993125"/>
              <a:ext cx="784625" cy="885325"/>
            </a:xfrm>
            <a:custGeom>
              <a:rect b="b" l="l" r="r" t="t"/>
              <a:pathLst>
                <a:path extrusionOk="0" h="35413" w="31385">
                  <a:moveTo>
                    <a:pt x="13844" y="3037"/>
                  </a:moveTo>
                  <a:lnTo>
                    <a:pt x="13638" y="3071"/>
                  </a:lnTo>
                  <a:lnTo>
                    <a:pt x="13193" y="3002"/>
                  </a:lnTo>
                  <a:lnTo>
                    <a:pt x="12942" y="3242"/>
                  </a:lnTo>
                  <a:lnTo>
                    <a:pt x="12566" y="3402"/>
                  </a:lnTo>
                  <a:lnTo>
                    <a:pt x="12326" y="3425"/>
                  </a:lnTo>
                  <a:lnTo>
                    <a:pt x="12223" y="3607"/>
                  </a:lnTo>
                  <a:lnTo>
                    <a:pt x="11835" y="3573"/>
                  </a:lnTo>
                  <a:lnTo>
                    <a:pt x="11344" y="3139"/>
                  </a:lnTo>
                  <a:lnTo>
                    <a:pt x="11299" y="2729"/>
                  </a:lnTo>
                  <a:lnTo>
                    <a:pt x="11093" y="2261"/>
                  </a:lnTo>
                  <a:lnTo>
                    <a:pt x="11242" y="1485"/>
                  </a:lnTo>
                  <a:lnTo>
                    <a:pt x="11470" y="1176"/>
                  </a:lnTo>
                  <a:lnTo>
                    <a:pt x="11299" y="743"/>
                  </a:lnTo>
                  <a:lnTo>
                    <a:pt x="11025" y="617"/>
                  </a:lnTo>
                  <a:lnTo>
                    <a:pt x="11139" y="218"/>
                  </a:lnTo>
                  <a:lnTo>
                    <a:pt x="10956" y="1"/>
                  </a:lnTo>
                  <a:lnTo>
                    <a:pt x="10546" y="47"/>
                  </a:lnTo>
                  <a:lnTo>
                    <a:pt x="10648" y="298"/>
                  </a:lnTo>
                  <a:lnTo>
                    <a:pt x="10340" y="640"/>
                  </a:lnTo>
                  <a:lnTo>
                    <a:pt x="9427" y="982"/>
                  </a:lnTo>
                  <a:lnTo>
                    <a:pt x="8857" y="1131"/>
                  </a:lnTo>
                  <a:lnTo>
                    <a:pt x="8617" y="1348"/>
                  </a:lnTo>
                  <a:lnTo>
                    <a:pt x="7989" y="1119"/>
                  </a:lnTo>
                  <a:lnTo>
                    <a:pt x="7384" y="1005"/>
                  </a:lnTo>
                  <a:lnTo>
                    <a:pt x="7247" y="1085"/>
                  </a:lnTo>
                  <a:lnTo>
                    <a:pt x="7590" y="1313"/>
                  </a:lnTo>
                  <a:lnTo>
                    <a:pt x="7544" y="1930"/>
                  </a:lnTo>
                  <a:lnTo>
                    <a:pt x="7647" y="2500"/>
                  </a:lnTo>
                  <a:lnTo>
                    <a:pt x="8332" y="2569"/>
                  </a:lnTo>
                  <a:lnTo>
                    <a:pt x="8377" y="2774"/>
                  </a:lnTo>
                  <a:lnTo>
                    <a:pt x="7784" y="3025"/>
                  </a:lnTo>
                  <a:lnTo>
                    <a:pt x="7693" y="3413"/>
                  </a:lnTo>
                  <a:lnTo>
                    <a:pt x="7362" y="3550"/>
                  </a:lnTo>
                  <a:lnTo>
                    <a:pt x="6757" y="3767"/>
                  </a:lnTo>
                  <a:lnTo>
                    <a:pt x="6608" y="4041"/>
                  </a:lnTo>
                  <a:lnTo>
                    <a:pt x="5981" y="4109"/>
                  </a:lnTo>
                  <a:lnTo>
                    <a:pt x="5547" y="3630"/>
                  </a:lnTo>
                  <a:lnTo>
                    <a:pt x="5387" y="3744"/>
                  </a:lnTo>
                  <a:lnTo>
                    <a:pt x="5250" y="3196"/>
                  </a:lnTo>
                  <a:lnTo>
                    <a:pt x="5022" y="2911"/>
                  </a:lnTo>
                  <a:lnTo>
                    <a:pt x="4748" y="3231"/>
                  </a:lnTo>
                  <a:lnTo>
                    <a:pt x="3196" y="3208"/>
                  </a:lnTo>
                  <a:lnTo>
                    <a:pt x="3196" y="3767"/>
                  </a:lnTo>
                  <a:lnTo>
                    <a:pt x="3664" y="3870"/>
                  </a:lnTo>
                  <a:lnTo>
                    <a:pt x="3641" y="4212"/>
                  </a:lnTo>
                  <a:lnTo>
                    <a:pt x="3481" y="4121"/>
                  </a:lnTo>
                  <a:lnTo>
                    <a:pt x="3025" y="4269"/>
                  </a:lnTo>
                  <a:lnTo>
                    <a:pt x="3025" y="4920"/>
                  </a:lnTo>
                  <a:lnTo>
                    <a:pt x="3379" y="5262"/>
                  </a:lnTo>
                  <a:lnTo>
                    <a:pt x="3504" y="5776"/>
                  </a:lnTo>
                  <a:lnTo>
                    <a:pt x="3493" y="6175"/>
                  </a:lnTo>
                  <a:lnTo>
                    <a:pt x="3185" y="8663"/>
                  </a:lnTo>
                  <a:lnTo>
                    <a:pt x="2454" y="8617"/>
                  </a:lnTo>
                  <a:lnTo>
                    <a:pt x="2352" y="8766"/>
                  </a:lnTo>
                  <a:lnTo>
                    <a:pt x="1701" y="8937"/>
                  </a:lnTo>
                  <a:lnTo>
                    <a:pt x="811" y="9542"/>
                  </a:lnTo>
                  <a:lnTo>
                    <a:pt x="754" y="9975"/>
                  </a:lnTo>
                  <a:lnTo>
                    <a:pt x="571" y="10283"/>
                  </a:lnTo>
                  <a:lnTo>
                    <a:pt x="674" y="10774"/>
                  </a:lnTo>
                  <a:lnTo>
                    <a:pt x="195" y="11048"/>
                  </a:lnTo>
                  <a:lnTo>
                    <a:pt x="218" y="11425"/>
                  </a:lnTo>
                  <a:lnTo>
                    <a:pt x="1" y="11584"/>
                  </a:lnTo>
                  <a:lnTo>
                    <a:pt x="366" y="12417"/>
                  </a:lnTo>
                  <a:lnTo>
                    <a:pt x="845" y="12954"/>
                  </a:lnTo>
                  <a:lnTo>
                    <a:pt x="697" y="13353"/>
                  </a:lnTo>
                  <a:lnTo>
                    <a:pt x="1222" y="13399"/>
                  </a:lnTo>
                  <a:lnTo>
                    <a:pt x="1553" y="13878"/>
                  </a:lnTo>
                  <a:lnTo>
                    <a:pt x="2249" y="13912"/>
                  </a:lnTo>
                  <a:lnTo>
                    <a:pt x="2877" y="13365"/>
                  </a:lnTo>
                  <a:lnTo>
                    <a:pt x="2911" y="14757"/>
                  </a:lnTo>
                  <a:lnTo>
                    <a:pt x="3276" y="14848"/>
                  </a:lnTo>
                  <a:lnTo>
                    <a:pt x="3710" y="14700"/>
                  </a:lnTo>
                  <a:lnTo>
                    <a:pt x="4303" y="14780"/>
                  </a:lnTo>
                  <a:lnTo>
                    <a:pt x="4725" y="14757"/>
                  </a:lnTo>
                  <a:lnTo>
                    <a:pt x="4874" y="14483"/>
                  </a:lnTo>
                  <a:lnTo>
                    <a:pt x="5558" y="14106"/>
                  </a:lnTo>
                  <a:lnTo>
                    <a:pt x="5958" y="13787"/>
                  </a:lnTo>
                  <a:lnTo>
                    <a:pt x="7008" y="13627"/>
                  </a:lnTo>
                  <a:lnTo>
                    <a:pt x="6951" y="14300"/>
                  </a:lnTo>
                  <a:lnTo>
                    <a:pt x="7076" y="14654"/>
                  </a:lnTo>
                  <a:lnTo>
                    <a:pt x="7031" y="15270"/>
                  </a:lnTo>
                  <a:lnTo>
                    <a:pt x="7944" y="16081"/>
                  </a:lnTo>
                  <a:lnTo>
                    <a:pt x="8845" y="16218"/>
                  </a:lnTo>
                  <a:lnTo>
                    <a:pt x="9188" y="16560"/>
                  </a:lnTo>
                  <a:lnTo>
                    <a:pt x="9724" y="16731"/>
                  </a:lnTo>
                  <a:lnTo>
                    <a:pt x="10089" y="17005"/>
                  </a:lnTo>
                  <a:lnTo>
                    <a:pt x="10580" y="16994"/>
                  </a:lnTo>
                  <a:lnTo>
                    <a:pt x="11059" y="17268"/>
                  </a:lnTo>
                  <a:lnTo>
                    <a:pt x="11128" y="17793"/>
                  </a:lnTo>
                  <a:lnTo>
                    <a:pt x="11299" y="18044"/>
                  </a:lnTo>
                  <a:lnTo>
                    <a:pt x="11344" y="18443"/>
                  </a:lnTo>
                  <a:lnTo>
                    <a:pt x="11116" y="18466"/>
                  </a:lnTo>
                  <a:lnTo>
                    <a:pt x="11493" y="19516"/>
                  </a:lnTo>
                  <a:lnTo>
                    <a:pt x="13022" y="19561"/>
                  </a:lnTo>
                  <a:lnTo>
                    <a:pt x="12942" y="20075"/>
                  </a:lnTo>
                  <a:lnTo>
                    <a:pt x="13056" y="20440"/>
                  </a:lnTo>
                  <a:lnTo>
                    <a:pt x="13513" y="20691"/>
                  </a:lnTo>
                  <a:lnTo>
                    <a:pt x="13741" y="21262"/>
                  </a:lnTo>
                  <a:lnTo>
                    <a:pt x="13661" y="21969"/>
                  </a:lnTo>
                  <a:lnTo>
                    <a:pt x="13478" y="22369"/>
                  </a:lnTo>
                  <a:lnTo>
                    <a:pt x="13593" y="22882"/>
                  </a:lnTo>
                  <a:lnTo>
                    <a:pt x="13364" y="23065"/>
                  </a:lnTo>
                  <a:lnTo>
                    <a:pt x="13638" y="23579"/>
                  </a:lnTo>
                  <a:lnTo>
                    <a:pt x="13695" y="24811"/>
                  </a:lnTo>
                  <a:lnTo>
                    <a:pt x="14551" y="24982"/>
                  </a:lnTo>
                  <a:lnTo>
                    <a:pt x="14848" y="24811"/>
                  </a:lnTo>
                  <a:lnTo>
                    <a:pt x="15407" y="25051"/>
                  </a:lnTo>
                  <a:lnTo>
                    <a:pt x="15578" y="25325"/>
                  </a:lnTo>
                  <a:lnTo>
                    <a:pt x="15715" y="26146"/>
                  </a:lnTo>
                  <a:lnTo>
                    <a:pt x="15852" y="26511"/>
                  </a:lnTo>
                  <a:lnTo>
                    <a:pt x="16138" y="26546"/>
                  </a:lnTo>
                  <a:lnTo>
                    <a:pt x="16423" y="26397"/>
                  </a:lnTo>
                  <a:lnTo>
                    <a:pt x="16720" y="26569"/>
                  </a:lnTo>
                  <a:lnTo>
                    <a:pt x="16765" y="27059"/>
                  </a:lnTo>
                  <a:lnTo>
                    <a:pt x="16720" y="27607"/>
                  </a:lnTo>
                  <a:lnTo>
                    <a:pt x="16617" y="28121"/>
                  </a:lnTo>
                  <a:lnTo>
                    <a:pt x="16993" y="27949"/>
                  </a:lnTo>
                  <a:lnTo>
                    <a:pt x="17427" y="28474"/>
                  </a:lnTo>
                  <a:lnTo>
                    <a:pt x="17507" y="29205"/>
                  </a:lnTo>
                  <a:lnTo>
                    <a:pt x="16902" y="29707"/>
                  </a:lnTo>
                  <a:lnTo>
                    <a:pt x="16434" y="30072"/>
                  </a:lnTo>
                  <a:lnTo>
                    <a:pt x="15681" y="30962"/>
                  </a:lnTo>
                  <a:lnTo>
                    <a:pt x="14837" y="32183"/>
                  </a:lnTo>
                  <a:lnTo>
                    <a:pt x="15316" y="32081"/>
                  </a:lnTo>
                  <a:lnTo>
                    <a:pt x="16206" y="32788"/>
                  </a:lnTo>
                  <a:lnTo>
                    <a:pt x="16480" y="32754"/>
                  </a:lnTo>
                  <a:lnTo>
                    <a:pt x="17359" y="33336"/>
                  </a:lnTo>
                  <a:lnTo>
                    <a:pt x="18043" y="33838"/>
                  </a:lnTo>
                  <a:lnTo>
                    <a:pt x="18591" y="34454"/>
                  </a:lnTo>
                  <a:lnTo>
                    <a:pt x="18317" y="34877"/>
                  </a:lnTo>
                  <a:lnTo>
                    <a:pt x="18614" y="35413"/>
                  </a:lnTo>
                  <a:lnTo>
                    <a:pt x="19025" y="34877"/>
                  </a:lnTo>
                  <a:lnTo>
                    <a:pt x="19242" y="34021"/>
                  </a:lnTo>
                  <a:lnTo>
                    <a:pt x="19698" y="33598"/>
                  </a:lnTo>
                  <a:lnTo>
                    <a:pt x="20257" y="32879"/>
                  </a:lnTo>
                  <a:lnTo>
                    <a:pt x="20896" y="31282"/>
                  </a:lnTo>
                  <a:lnTo>
                    <a:pt x="21387" y="30791"/>
                  </a:lnTo>
                  <a:lnTo>
                    <a:pt x="21501" y="30346"/>
                  </a:lnTo>
                  <a:lnTo>
                    <a:pt x="21536" y="29433"/>
                  </a:lnTo>
                  <a:lnTo>
                    <a:pt x="21353" y="28931"/>
                  </a:lnTo>
                  <a:lnTo>
                    <a:pt x="21399" y="28246"/>
                  </a:lnTo>
                  <a:lnTo>
                    <a:pt x="21981" y="27345"/>
                  </a:lnTo>
                  <a:lnTo>
                    <a:pt x="22836" y="26626"/>
                  </a:lnTo>
                  <a:lnTo>
                    <a:pt x="23692" y="26363"/>
                  </a:lnTo>
                  <a:lnTo>
                    <a:pt x="24206" y="25952"/>
                  </a:lnTo>
                  <a:lnTo>
                    <a:pt x="25416" y="25610"/>
                  </a:lnTo>
                  <a:lnTo>
                    <a:pt x="26260" y="25610"/>
                  </a:lnTo>
                  <a:lnTo>
                    <a:pt x="26420" y="25062"/>
                  </a:lnTo>
                  <a:lnTo>
                    <a:pt x="27013" y="24663"/>
                  </a:lnTo>
                  <a:lnTo>
                    <a:pt x="27105" y="23738"/>
                  </a:lnTo>
                  <a:lnTo>
                    <a:pt x="27835" y="22551"/>
                  </a:lnTo>
                  <a:lnTo>
                    <a:pt x="27904" y="21342"/>
                  </a:lnTo>
                  <a:lnTo>
                    <a:pt x="28132" y="20977"/>
                  </a:lnTo>
                  <a:lnTo>
                    <a:pt x="28177" y="20383"/>
                  </a:lnTo>
                  <a:lnTo>
                    <a:pt x="28326" y="18979"/>
                  </a:lnTo>
                  <a:lnTo>
                    <a:pt x="28189" y="17279"/>
                  </a:lnTo>
                  <a:lnTo>
                    <a:pt x="28383" y="16606"/>
                  </a:lnTo>
                  <a:lnTo>
                    <a:pt x="28588" y="16594"/>
                  </a:lnTo>
                  <a:lnTo>
                    <a:pt x="29147" y="15807"/>
                  </a:lnTo>
                  <a:lnTo>
                    <a:pt x="29615" y="14780"/>
                  </a:lnTo>
                  <a:lnTo>
                    <a:pt x="30711" y="13524"/>
                  </a:lnTo>
                  <a:lnTo>
                    <a:pt x="31099" y="12931"/>
                  </a:lnTo>
                  <a:lnTo>
                    <a:pt x="31384" y="11425"/>
                  </a:lnTo>
                  <a:lnTo>
                    <a:pt x="31236" y="10877"/>
                  </a:lnTo>
                  <a:lnTo>
                    <a:pt x="30951" y="9713"/>
                  </a:lnTo>
                  <a:lnTo>
                    <a:pt x="30654" y="9427"/>
                  </a:lnTo>
                  <a:lnTo>
                    <a:pt x="29969" y="9405"/>
                  </a:lnTo>
                  <a:lnTo>
                    <a:pt x="29353" y="9131"/>
                  </a:lnTo>
                  <a:lnTo>
                    <a:pt x="28314" y="8115"/>
                  </a:lnTo>
                  <a:lnTo>
                    <a:pt x="27116" y="7362"/>
                  </a:lnTo>
                  <a:lnTo>
                    <a:pt x="25918" y="7407"/>
                  </a:lnTo>
                  <a:lnTo>
                    <a:pt x="24366" y="6917"/>
                  </a:lnTo>
                  <a:lnTo>
                    <a:pt x="23441" y="7202"/>
                  </a:lnTo>
                  <a:lnTo>
                    <a:pt x="23555" y="6711"/>
                  </a:lnTo>
                  <a:lnTo>
                    <a:pt x="23167" y="6164"/>
                  </a:lnTo>
                  <a:lnTo>
                    <a:pt x="21821" y="5627"/>
                  </a:lnTo>
                  <a:lnTo>
                    <a:pt x="20817" y="5296"/>
                  </a:lnTo>
                  <a:lnTo>
                    <a:pt x="20212" y="5878"/>
                  </a:lnTo>
                  <a:lnTo>
                    <a:pt x="20166" y="4977"/>
                  </a:lnTo>
                  <a:lnTo>
                    <a:pt x="18762" y="4840"/>
                  </a:lnTo>
                  <a:lnTo>
                    <a:pt x="18511" y="4554"/>
                  </a:lnTo>
                  <a:lnTo>
                    <a:pt x="19116" y="3813"/>
                  </a:lnTo>
                  <a:lnTo>
                    <a:pt x="19105" y="3185"/>
                  </a:lnTo>
                  <a:lnTo>
                    <a:pt x="18671" y="3037"/>
                  </a:lnTo>
                  <a:lnTo>
                    <a:pt x="18249" y="1439"/>
                  </a:lnTo>
                  <a:lnTo>
                    <a:pt x="18055" y="948"/>
                  </a:lnTo>
                  <a:lnTo>
                    <a:pt x="17792" y="982"/>
                  </a:lnTo>
                  <a:lnTo>
                    <a:pt x="17290" y="1816"/>
                  </a:lnTo>
                  <a:lnTo>
                    <a:pt x="17028" y="2489"/>
                  </a:lnTo>
                  <a:lnTo>
                    <a:pt x="16731" y="2831"/>
                  </a:lnTo>
                  <a:lnTo>
                    <a:pt x="16343" y="2900"/>
                  </a:lnTo>
                  <a:lnTo>
                    <a:pt x="16229" y="2637"/>
                  </a:lnTo>
                  <a:lnTo>
                    <a:pt x="16058" y="2603"/>
                  </a:lnTo>
                  <a:lnTo>
                    <a:pt x="15807" y="2854"/>
                  </a:lnTo>
                  <a:lnTo>
                    <a:pt x="15464" y="2671"/>
                  </a:lnTo>
                  <a:lnTo>
                    <a:pt x="15008" y="2466"/>
                  </a:lnTo>
                  <a:lnTo>
                    <a:pt x="14620" y="2569"/>
                  </a:lnTo>
                  <a:lnTo>
                    <a:pt x="14289" y="2489"/>
                  </a:lnTo>
                  <a:lnTo>
                    <a:pt x="14220" y="2740"/>
                  </a:lnTo>
                  <a:lnTo>
                    <a:pt x="14346" y="2923"/>
                  </a:lnTo>
                  <a:lnTo>
                    <a:pt x="14277" y="311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80709C"/>
                </a:solidFill>
                <a:latin typeface="Calibri"/>
                <a:ea typeface="Calibri"/>
                <a:cs typeface="Calibri"/>
                <a:sym typeface="Calibri"/>
              </a:endParaRPr>
            </a:p>
          </p:txBody>
        </p:sp>
        <p:sp>
          <p:nvSpPr>
            <p:cNvPr id="603" name="Google Shape;603;p36"/>
            <p:cNvSpPr/>
            <p:nvPr/>
          </p:nvSpPr>
          <p:spPr>
            <a:xfrm>
              <a:off x="6007825" y="2988575"/>
              <a:ext cx="23725" cy="32825"/>
            </a:xfrm>
            <a:custGeom>
              <a:rect b="b" l="l" r="r" t="t"/>
              <a:pathLst>
                <a:path extrusionOk="0" h="1313" w="949">
                  <a:moveTo>
                    <a:pt x="1" y="845"/>
                  </a:moveTo>
                  <a:lnTo>
                    <a:pt x="377" y="1313"/>
                  </a:lnTo>
                  <a:lnTo>
                    <a:pt x="537" y="993"/>
                  </a:lnTo>
                  <a:lnTo>
                    <a:pt x="925" y="1027"/>
                  </a:lnTo>
                  <a:lnTo>
                    <a:pt x="937" y="434"/>
                  </a:lnTo>
                  <a:lnTo>
                    <a:pt x="948" y="0"/>
                  </a:lnTo>
                  <a:lnTo>
                    <a:pt x="298" y="49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04" name="Google Shape;604;p36"/>
            <p:cNvSpPr/>
            <p:nvPr/>
          </p:nvSpPr>
          <p:spPr>
            <a:xfrm>
              <a:off x="5443775" y="2469900"/>
              <a:ext cx="64800" cy="36250"/>
            </a:xfrm>
            <a:custGeom>
              <a:rect b="b" l="l" r="r" t="t"/>
              <a:pathLst>
                <a:path extrusionOk="0" h="1450" w="2592">
                  <a:moveTo>
                    <a:pt x="2146" y="491"/>
                  </a:moveTo>
                  <a:lnTo>
                    <a:pt x="1758" y="228"/>
                  </a:lnTo>
                  <a:lnTo>
                    <a:pt x="1348" y="217"/>
                  </a:lnTo>
                  <a:lnTo>
                    <a:pt x="743" y="0"/>
                  </a:lnTo>
                  <a:lnTo>
                    <a:pt x="378" y="228"/>
                  </a:lnTo>
                  <a:lnTo>
                    <a:pt x="1" y="913"/>
                  </a:lnTo>
                  <a:lnTo>
                    <a:pt x="47" y="1084"/>
                  </a:lnTo>
                  <a:lnTo>
                    <a:pt x="834" y="1449"/>
                  </a:lnTo>
                  <a:lnTo>
                    <a:pt x="1291" y="1301"/>
                  </a:lnTo>
                  <a:lnTo>
                    <a:pt x="1964" y="1358"/>
                  </a:lnTo>
                  <a:lnTo>
                    <a:pt x="2592" y="1335"/>
                  </a:lnTo>
                  <a:lnTo>
                    <a:pt x="2534" y="77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05" name="Google Shape;605;p36"/>
            <p:cNvSpPr/>
            <p:nvPr/>
          </p:nvSpPr>
          <p:spPr>
            <a:xfrm>
              <a:off x="4109700" y="3512675"/>
              <a:ext cx="189175" cy="208300"/>
            </a:xfrm>
            <a:custGeom>
              <a:rect b="b" l="l" r="r" t="t"/>
              <a:pathLst>
                <a:path extrusionOk="0" h="8332" w="7567">
                  <a:moveTo>
                    <a:pt x="4440" y="80"/>
                  </a:moveTo>
                  <a:lnTo>
                    <a:pt x="4292" y="1"/>
                  </a:lnTo>
                  <a:lnTo>
                    <a:pt x="3835" y="217"/>
                  </a:lnTo>
                  <a:lnTo>
                    <a:pt x="3607" y="217"/>
                  </a:lnTo>
                  <a:lnTo>
                    <a:pt x="3082" y="571"/>
                  </a:lnTo>
                  <a:lnTo>
                    <a:pt x="2797" y="206"/>
                  </a:lnTo>
                  <a:lnTo>
                    <a:pt x="1575" y="514"/>
                  </a:lnTo>
                  <a:lnTo>
                    <a:pt x="982" y="548"/>
                  </a:lnTo>
                  <a:lnTo>
                    <a:pt x="856" y="3789"/>
                  </a:lnTo>
                  <a:lnTo>
                    <a:pt x="92" y="3812"/>
                  </a:lnTo>
                  <a:lnTo>
                    <a:pt x="1" y="6448"/>
                  </a:lnTo>
                  <a:lnTo>
                    <a:pt x="206" y="6597"/>
                  </a:lnTo>
                  <a:lnTo>
                    <a:pt x="628" y="7464"/>
                  </a:lnTo>
                  <a:lnTo>
                    <a:pt x="525" y="8012"/>
                  </a:lnTo>
                  <a:lnTo>
                    <a:pt x="685" y="8331"/>
                  </a:lnTo>
                  <a:lnTo>
                    <a:pt x="1256" y="8240"/>
                  </a:lnTo>
                  <a:lnTo>
                    <a:pt x="1655" y="7841"/>
                  </a:lnTo>
                  <a:lnTo>
                    <a:pt x="2043" y="7567"/>
                  </a:lnTo>
                  <a:lnTo>
                    <a:pt x="2260" y="7122"/>
                  </a:lnTo>
                  <a:lnTo>
                    <a:pt x="2637" y="6905"/>
                  </a:lnTo>
                  <a:lnTo>
                    <a:pt x="2968" y="7019"/>
                  </a:lnTo>
                  <a:lnTo>
                    <a:pt x="3321" y="7282"/>
                  </a:lnTo>
                  <a:lnTo>
                    <a:pt x="3949" y="7327"/>
                  </a:lnTo>
                  <a:lnTo>
                    <a:pt x="4463" y="7110"/>
                  </a:lnTo>
                  <a:lnTo>
                    <a:pt x="4554" y="6825"/>
                  </a:lnTo>
                  <a:lnTo>
                    <a:pt x="4725" y="6391"/>
                  </a:lnTo>
                  <a:lnTo>
                    <a:pt x="5147" y="6323"/>
                  </a:lnTo>
                  <a:lnTo>
                    <a:pt x="5398" y="5981"/>
                  </a:lnTo>
                  <a:lnTo>
                    <a:pt x="5684" y="5364"/>
                  </a:lnTo>
                  <a:lnTo>
                    <a:pt x="6426" y="4702"/>
                  </a:lnTo>
                  <a:lnTo>
                    <a:pt x="7567" y="4029"/>
                  </a:lnTo>
                  <a:lnTo>
                    <a:pt x="7076" y="3618"/>
                  </a:lnTo>
                  <a:lnTo>
                    <a:pt x="6483" y="3481"/>
                  </a:lnTo>
                  <a:lnTo>
                    <a:pt x="6266" y="2899"/>
                  </a:lnTo>
                  <a:lnTo>
                    <a:pt x="6277" y="2580"/>
                  </a:lnTo>
                  <a:lnTo>
                    <a:pt x="5946" y="2488"/>
                  </a:lnTo>
                  <a:lnTo>
                    <a:pt x="5090" y="1484"/>
                  </a:lnTo>
                  <a:lnTo>
                    <a:pt x="4862" y="959"/>
                  </a:lnTo>
                  <a:lnTo>
                    <a:pt x="4714" y="79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06" name="Google Shape;606;p36"/>
            <p:cNvSpPr/>
            <p:nvPr/>
          </p:nvSpPr>
          <p:spPr>
            <a:xfrm>
              <a:off x="4010425" y="2859325"/>
              <a:ext cx="258775" cy="201175"/>
            </a:xfrm>
            <a:custGeom>
              <a:rect b="b" l="l" r="r" t="t"/>
              <a:pathLst>
                <a:path extrusionOk="0" h="8047" w="10351">
                  <a:moveTo>
                    <a:pt x="7521" y="2283"/>
                  </a:moveTo>
                  <a:lnTo>
                    <a:pt x="7452" y="2249"/>
                  </a:lnTo>
                  <a:lnTo>
                    <a:pt x="7167" y="1986"/>
                  </a:lnTo>
                  <a:lnTo>
                    <a:pt x="7121" y="1701"/>
                  </a:lnTo>
                  <a:lnTo>
                    <a:pt x="7235" y="1336"/>
                  </a:lnTo>
                  <a:lnTo>
                    <a:pt x="7235" y="959"/>
                  </a:lnTo>
                  <a:lnTo>
                    <a:pt x="6768" y="389"/>
                  </a:lnTo>
                  <a:lnTo>
                    <a:pt x="6665" y="1"/>
                  </a:lnTo>
                  <a:lnTo>
                    <a:pt x="6174" y="160"/>
                  </a:lnTo>
                  <a:lnTo>
                    <a:pt x="5775" y="514"/>
                  </a:lnTo>
                  <a:lnTo>
                    <a:pt x="5204" y="1519"/>
                  </a:lnTo>
                  <a:lnTo>
                    <a:pt x="4462" y="1929"/>
                  </a:lnTo>
                  <a:lnTo>
                    <a:pt x="3686" y="1872"/>
                  </a:lnTo>
                  <a:lnTo>
                    <a:pt x="3458" y="1964"/>
                  </a:lnTo>
                  <a:lnTo>
                    <a:pt x="3538" y="2283"/>
                  </a:lnTo>
                  <a:lnTo>
                    <a:pt x="3127" y="2603"/>
                  </a:lnTo>
                  <a:lnTo>
                    <a:pt x="2796" y="2956"/>
                  </a:lnTo>
                  <a:lnTo>
                    <a:pt x="1792" y="3299"/>
                  </a:lnTo>
                  <a:lnTo>
                    <a:pt x="1586" y="3105"/>
                  </a:lnTo>
                  <a:lnTo>
                    <a:pt x="1461" y="3071"/>
                  </a:lnTo>
                  <a:lnTo>
                    <a:pt x="1312" y="3310"/>
                  </a:lnTo>
                  <a:lnTo>
                    <a:pt x="651" y="3367"/>
                  </a:lnTo>
                  <a:lnTo>
                    <a:pt x="263" y="4303"/>
                  </a:lnTo>
                  <a:lnTo>
                    <a:pt x="57" y="4451"/>
                  </a:lnTo>
                  <a:lnTo>
                    <a:pt x="0" y="5170"/>
                  </a:lnTo>
                  <a:lnTo>
                    <a:pt x="91" y="5558"/>
                  </a:lnTo>
                  <a:lnTo>
                    <a:pt x="34" y="5821"/>
                  </a:lnTo>
                  <a:lnTo>
                    <a:pt x="400" y="6300"/>
                  </a:lnTo>
                  <a:lnTo>
                    <a:pt x="479" y="6620"/>
                  </a:lnTo>
                  <a:lnTo>
                    <a:pt x="776" y="7076"/>
                  </a:lnTo>
                  <a:lnTo>
                    <a:pt x="1141" y="7384"/>
                  </a:lnTo>
                  <a:lnTo>
                    <a:pt x="1187" y="7795"/>
                  </a:lnTo>
                  <a:lnTo>
                    <a:pt x="1278" y="8046"/>
                  </a:lnTo>
                  <a:lnTo>
                    <a:pt x="1689" y="7213"/>
                  </a:lnTo>
                  <a:lnTo>
                    <a:pt x="2157" y="6722"/>
                  </a:lnTo>
                  <a:lnTo>
                    <a:pt x="2705" y="6882"/>
                  </a:lnTo>
                  <a:lnTo>
                    <a:pt x="3218" y="6939"/>
                  </a:lnTo>
                  <a:lnTo>
                    <a:pt x="3287" y="6300"/>
                  </a:lnTo>
                  <a:lnTo>
                    <a:pt x="3595" y="5844"/>
                  </a:lnTo>
                  <a:lnTo>
                    <a:pt x="4029" y="5558"/>
                  </a:lnTo>
                  <a:lnTo>
                    <a:pt x="4679" y="5855"/>
                  </a:lnTo>
                  <a:lnTo>
                    <a:pt x="5193" y="6197"/>
                  </a:lnTo>
                  <a:lnTo>
                    <a:pt x="5786" y="6277"/>
                  </a:lnTo>
                  <a:lnTo>
                    <a:pt x="6379" y="6449"/>
                  </a:lnTo>
                  <a:lnTo>
                    <a:pt x="6608" y="5912"/>
                  </a:lnTo>
                  <a:lnTo>
                    <a:pt x="6722" y="5844"/>
                  </a:lnTo>
                  <a:lnTo>
                    <a:pt x="7098" y="5924"/>
                  </a:lnTo>
                  <a:lnTo>
                    <a:pt x="7977" y="5479"/>
                  </a:lnTo>
                  <a:lnTo>
                    <a:pt x="8297" y="5673"/>
                  </a:lnTo>
                  <a:lnTo>
                    <a:pt x="8548" y="5638"/>
                  </a:lnTo>
                  <a:lnTo>
                    <a:pt x="8673" y="5421"/>
                  </a:lnTo>
                  <a:lnTo>
                    <a:pt x="8959" y="5342"/>
                  </a:lnTo>
                  <a:lnTo>
                    <a:pt x="9575" y="5444"/>
                  </a:lnTo>
                  <a:lnTo>
                    <a:pt x="10088" y="5456"/>
                  </a:lnTo>
                  <a:lnTo>
                    <a:pt x="10351" y="5364"/>
                  </a:lnTo>
                  <a:lnTo>
                    <a:pt x="10214" y="5068"/>
                  </a:lnTo>
                  <a:lnTo>
                    <a:pt x="9621" y="4714"/>
                  </a:lnTo>
                  <a:lnTo>
                    <a:pt x="9404" y="4166"/>
                  </a:lnTo>
                  <a:lnTo>
                    <a:pt x="9061" y="3790"/>
                  </a:lnTo>
                  <a:lnTo>
                    <a:pt x="8525" y="3299"/>
                  </a:lnTo>
                  <a:lnTo>
                    <a:pt x="8502" y="3013"/>
                  </a:lnTo>
                  <a:lnTo>
                    <a:pt x="8068" y="264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07" name="Google Shape;607;p36"/>
            <p:cNvSpPr/>
            <p:nvPr/>
          </p:nvSpPr>
          <p:spPr>
            <a:xfrm>
              <a:off x="1465200" y="1347225"/>
              <a:ext cx="1519000" cy="811125"/>
            </a:xfrm>
            <a:custGeom>
              <a:rect b="b" l="l" r="r" t="t"/>
              <a:pathLst>
                <a:path extrusionOk="0" h="32445" w="60760">
                  <a:moveTo>
                    <a:pt x="44931" y="28451"/>
                  </a:moveTo>
                  <a:lnTo>
                    <a:pt x="44828" y="28017"/>
                  </a:lnTo>
                  <a:lnTo>
                    <a:pt x="44474" y="28291"/>
                  </a:lnTo>
                  <a:lnTo>
                    <a:pt x="44543" y="28588"/>
                  </a:lnTo>
                  <a:lnTo>
                    <a:pt x="45342" y="28964"/>
                  </a:lnTo>
                  <a:lnTo>
                    <a:pt x="45615" y="28907"/>
                  </a:lnTo>
                  <a:lnTo>
                    <a:pt x="46083" y="28553"/>
                  </a:lnTo>
                  <a:lnTo>
                    <a:pt x="45410" y="28565"/>
                  </a:lnTo>
                  <a:close/>
                  <a:moveTo>
                    <a:pt x="46985" y="26180"/>
                  </a:moveTo>
                  <a:lnTo>
                    <a:pt x="47008" y="26020"/>
                  </a:lnTo>
                  <a:lnTo>
                    <a:pt x="46426" y="25655"/>
                  </a:lnTo>
                  <a:lnTo>
                    <a:pt x="45581" y="25426"/>
                  </a:lnTo>
                  <a:lnTo>
                    <a:pt x="45307" y="25506"/>
                  </a:lnTo>
                  <a:lnTo>
                    <a:pt x="45809" y="25917"/>
                  </a:lnTo>
                  <a:lnTo>
                    <a:pt x="46620" y="26191"/>
                  </a:lnTo>
                  <a:close/>
                  <a:moveTo>
                    <a:pt x="3425" y="26705"/>
                  </a:moveTo>
                  <a:lnTo>
                    <a:pt x="3459" y="26225"/>
                  </a:lnTo>
                  <a:lnTo>
                    <a:pt x="3002" y="25849"/>
                  </a:lnTo>
                  <a:lnTo>
                    <a:pt x="2945" y="25438"/>
                  </a:lnTo>
                  <a:lnTo>
                    <a:pt x="2934" y="25141"/>
                  </a:lnTo>
                  <a:lnTo>
                    <a:pt x="2340" y="25038"/>
                  </a:lnTo>
                  <a:lnTo>
                    <a:pt x="1998" y="24913"/>
                  </a:lnTo>
                  <a:lnTo>
                    <a:pt x="1416" y="24708"/>
                  </a:lnTo>
                  <a:lnTo>
                    <a:pt x="1222" y="24924"/>
                  </a:lnTo>
                  <a:lnTo>
                    <a:pt x="1131" y="25392"/>
                  </a:lnTo>
                  <a:lnTo>
                    <a:pt x="1747" y="25552"/>
                  </a:lnTo>
                  <a:lnTo>
                    <a:pt x="1690" y="25814"/>
                  </a:lnTo>
                  <a:lnTo>
                    <a:pt x="2101" y="26123"/>
                  </a:lnTo>
                  <a:lnTo>
                    <a:pt x="2101" y="26442"/>
                  </a:lnTo>
                  <a:lnTo>
                    <a:pt x="3002" y="26842"/>
                  </a:lnTo>
                  <a:close/>
                  <a:moveTo>
                    <a:pt x="51379" y="24787"/>
                  </a:moveTo>
                  <a:lnTo>
                    <a:pt x="51926" y="24240"/>
                  </a:lnTo>
                  <a:lnTo>
                    <a:pt x="52132" y="24000"/>
                  </a:lnTo>
                  <a:lnTo>
                    <a:pt x="51835" y="23954"/>
                  </a:lnTo>
                  <a:lnTo>
                    <a:pt x="51128" y="24262"/>
                  </a:lnTo>
                  <a:lnTo>
                    <a:pt x="50534" y="24765"/>
                  </a:lnTo>
                  <a:lnTo>
                    <a:pt x="49381" y="26168"/>
                  </a:lnTo>
                  <a:lnTo>
                    <a:pt x="48617" y="26693"/>
                  </a:lnTo>
                  <a:lnTo>
                    <a:pt x="48845" y="26933"/>
                  </a:lnTo>
                  <a:lnTo>
                    <a:pt x="48309" y="27252"/>
                  </a:lnTo>
                  <a:lnTo>
                    <a:pt x="48332" y="27515"/>
                  </a:lnTo>
                  <a:lnTo>
                    <a:pt x="49701" y="27538"/>
                  </a:lnTo>
                  <a:lnTo>
                    <a:pt x="50477" y="27492"/>
                  </a:lnTo>
                  <a:lnTo>
                    <a:pt x="51105" y="27709"/>
                  </a:lnTo>
                  <a:lnTo>
                    <a:pt x="50477" y="28120"/>
                  </a:lnTo>
                  <a:lnTo>
                    <a:pt x="50888" y="28143"/>
                  </a:lnTo>
                  <a:lnTo>
                    <a:pt x="51926" y="27378"/>
                  </a:lnTo>
                  <a:lnTo>
                    <a:pt x="52098" y="27492"/>
                  </a:lnTo>
                  <a:lnTo>
                    <a:pt x="51744" y="28222"/>
                  </a:lnTo>
                  <a:lnTo>
                    <a:pt x="52177" y="28394"/>
                  </a:lnTo>
                  <a:lnTo>
                    <a:pt x="52497" y="28359"/>
                  </a:lnTo>
                  <a:lnTo>
                    <a:pt x="52999" y="27572"/>
                  </a:lnTo>
                  <a:lnTo>
                    <a:pt x="52931" y="27024"/>
                  </a:lnTo>
                  <a:lnTo>
                    <a:pt x="52976" y="26545"/>
                  </a:lnTo>
                  <a:lnTo>
                    <a:pt x="52440" y="26705"/>
                  </a:lnTo>
                  <a:lnTo>
                    <a:pt x="52839" y="26054"/>
                  </a:lnTo>
                  <a:lnTo>
                    <a:pt x="52234" y="25780"/>
                  </a:lnTo>
                  <a:lnTo>
                    <a:pt x="51846" y="25997"/>
                  </a:lnTo>
                  <a:lnTo>
                    <a:pt x="51287" y="25757"/>
                  </a:lnTo>
                  <a:lnTo>
                    <a:pt x="51630" y="25449"/>
                  </a:lnTo>
                  <a:lnTo>
                    <a:pt x="51219" y="25267"/>
                  </a:lnTo>
                  <a:lnTo>
                    <a:pt x="50671" y="25552"/>
                  </a:lnTo>
                  <a:close/>
                  <a:moveTo>
                    <a:pt x="480" y="21763"/>
                  </a:moveTo>
                  <a:lnTo>
                    <a:pt x="206" y="22048"/>
                  </a:lnTo>
                  <a:lnTo>
                    <a:pt x="1" y="22414"/>
                  </a:lnTo>
                  <a:lnTo>
                    <a:pt x="138" y="22688"/>
                  </a:lnTo>
                  <a:lnTo>
                    <a:pt x="47" y="23087"/>
                  </a:lnTo>
                  <a:lnTo>
                    <a:pt x="149" y="23486"/>
                  </a:lnTo>
                  <a:lnTo>
                    <a:pt x="423" y="23486"/>
                  </a:lnTo>
                  <a:lnTo>
                    <a:pt x="389" y="22790"/>
                  </a:lnTo>
                  <a:lnTo>
                    <a:pt x="1405" y="21797"/>
                  </a:lnTo>
                  <a:lnTo>
                    <a:pt x="708" y="21877"/>
                  </a:lnTo>
                  <a:close/>
                  <a:moveTo>
                    <a:pt x="40548" y="15053"/>
                  </a:moveTo>
                  <a:lnTo>
                    <a:pt x="40491" y="14882"/>
                  </a:lnTo>
                  <a:lnTo>
                    <a:pt x="40240" y="14870"/>
                  </a:lnTo>
                  <a:lnTo>
                    <a:pt x="39852" y="15110"/>
                  </a:lnTo>
                  <a:lnTo>
                    <a:pt x="39795" y="15167"/>
                  </a:lnTo>
                  <a:lnTo>
                    <a:pt x="39807" y="15407"/>
                  </a:lnTo>
                  <a:lnTo>
                    <a:pt x="40046" y="15486"/>
                  </a:lnTo>
                  <a:close/>
                  <a:moveTo>
                    <a:pt x="39179" y="14596"/>
                  </a:moveTo>
                  <a:lnTo>
                    <a:pt x="39293" y="14437"/>
                  </a:lnTo>
                  <a:lnTo>
                    <a:pt x="38437" y="14425"/>
                  </a:lnTo>
                  <a:lnTo>
                    <a:pt x="37730" y="14813"/>
                  </a:lnTo>
                  <a:lnTo>
                    <a:pt x="37730" y="15030"/>
                  </a:lnTo>
                  <a:lnTo>
                    <a:pt x="38163" y="15053"/>
                  </a:lnTo>
                  <a:close/>
                  <a:moveTo>
                    <a:pt x="38734" y="12234"/>
                  </a:moveTo>
                  <a:lnTo>
                    <a:pt x="38346" y="12154"/>
                  </a:lnTo>
                  <a:lnTo>
                    <a:pt x="37638" y="12896"/>
                  </a:lnTo>
                  <a:lnTo>
                    <a:pt x="37125" y="13524"/>
                  </a:lnTo>
                  <a:lnTo>
                    <a:pt x="36303" y="13923"/>
                  </a:lnTo>
                  <a:lnTo>
                    <a:pt x="37205" y="13843"/>
                  </a:lnTo>
                  <a:lnTo>
                    <a:pt x="37091" y="14322"/>
                  </a:lnTo>
                  <a:lnTo>
                    <a:pt x="38266" y="13900"/>
                  </a:lnTo>
                  <a:lnTo>
                    <a:pt x="39145" y="13467"/>
                  </a:lnTo>
                  <a:lnTo>
                    <a:pt x="39259" y="13843"/>
                  </a:lnTo>
                  <a:lnTo>
                    <a:pt x="40103" y="14026"/>
                  </a:lnTo>
                  <a:lnTo>
                    <a:pt x="40799" y="13775"/>
                  </a:lnTo>
                  <a:lnTo>
                    <a:pt x="40526" y="13512"/>
                  </a:lnTo>
                  <a:lnTo>
                    <a:pt x="40046" y="13569"/>
                  </a:lnTo>
                  <a:lnTo>
                    <a:pt x="40229" y="13181"/>
                  </a:lnTo>
                  <a:lnTo>
                    <a:pt x="39704" y="12942"/>
                  </a:lnTo>
                  <a:lnTo>
                    <a:pt x="39213" y="12668"/>
                  </a:lnTo>
                  <a:lnTo>
                    <a:pt x="39008" y="12462"/>
                  </a:lnTo>
                  <a:lnTo>
                    <a:pt x="38608" y="12588"/>
                  </a:lnTo>
                  <a:close/>
                  <a:moveTo>
                    <a:pt x="45102" y="11059"/>
                  </a:moveTo>
                  <a:lnTo>
                    <a:pt x="45627" y="10819"/>
                  </a:lnTo>
                  <a:lnTo>
                    <a:pt x="45764" y="10716"/>
                  </a:lnTo>
                  <a:lnTo>
                    <a:pt x="45969" y="10385"/>
                  </a:lnTo>
                  <a:lnTo>
                    <a:pt x="45638" y="10180"/>
                  </a:lnTo>
                  <a:lnTo>
                    <a:pt x="45045" y="10271"/>
                  </a:lnTo>
                  <a:lnTo>
                    <a:pt x="44497" y="10716"/>
                  </a:lnTo>
                  <a:lnTo>
                    <a:pt x="44394" y="11093"/>
                  </a:lnTo>
                  <a:close/>
                  <a:moveTo>
                    <a:pt x="34568" y="9529"/>
                  </a:moveTo>
                  <a:lnTo>
                    <a:pt x="34454" y="9244"/>
                  </a:lnTo>
                  <a:lnTo>
                    <a:pt x="34409" y="9107"/>
                  </a:lnTo>
                  <a:lnTo>
                    <a:pt x="34180" y="8959"/>
                  </a:lnTo>
                  <a:lnTo>
                    <a:pt x="33758" y="8753"/>
                  </a:lnTo>
                  <a:lnTo>
                    <a:pt x="33062" y="9073"/>
                  </a:lnTo>
                  <a:lnTo>
                    <a:pt x="32343" y="9324"/>
                  </a:lnTo>
                  <a:lnTo>
                    <a:pt x="32845" y="9666"/>
                  </a:lnTo>
                  <a:lnTo>
                    <a:pt x="33382" y="9575"/>
                  </a:lnTo>
                  <a:lnTo>
                    <a:pt x="33975" y="9803"/>
                  </a:lnTo>
                  <a:close/>
                  <a:moveTo>
                    <a:pt x="37764" y="9233"/>
                  </a:moveTo>
                  <a:lnTo>
                    <a:pt x="36817" y="9096"/>
                  </a:lnTo>
                  <a:lnTo>
                    <a:pt x="37638" y="8719"/>
                  </a:lnTo>
                  <a:lnTo>
                    <a:pt x="37581" y="7863"/>
                  </a:lnTo>
                  <a:lnTo>
                    <a:pt x="37307" y="7532"/>
                  </a:lnTo>
                  <a:lnTo>
                    <a:pt x="36668" y="7418"/>
                  </a:lnTo>
                  <a:lnTo>
                    <a:pt x="35516" y="7966"/>
                  </a:lnTo>
                  <a:lnTo>
                    <a:pt x="34728" y="8788"/>
                  </a:lnTo>
                  <a:lnTo>
                    <a:pt x="35139" y="9096"/>
                  </a:lnTo>
                  <a:lnTo>
                    <a:pt x="35367" y="9564"/>
                  </a:lnTo>
                  <a:lnTo>
                    <a:pt x="34466" y="10351"/>
                  </a:lnTo>
                  <a:lnTo>
                    <a:pt x="34009" y="10317"/>
                  </a:lnTo>
                  <a:lnTo>
                    <a:pt x="33130" y="10944"/>
                  </a:lnTo>
                  <a:lnTo>
                    <a:pt x="33724" y="10203"/>
                  </a:lnTo>
                  <a:lnTo>
                    <a:pt x="33039" y="9952"/>
                  </a:lnTo>
                  <a:lnTo>
                    <a:pt x="32400" y="10077"/>
                  </a:lnTo>
                  <a:lnTo>
                    <a:pt x="32058" y="10556"/>
                  </a:lnTo>
                  <a:lnTo>
                    <a:pt x="31213" y="10545"/>
                  </a:lnTo>
                  <a:lnTo>
                    <a:pt x="30186" y="10659"/>
                  </a:lnTo>
                  <a:lnTo>
                    <a:pt x="29467" y="10317"/>
                  </a:lnTo>
                  <a:lnTo>
                    <a:pt x="28748" y="10374"/>
                  </a:lnTo>
                  <a:lnTo>
                    <a:pt x="28531" y="9963"/>
                  </a:lnTo>
                  <a:lnTo>
                    <a:pt x="28235" y="9780"/>
                  </a:lnTo>
                  <a:lnTo>
                    <a:pt x="27698" y="9849"/>
                  </a:lnTo>
                  <a:lnTo>
                    <a:pt x="26956" y="9895"/>
                  </a:lnTo>
                  <a:lnTo>
                    <a:pt x="26329" y="10146"/>
                  </a:lnTo>
                  <a:lnTo>
                    <a:pt x="26614" y="10477"/>
                  </a:lnTo>
                  <a:lnTo>
                    <a:pt x="25610" y="10876"/>
                  </a:lnTo>
                  <a:lnTo>
                    <a:pt x="25416" y="10408"/>
                  </a:lnTo>
                  <a:lnTo>
                    <a:pt x="24788" y="10545"/>
                  </a:lnTo>
                  <a:lnTo>
                    <a:pt x="23099" y="10636"/>
                  </a:lnTo>
                  <a:lnTo>
                    <a:pt x="22186" y="10465"/>
                  </a:lnTo>
                  <a:lnTo>
                    <a:pt x="23396" y="10089"/>
                  </a:lnTo>
                  <a:lnTo>
                    <a:pt x="22996" y="9689"/>
                  </a:lnTo>
                  <a:lnTo>
                    <a:pt x="22369" y="9746"/>
                  </a:lnTo>
                  <a:lnTo>
                    <a:pt x="21707" y="9609"/>
                  </a:lnTo>
                  <a:lnTo>
                    <a:pt x="20634" y="9335"/>
                  </a:lnTo>
                  <a:lnTo>
                    <a:pt x="20086" y="9004"/>
                  </a:lnTo>
                  <a:lnTo>
                    <a:pt x="19447" y="8959"/>
                  </a:lnTo>
                  <a:lnTo>
                    <a:pt x="18979" y="9187"/>
                  </a:lnTo>
                  <a:lnTo>
                    <a:pt x="18135" y="9324"/>
                  </a:lnTo>
                  <a:lnTo>
                    <a:pt x="18694" y="8730"/>
                  </a:lnTo>
                  <a:lnTo>
                    <a:pt x="17347" y="9244"/>
                  </a:lnTo>
                  <a:lnTo>
                    <a:pt x="17153" y="8582"/>
                  </a:lnTo>
                  <a:lnTo>
                    <a:pt x="16857" y="8491"/>
                  </a:lnTo>
                  <a:lnTo>
                    <a:pt x="16309" y="8845"/>
                  </a:lnTo>
                  <a:lnTo>
                    <a:pt x="15670" y="9016"/>
                  </a:lnTo>
                  <a:lnTo>
                    <a:pt x="15636" y="8708"/>
                  </a:lnTo>
                  <a:lnTo>
                    <a:pt x="14472" y="8902"/>
                  </a:lnTo>
                  <a:lnTo>
                    <a:pt x="13216" y="9233"/>
                  </a:lnTo>
                  <a:lnTo>
                    <a:pt x="12474" y="9153"/>
                  </a:lnTo>
                  <a:lnTo>
                    <a:pt x="11470" y="9381"/>
                  </a:lnTo>
                  <a:lnTo>
                    <a:pt x="10591" y="9701"/>
                  </a:lnTo>
                  <a:lnTo>
                    <a:pt x="10066" y="9632"/>
                  </a:lnTo>
                  <a:lnTo>
                    <a:pt x="9587" y="9267"/>
                  </a:lnTo>
                  <a:lnTo>
                    <a:pt x="8754" y="9073"/>
                  </a:lnTo>
                  <a:lnTo>
                    <a:pt x="8754" y="9073"/>
                  </a:lnTo>
                  <a:lnTo>
                    <a:pt x="5285" y="11960"/>
                  </a:lnTo>
                  <a:lnTo>
                    <a:pt x="229" y="16582"/>
                  </a:lnTo>
                  <a:lnTo>
                    <a:pt x="834" y="16593"/>
                  </a:lnTo>
                  <a:lnTo>
                    <a:pt x="1222" y="16822"/>
                  </a:lnTo>
                  <a:lnTo>
                    <a:pt x="1302" y="17198"/>
                  </a:lnTo>
                  <a:lnTo>
                    <a:pt x="1336" y="17746"/>
                  </a:lnTo>
                  <a:lnTo>
                    <a:pt x="2420" y="17278"/>
                  </a:lnTo>
                  <a:lnTo>
                    <a:pt x="3333" y="17004"/>
                  </a:lnTo>
                  <a:lnTo>
                    <a:pt x="3253" y="17438"/>
                  </a:lnTo>
                  <a:lnTo>
                    <a:pt x="3356" y="17780"/>
                  </a:lnTo>
                  <a:lnTo>
                    <a:pt x="3596" y="18168"/>
                  </a:lnTo>
                  <a:lnTo>
                    <a:pt x="3447" y="18762"/>
                  </a:lnTo>
                  <a:lnTo>
                    <a:pt x="3231" y="19732"/>
                  </a:lnTo>
                  <a:lnTo>
                    <a:pt x="3881" y="20280"/>
                  </a:lnTo>
                  <a:lnTo>
                    <a:pt x="3447" y="20805"/>
                  </a:lnTo>
                  <a:lnTo>
                    <a:pt x="2717" y="21215"/>
                  </a:lnTo>
                  <a:lnTo>
                    <a:pt x="2717" y="21215"/>
                  </a:lnTo>
                  <a:lnTo>
                    <a:pt x="2363" y="21660"/>
                  </a:lnTo>
                  <a:lnTo>
                    <a:pt x="2660" y="22288"/>
                  </a:lnTo>
                  <a:lnTo>
                    <a:pt x="2215" y="22984"/>
                  </a:lnTo>
                  <a:lnTo>
                    <a:pt x="2797" y="23361"/>
                  </a:lnTo>
                  <a:lnTo>
                    <a:pt x="2283" y="23886"/>
                  </a:lnTo>
                  <a:lnTo>
                    <a:pt x="2101" y="24673"/>
                  </a:lnTo>
                  <a:lnTo>
                    <a:pt x="3082" y="25027"/>
                  </a:lnTo>
                  <a:lnTo>
                    <a:pt x="3310" y="25415"/>
                  </a:lnTo>
                  <a:lnTo>
                    <a:pt x="4086" y="26282"/>
                  </a:lnTo>
                  <a:lnTo>
                    <a:pt x="4189" y="26282"/>
                  </a:lnTo>
                  <a:lnTo>
                    <a:pt x="6163" y="26282"/>
                  </a:lnTo>
                  <a:lnTo>
                    <a:pt x="8252" y="26282"/>
                  </a:lnTo>
                  <a:lnTo>
                    <a:pt x="8937" y="26282"/>
                  </a:lnTo>
                  <a:lnTo>
                    <a:pt x="11071" y="26282"/>
                  </a:lnTo>
                  <a:lnTo>
                    <a:pt x="13148" y="26282"/>
                  </a:lnTo>
                  <a:lnTo>
                    <a:pt x="15236" y="26282"/>
                  </a:lnTo>
                  <a:lnTo>
                    <a:pt x="17347" y="26282"/>
                  </a:lnTo>
                  <a:lnTo>
                    <a:pt x="19733" y="26282"/>
                  </a:lnTo>
                  <a:lnTo>
                    <a:pt x="22129" y="26282"/>
                  </a:lnTo>
                  <a:lnTo>
                    <a:pt x="23567" y="26282"/>
                  </a:lnTo>
                  <a:lnTo>
                    <a:pt x="23761" y="25940"/>
                  </a:lnTo>
                  <a:lnTo>
                    <a:pt x="23989" y="25940"/>
                  </a:lnTo>
                  <a:lnTo>
                    <a:pt x="23875" y="26419"/>
                  </a:lnTo>
                  <a:lnTo>
                    <a:pt x="24012" y="26568"/>
                  </a:lnTo>
                  <a:lnTo>
                    <a:pt x="24469" y="26625"/>
                  </a:lnTo>
                  <a:lnTo>
                    <a:pt x="25131" y="26762"/>
                  </a:lnTo>
                  <a:lnTo>
                    <a:pt x="25667" y="27036"/>
                  </a:lnTo>
                  <a:lnTo>
                    <a:pt x="26295" y="26921"/>
                  </a:lnTo>
                  <a:lnTo>
                    <a:pt x="27048" y="27150"/>
                  </a:lnTo>
                  <a:lnTo>
                    <a:pt x="27048" y="27150"/>
                  </a:lnTo>
                  <a:lnTo>
                    <a:pt x="27504" y="26807"/>
                  </a:lnTo>
                  <a:lnTo>
                    <a:pt x="27961" y="26670"/>
                  </a:lnTo>
                  <a:lnTo>
                    <a:pt x="28223" y="26454"/>
                  </a:lnTo>
                  <a:lnTo>
                    <a:pt x="28440" y="26339"/>
                  </a:lnTo>
                  <a:lnTo>
                    <a:pt x="29011" y="26511"/>
                  </a:lnTo>
                  <a:lnTo>
                    <a:pt x="29479" y="26533"/>
                  </a:lnTo>
                  <a:lnTo>
                    <a:pt x="29593" y="26648"/>
                  </a:lnTo>
                  <a:lnTo>
                    <a:pt x="29604" y="27150"/>
                  </a:lnTo>
                  <a:lnTo>
                    <a:pt x="30346" y="27298"/>
                  </a:lnTo>
                  <a:lnTo>
                    <a:pt x="30106" y="27538"/>
                  </a:lnTo>
                  <a:lnTo>
                    <a:pt x="30277" y="27812"/>
                  </a:lnTo>
                  <a:lnTo>
                    <a:pt x="30004" y="28131"/>
                  </a:lnTo>
                  <a:lnTo>
                    <a:pt x="30266" y="28245"/>
                  </a:lnTo>
                  <a:lnTo>
                    <a:pt x="29992" y="28553"/>
                  </a:lnTo>
                  <a:lnTo>
                    <a:pt x="29992" y="28553"/>
                  </a:lnTo>
                  <a:lnTo>
                    <a:pt x="30163" y="28576"/>
                  </a:lnTo>
                  <a:lnTo>
                    <a:pt x="30346" y="28451"/>
                  </a:lnTo>
                  <a:lnTo>
                    <a:pt x="30414" y="28645"/>
                  </a:lnTo>
                  <a:lnTo>
                    <a:pt x="30905" y="28747"/>
                  </a:lnTo>
                  <a:lnTo>
                    <a:pt x="31441" y="28759"/>
                  </a:lnTo>
                  <a:lnTo>
                    <a:pt x="31989" y="28850"/>
                  </a:lnTo>
                  <a:lnTo>
                    <a:pt x="32560" y="29021"/>
                  </a:lnTo>
                  <a:lnTo>
                    <a:pt x="32674" y="29307"/>
                  </a:lnTo>
                  <a:lnTo>
                    <a:pt x="32868" y="29980"/>
                  </a:lnTo>
                  <a:lnTo>
                    <a:pt x="32526" y="30265"/>
                  </a:lnTo>
                  <a:lnTo>
                    <a:pt x="31989" y="30151"/>
                  </a:lnTo>
                  <a:lnTo>
                    <a:pt x="31841" y="29603"/>
                  </a:lnTo>
                  <a:lnTo>
                    <a:pt x="31715" y="30163"/>
                  </a:lnTo>
                  <a:lnTo>
                    <a:pt x="31179" y="30642"/>
                  </a:lnTo>
                  <a:lnTo>
                    <a:pt x="31065" y="31064"/>
                  </a:lnTo>
                  <a:lnTo>
                    <a:pt x="30905" y="31304"/>
                  </a:lnTo>
                  <a:lnTo>
                    <a:pt x="30323" y="31589"/>
                  </a:lnTo>
                  <a:lnTo>
                    <a:pt x="30323" y="31589"/>
                  </a:lnTo>
                  <a:lnTo>
                    <a:pt x="29787" y="32068"/>
                  </a:lnTo>
                  <a:lnTo>
                    <a:pt x="29501" y="32388"/>
                  </a:lnTo>
                  <a:lnTo>
                    <a:pt x="29889" y="32445"/>
                  </a:lnTo>
                  <a:lnTo>
                    <a:pt x="30528" y="32160"/>
                  </a:lnTo>
                  <a:lnTo>
                    <a:pt x="30951" y="31909"/>
                  </a:lnTo>
                  <a:lnTo>
                    <a:pt x="31179" y="31874"/>
                  </a:lnTo>
                  <a:lnTo>
                    <a:pt x="31544" y="31954"/>
                  </a:lnTo>
                  <a:lnTo>
                    <a:pt x="31784" y="31829"/>
                  </a:lnTo>
                  <a:lnTo>
                    <a:pt x="32183" y="31715"/>
                  </a:lnTo>
                  <a:lnTo>
                    <a:pt x="32857" y="31600"/>
                  </a:lnTo>
                  <a:lnTo>
                    <a:pt x="32857" y="31600"/>
                  </a:lnTo>
                  <a:lnTo>
                    <a:pt x="32857" y="31600"/>
                  </a:lnTo>
                  <a:lnTo>
                    <a:pt x="32902" y="31338"/>
                  </a:lnTo>
                  <a:lnTo>
                    <a:pt x="32857" y="31361"/>
                  </a:lnTo>
                  <a:lnTo>
                    <a:pt x="32617" y="31395"/>
                  </a:lnTo>
                  <a:lnTo>
                    <a:pt x="32354" y="31315"/>
                  </a:lnTo>
                  <a:lnTo>
                    <a:pt x="32685" y="31018"/>
                  </a:lnTo>
                  <a:lnTo>
                    <a:pt x="32959" y="30916"/>
                  </a:lnTo>
                  <a:lnTo>
                    <a:pt x="33518" y="30790"/>
                  </a:lnTo>
                  <a:lnTo>
                    <a:pt x="34169" y="30665"/>
                  </a:lnTo>
                  <a:lnTo>
                    <a:pt x="34431" y="30824"/>
                  </a:lnTo>
                  <a:lnTo>
                    <a:pt x="34694" y="30630"/>
                  </a:lnTo>
                  <a:lnTo>
                    <a:pt x="34968" y="30516"/>
                  </a:lnTo>
                  <a:lnTo>
                    <a:pt x="35093" y="30573"/>
                  </a:lnTo>
                  <a:lnTo>
                    <a:pt x="35105" y="30585"/>
                  </a:lnTo>
                  <a:lnTo>
                    <a:pt x="36063" y="29991"/>
                  </a:lnTo>
                  <a:lnTo>
                    <a:pt x="36451" y="29820"/>
                  </a:lnTo>
                  <a:lnTo>
                    <a:pt x="37547" y="29820"/>
                  </a:lnTo>
                  <a:lnTo>
                    <a:pt x="38882" y="29820"/>
                  </a:lnTo>
                  <a:lnTo>
                    <a:pt x="39019" y="29592"/>
                  </a:lnTo>
                  <a:lnTo>
                    <a:pt x="39259" y="29546"/>
                  </a:lnTo>
                  <a:lnTo>
                    <a:pt x="39624" y="29421"/>
                  </a:lnTo>
                  <a:lnTo>
                    <a:pt x="40001" y="29021"/>
                  </a:lnTo>
                  <a:lnTo>
                    <a:pt x="40457" y="28325"/>
                  </a:lnTo>
                  <a:lnTo>
                    <a:pt x="41245" y="27652"/>
                  </a:lnTo>
                  <a:lnTo>
                    <a:pt x="41404" y="27892"/>
                  </a:lnTo>
                  <a:lnTo>
                    <a:pt x="41929" y="27732"/>
                  </a:lnTo>
                  <a:lnTo>
                    <a:pt x="42146" y="27994"/>
                  </a:lnTo>
                  <a:lnTo>
                    <a:pt x="41747" y="29204"/>
                  </a:lnTo>
                  <a:lnTo>
                    <a:pt x="42043" y="29706"/>
                  </a:lnTo>
                  <a:lnTo>
                    <a:pt x="42888" y="29592"/>
                  </a:lnTo>
                  <a:lnTo>
                    <a:pt x="44041" y="29558"/>
                  </a:lnTo>
                  <a:lnTo>
                    <a:pt x="42557" y="30288"/>
                  </a:lnTo>
                  <a:lnTo>
                    <a:pt x="42340" y="31030"/>
                  </a:lnTo>
                  <a:lnTo>
                    <a:pt x="42876" y="31098"/>
                  </a:lnTo>
                  <a:lnTo>
                    <a:pt x="43881" y="30459"/>
                  </a:lnTo>
                  <a:lnTo>
                    <a:pt x="44714" y="30117"/>
                  </a:lnTo>
                  <a:lnTo>
                    <a:pt x="46449" y="29592"/>
                  </a:lnTo>
                  <a:lnTo>
                    <a:pt x="47521" y="29010"/>
                  </a:lnTo>
                  <a:lnTo>
                    <a:pt x="47156" y="28690"/>
                  </a:lnTo>
                  <a:lnTo>
                    <a:pt x="47293" y="28051"/>
                  </a:lnTo>
                  <a:lnTo>
                    <a:pt x="46277" y="29044"/>
                  </a:lnTo>
                  <a:lnTo>
                    <a:pt x="45056" y="29158"/>
                  </a:lnTo>
                  <a:lnTo>
                    <a:pt x="44269" y="28725"/>
                  </a:lnTo>
                  <a:lnTo>
                    <a:pt x="44257" y="28063"/>
                  </a:lnTo>
                  <a:lnTo>
                    <a:pt x="44337" y="27093"/>
                  </a:lnTo>
                  <a:lnTo>
                    <a:pt x="45216" y="26511"/>
                  </a:lnTo>
                  <a:lnTo>
                    <a:pt x="44737" y="26066"/>
                  </a:lnTo>
                  <a:lnTo>
                    <a:pt x="43653" y="26145"/>
                  </a:lnTo>
                  <a:lnTo>
                    <a:pt x="41929" y="26887"/>
                  </a:lnTo>
                  <a:lnTo>
                    <a:pt x="40377" y="28063"/>
                  </a:lnTo>
                  <a:lnTo>
                    <a:pt x="39715" y="28200"/>
                  </a:lnTo>
                  <a:lnTo>
                    <a:pt x="40834" y="27389"/>
                  </a:lnTo>
                  <a:lnTo>
                    <a:pt x="42272" y="26203"/>
                  </a:lnTo>
                  <a:lnTo>
                    <a:pt x="43299" y="25826"/>
                  </a:lnTo>
                  <a:lnTo>
                    <a:pt x="44109" y="25198"/>
                  </a:lnTo>
                  <a:lnTo>
                    <a:pt x="44851" y="25118"/>
                  </a:lnTo>
                  <a:lnTo>
                    <a:pt x="45901" y="25141"/>
                  </a:lnTo>
                  <a:lnTo>
                    <a:pt x="47327" y="25324"/>
                  </a:lnTo>
                  <a:lnTo>
                    <a:pt x="48548" y="25175"/>
                  </a:lnTo>
                  <a:lnTo>
                    <a:pt x="49667" y="24456"/>
                  </a:lnTo>
                  <a:lnTo>
                    <a:pt x="50899" y="24137"/>
                  </a:lnTo>
                  <a:lnTo>
                    <a:pt x="51504" y="23840"/>
                  </a:lnTo>
                  <a:lnTo>
                    <a:pt x="52098" y="23509"/>
                  </a:lnTo>
                  <a:lnTo>
                    <a:pt x="52383" y="22539"/>
                  </a:lnTo>
                  <a:lnTo>
                    <a:pt x="52234" y="22208"/>
                  </a:lnTo>
                  <a:lnTo>
                    <a:pt x="51744" y="22094"/>
                  </a:lnTo>
                  <a:lnTo>
                    <a:pt x="51744" y="21375"/>
                  </a:lnTo>
                  <a:lnTo>
                    <a:pt x="51413" y="21101"/>
                  </a:lnTo>
                  <a:lnTo>
                    <a:pt x="50431" y="20873"/>
                  </a:lnTo>
                  <a:lnTo>
                    <a:pt x="50032" y="20382"/>
                  </a:lnTo>
                  <a:lnTo>
                    <a:pt x="49347" y="19903"/>
                  </a:lnTo>
                  <a:lnTo>
                    <a:pt x="49838" y="19378"/>
                  </a:lnTo>
                  <a:lnTo>
                    <a:pt x="49553" y="18362"/>
                  </a:lnTo>
                  <a:lnTo>
                    <a:pt x="49176" y="17290"/>
                  </a:lnTo>
                  <a:lnTo>
                    <a:pt x="49039" y="16548"/>
                  </a:lnTo>
                  <a:lnTo>
                    <a:pt x="48423" y="16936"/>
                  </a:lnTo>
                  <a:lnTo>
                    <a:pt x="47361" y="17860"/>
                  </a:lnTo>
                  <a:lnTo>
                    <a:pt x="46209" y="18317"/>
                  </a:lnTo>
                  <a:lnTo>
                    <a:pt x="45981" y="17837"/>
                  </a:lnTo>
                  <a:lnTo>
                    <a:pt x="45456" y="17689"/>
                  </a:lnTo>
                  <a:lnTo>
                    <a:pt x="45764" y="16651"/>
                  </a:lnTo>
                  <a:lnTo>
                    <a:pt x="46140" y="15954"/>
                  </a:lnTo>
                  <a:lnTo>
                    <a:pt x="45045" y="15874"/>
                  </a:lnTo>
                  <a:lnTo>
                    <a:pt x="45022" y="15566"/>
                  </a:lnTo>
                  <a:lnTo>
                    <a:pt x="44508" y="15098"/>
                  </a:lnTo>
                  <a:lnTo>
                    <a:pt x="44086" y="14813"/>
                  </a:lnTo>
                  <a:lnTo>
                    <a:pt x="43447" y="15019"/>
                  </a:lnTo>
                  <a:lnTo>
                    <a:pt x="42842" y="14950"/>
                  </a:lnTo>
                  <a:lnTo>
                    <a:pt x="41906" y="14722"/>
                  </a:lnTo>
                  <a:lnTo>
                    <a:pt x="41347" y="14904"/>
                  </a:lnTo>
                  <a:lnTo>
                    <a:pt x="40799" y="16194"/>
                  </a:lnTo>
                  <a:lnTo>
                    <a:pt x="40663" y="16947"/>
                  </a:lnTo>
                  <a:lnTo>
                    <a:pt x="39407" y="17815"/>
                  </a:lnTo>
                  <a:lnTo>
                    <a:pt x="39852" y="18465"/>
                  </a:lnTo>
                  <a:lnTo>
                    <a:pt x="39921" y="19173"/>
                  </a:lnTo>
                  <a:lnTo>
                    <a:pt x="39681" y="19743"/>
                  </a:lnTo>
                  <a:lnTo>
                    <a:pt x="39008" y="20325"/>
                  </a:lnTo>
                  <a:lnTo>
                    <a:pt x="37935" y="20930"/>
                  </a:lnTo>
                  <a:lnTo>
                    <a:pt x="36657" y="21330"/>
                  </a:lnTo>
                  <a:lnTo>
                    <a:pt x="36896" y="21786"/>
                  </a:lnTo>
                  <a:lnTo>
                    <a:pt x="36577" y="23155"/>
                  </a:lnTo>
                  <a:lnTo>
                    <a:pt x="35778" y="24057"/>
                  </a:lnTo>
                  <a:lnTo>
                    <a:pt x="35128" y="24320"/>
                  </a:lnTo>
                  <a:lnTo>
                    <a:pt x="34500" y="23498"/>
                  </a:lnTo>
                  <a:lnTo>
                    <a:pt x="34489" y="22528"/>
                  </a:lnTo>
                  <a:lnTo>
                    <a:pt x="34728" y="21672"/>
                  </a:lnTo>
                  <a:lnTo>
                    <a:pt x="35242" y="20930"/>
                  </a:lnTo>
                  <a:lnTo>
                    <a:pt x="34557" y="20839"/>
                  </a:lnTo>
                  <a:lnTo>
                    <a:pt x="33484" y="20782"/>
                  </a:lnTo>
                  <a:lnTo>
                    <a:pt x="32971" y="20428"/>
                  </a:lnTo>
                  <a:lnTo>
                    <a:pt x="32286" y="20200"/>
                  </a:lnTo>
                  <a:lnTo>
                    <a:pt x="32046" y="19789"/>
                  </a:lnTo>
                  <a:lnTo>
                    <a:pt x="31578" y="19469"/>
                  </a:lnTo>
                  <a:lnTo>
                    <a:pt x="30574" y="19104"/>
                  </a:lnTo>
                  <a:lnTo>
                    <a:pt x="29558" y="19275"/>
                  </a:lnTo>
                  <a:lnTo>
                    <a:pt x="29661" y="18636"/>
                  </a:lnTo>
                  <a:lnTo>
                    <a:pt x="29878" y="17849"/>
                  </a:lnTo>
                  <a:lnTo>
                    <a:pt x="29022" y="17700"/>
                  </a:lnTo>
                  <a:lnTo>
                    <a:pt x="29718" y="16730"/>
                  </a:lnTo>
                  <a:lnTo>
                    <a:pt x="30414" y="16080"/>
                  </a:lnTo>
                  <a:lnTo>
                    <a:pt x="31761" y="15156"/>
                  </a:lnTo>
                  <a:lnTo>
                    <a:pt x="32982" y="14494"/>
                  </a:lnTo>
                  <a:lnTo>
                    <a:pt x="33781" y="14391"/>
                  </a:lnTo>
                  <a:lnTo>
                    <a:pt x="34203" y="13866"/>
                  </a:lnTo>
                  <a:lnTo>
                    <a:pt x="34922" y="13524"/>
                  </a:lnTo>
                  <a:lnTo>
                    <a:pt x="35835" y="13467"/>
                  </a:lnTo>
                  <a:lnTo>
                    <a:pt x="36942" y="12930"/>
                  </a:lnTo>
                  <a:lnTo>
                    <a:pt x="37353" y="12588"/>
                  </a:lnTo>
                  <a:lnTo>
                    <a:pt x="38403" y="11914"/>
                  </a:lnTo>
                  <a:lnTo>
                    <a:pt x="38859" y="11515"/>
                  </a:lnTo>
                  <a:lnTo>
                    <a:pt x="39316" y="11755"/>
                  </a:lnTo>
                  <a:lnTo>
                    <a:pt x="40252" y="11629"/>
                  </a:lnTo>
                  <a:lnTo>
                    <a:pt x="41792" y="11081"/>
                  </a:lnTo>
                  <a:lnTo>
                    <a:pt x="42112" y="10705"/>
                  </a:lnTo>
                  <a:lnTo>
                    <a:pt x="41998" y="10283"/>
                  </a:lnTo>
                  <a:lnTo>
                    <a:pt x="42717" y="9872"/>
                  </a:lnTo>
                  <a:lnTo>
                    <a:pt x="42956" y="9484"/>
                  </a:lnTo>
                  <a:lnTo>
                    <a:pt x="42454" y="9118"/>
                  </a:lnTo>
                  <a:lnTo>
                    <a:pt x="41690" y="9004"/>
                  </a:lnTo>
                  <a:lnTo>
                    <a:pt x="40902" y="8947"/>
                  </a:lnTo>
                  <a:lnTo>
                    <a:pt x="40252" y="9792"/>
                  </a:lnTo>
                  <a:lnTo>
                    <a:pt x="39316" y="10442"/>
                  </a:lnTo>
                  <a:lnTo>
                    <a:pt x="38289" y="11013"/>
                  </a:lnTo>
                  <a:lnTo>
                    <a:pt x="38106" y="10488"/>
                  </a:lnTo>
                  <a:lnTo>
                    <a:pt x="38711" y="9917"/>
                  </a:lnTo>
                  <a:lnTo>
                    <a:pt x="38391" y="9415"/>
                  </a:lnTo>
                  <a:lnTo>
                    <a:pt x="37148" y="10020"/>
                  </a:lnTo>
                  <a:close/>
                  <a:moveTo>
                    <a:pt x="26991" y="6539"/>
                  </a:moveTo>
                  <a:lnTo>
                    <a:pt x="26591" y="6391"/>
                  </a:lnTo>
                  <a:lnTo>
                    <a:pt x="24583" y="6847"/>
                  </a:lnTo>
                  <a:lnTo>
                    <a:pt x="23852" y="7133"/>
                  </a:lnTo>
                  <a:lnTo>
                    <a:pt x="22745" y="7692"/>
                  </a:lnTo>
                  <a:lnTo>
                    <a:pt x="23510" y="7897"/>
                  </a:lnTo>
                  <a:lnTo>
                    <a:pt x="24400" y="7875"/>
                  </a:lnTo>
                  <a:lnTo>
                    <a:pt x="22757" y="8183"/>
                  </a:lnTo>
                  <a:lnTo>
                    <a:pt x="22757" y="8445"/>
                  </a:lnTo>
                  <a:lnTo>
                    <a:pt x="23556" y="8468"/>
                  </a:lnTo>
                  <a:lnTo>
                    <a:pt x="24834" y="8411"/>
                  </a:lnTo>
                  <a:lnTo>
                    <a:pt x="25770" y="8582"/>
                  </a:lnTo>
                  <a:lnTo>
                    <a:pt x="24879" y="8719"/>
                  </a:lnTo>
                  <a:lnTo>
                    <a:pt x="24092" y="8673"/>
                  </a:lnTo>
                  <a:lnTo>
                    <a:pt x="23088" y="8810"/>
                  </a:lnTo>
                  <a:lnTo>
                    <a:pt x="22608" y="8890"/>
                  </a:lnTo>
                  <a:lnTo>
                    <a:pt x="22700" y="9495"/>
                  </a:lnTo>
                  <a:lnTo>
                    <a:pt x="23293" y="9404"/>
                  </a:lnTo>
                  <a:lnTo>
                    <a:pt x="23887" y="9621"/>
                  </a:lnTo>
                  <a:lnTo>
                    <a:pt x="23841" y="9974"/>
                  </a:lnTo>
                  <a:lnTo>
                    <a:pt x="24948" y="9906"/>
                  </a:lnTo>
                  <a:lnTo>
                    <a:pt x="26546" y="9792"/>
                  </a:lnTo>
                  <a:lnTo>
                    <a:pt x="27892" y="9529"/>
                  </a:lnTo>
                  <a:lnTo>
                    <a:pt x="28600" y="9472"/>
                  </a:lnTo>
                  <a:lnTo>
                    <a:pt x="29422" y="9689"/>
                  </a:lnTo>
                  <a:lnTo>
                    <a:pt x="30380" y="9803"/>
                  </a:lnTo>
                  <a:lnTo>
                    <a:pt x="30814" y="9529"/>
                  </a:lnTo>
                  <a:lnTo>
                    <a:pt x="30722" y="9233"/>
                  </a:lnTo>
                  <a:lnTo>
                    <a:pt x="31715" y="9176"/>
                  </a:lnTo>
                  <a:lnTo>
                    <a:pt x="32092" y="8833"/>
                  </a:lnTo>
                  <a:lnTo>
                    <a:pt x="31373" y="8479"/>
                  </a:lnTo>
                  <a:lnTo>
                    <a:pt x="30768" y="8103"/>
                  </a:lnTo>
                  <a:lnTo>
                    <a:pt x="31111" y="7589"/>
                  </a:lnTo>
                  <a:lnTo>
                    <a:pt x="31499" y="6870"/>
                  </a:lnTo>
                  <a:lnTo>
                    <a:pt x="31190" y="6585"/>
                  </a:lnTo>
                  <a:lnTo>
                    <a:pt x="30757" y="6448"/>
                  </a:lnTo>
                  <a:lnTo>
                    <a:pt x="30163" y="6562"/>
                  </a:lnTo>
                  <a:lnTo>
                    <a:pt x="29764" y="7327"/>
                  </a:lnTo>
                  <a:lnTo>
                    <a:pt x="29148" y="7623"/>
                  </a:lnTo>
                  <a:lnTo>
                    <a:pt x="29467" y="6893"/>
                  </a:lnTo>
                  <a:lnTo>
                    <a:pt x="29216" y="6653"/>
                  </a:lnTo>
                  <a:lnTo>
                    <a:pt x="28178" y="7041"/>
                  </a:lnTo>
                  <a:lnTo>
                    <a:pt x="27812" y="6665"/>
                  </a:lnTo>
                  <a:lnTo>
                    <a:pt x="26329" y="6882"/>
                  </a:lnTo>
                  <a:close/>
                  <a:moveTo>
                    <a:pt x="32571" y="6323"/>
                  </a:moveTo>
                  <a:lnTo>
                    <a:pt x="32332" y="6163"/>
                  </a:lnTo>
                  <a:lnTo>
                    <a:pt x="31556" y="6197"/>
                  </a:lnTo>
                  <a:lnTo>
                    <a:pt x="31259" y="6300"/>
                  </a:lnTo>
                  <a:lnTo>
                    <a:pt x="31578" y="6813"/>
                  </a:lnTo>
                  <a:close/>
                  <a:moveTo>
                    <a:pt x="47932" y="6551"/>
                  </a:moveTo>
                  <a:lnTo>
                    <a:pt x="47304" y="6151"/>
                  </a:lnTo>
                  <a:lnTo>
                    <a:pt x="46106" y="6083"/>
                  </a:lnTo>
                  <a:lnTo>
                    <a:pt x="45809" y="6128"/>
                  </a:lnTo>
                  <a:lnTo>
                    <a:pt x="45570" y="6380"/>
                  </a:lnTo>
                  <a:lnTo>
                    <a:pt x="45855" y="6779"/>
                  </a:lnTo>
                  <a:lnTo>
                    <a:pt x="45981" y="6825"/>
                  </a:lnTo>
                  <a:lnTo>
                    <a:pt x="46665" y="6722"/>
                  </a:lnTo>
                  <a:lnTo>
                    <a:pt x="47247" y="6733"/>
                  </a:lnTo>
                  <a:lnTo>
                    <a:pt x="47841" y="6756"/>
                  </a:lnTo>
                  <a:close/>
                  <a:moveTo>
                    <a:pt x="42317" y="6505"/>
                  </a:moveTo>
                  <a:lnTo>
                    <a:pt x="43128" y="6049"/>
                  </a:lnTo>
                  <a:lnTo>
                    <a:pt x="41530" y="6243"/>
                  </a:lnTo>
                  <a:lnTo>
                    <a:pt x="40708" y="6539"/>
                  </a:lnTo>
                  <a:lnTo>
                    <a:pt x="39692" y="7190"/>
                  </a:lnTo>
                  <a:lnTo>
                    <a:pt x="39225" y="7932"/>
                  </a:lnTo>
                  <a:lnTo>
                    <a:pt x="40023" y="7954"/>
                  </a:lnTo>
                  <a:lnTo>
                    <a:pt x="39145" y="8274"/>
                  </a:lnTo>
                  <a:lnTo>
                    <a:pt x="39407" y="8548"/>
                  </a:lnTo>
                  <a:lnTo>
                    <a:pt x="40252" y="8662"/>
                  </a:lnTo>
                  <a:lnTo>
                    <a:pt x="41290" y="8879"/>
                  </a:lnTo>
                  <a:lnTo>
                    <a:pt x="43253" y="9050"/>
                  </a:lnTo>
                  <a:lnTo>
                    <a:pt x="44383" y="8959"/>
                  </a:lnTo>
                  <a:lnTo>
                    <a:pt x="44839" y="8730"/>
                  </a:lnTo>
                  <a:lnTo>
                    <a:pt x="45125" y="8993"/>
                  </a:lnTo>
                  <a:lnTo>
                    <a:pt x="45593" y="9039"/>
                  </a:lnTo>
                  <a:lnTo>
                    <a:pt x="45878" y="9507"/>
                  </a:lnTo>
                  <a:lnTo>
                    <a:pt x="45387" y="9701"/>
                  </a:lnTo>
                  <a:lnTo>
                    <a:pt x="46391" y="9963"/>
                  </a:lnTo>
                  <a:lnTo>
                    <a:pt x="47053" y="10328"/>
                  </a:lnTo>
                  <a:lnTo>
                    <a:pt x="47122" y="10602"/>
                  </a:lnTo>
                  <a:lnTo>
                    <a:pt x="47065" y="10944"/>
                  </a:lnTo>
                  <a:lnTo>
                    <a:pt x="45844" y="11720"/>
                  </a:lnTo>
                  <a:lnTo>
                    <a:pt x="45387" y="12097"/>
                  </a:lnTo>
                  <a:lnTo>
                    <a:pt x="45410" y="12382"/>
                  </a:lnTo>
                  <a:lnTo>
                    <a:pt x="44098" y="12485"/>
                  </a:lnTo>
                  <a:lnTo>
                    <a:pt x="42956" y="12496"/>
                  </a:lnTo>
                  <a:lnTo>
                    <a:pt x="42180" y="13101"/>
                  </a:lnTo>
                  <a:lnTo>
                    <a:pt x="42523" y="13375"/>
                  </a:lnTo>
                  <a:lnTo>
                    <a:pt x="44383" y="13238"/>
                  </a:lnTo>
                  <a:lnTo>
                    <a:pt x="44508" y="13010"/>
                  </a:lnTo>
                  <a:lnTo>
                    <a:pt x="45182" y="13398"/>
                  </a:lnTo>
                  <a:lnTo>
                    <a:pt x="45855" y="13809"/>
                  </a:lnTo>
                  <a:lnTo>
                    <a:pt x="45513" y="14037"/>
                  </a:lnTo>
                  <a:lnTo>
                    <a:pt x="46049" y="14437"/>
                  </a:lnTo>
                  <a:lnTo>
                    <a:pt x="47133" y="14916"/>
                  </a:lnTo>
                  <a:lnTo>
                    <a:pt x="48662" y="15235"/>
                  </a:lnTo>
                  <a:lnTo>
                    <a:pt x="48708" y="14950"/>
                  </a:lnTo>
                  <a:lnTo>
                    <a:pt x="48309" y="14459"/>
                  </a:lnTo>
                  <a:lnTo>
                    <a:pt x="47807" y="13752"/>
                  </a:lnTo>
                  <a:lnTo>
                    <a:pt x="49016" y="14414"/>
                  </a:lnTo>
                  <a:lnTo>
                    <a:pt x="49690" y="14631"/>
                  </a:lnTo>
                  <a:lnTo>
                    <a:pt x="50203" y="14037"/>
                  </a:lnTo>
                  <a:lnTo>
                    <a:pt x="50203" y="13238"/>
                  </a:lnTo>
                  <a:lnTo>
                    <a:pt x="50066" y="13033"/>
                  </a:lnTo>
                  <a:lnTo>
                    <a:pt x="49439" y="12668"/>
                  </a:lnTo>
                  <a:lnTo>
                    <a:pt x="49050" y="12200"/>
                  </a:lnTo>
                  <a:lnTo>
                    <a:pt x="49381" y="11743"/>
                  </a:lnTo>
                  <a:lnTo>
                    <a:pt x="50203" y="11641"/>
                  </a:lnTo>
                  <a:lnTo>
                    <a:pt x="50751" y="12417"/>
                  </a:lnTo>
                  <a:lnTo>
                    <a:pt x="51322" y="12759"/>
                  </a:lnTo>
                  <a:lnTo>
                    <a:pt x="52839" y="11835"/>
                  </a:lnTo>
                  <a:lnTo>
                    <a:pt x="53319" y="11275"/>
                  </a:lnTo>
                  <a:lnTo>
                    <a:pt x="52406" y="11230"/>
                  </a:lnTo>
                  <a:lnTo>
                    <a:pt x="51949" y="10499"/>
                  </a:lnTo>
                  <a:lnTo>
                    <a:pt x="51105" y="10328"/>
                  </a:lnTo>
                  <a:lnTo>
                    <a:pt x="49998" y="9837"/>
                  </a:lnTo>
                  <a:lnTo>
                    <a:pt x="51287" y="9472"/>
                  </a:lnTo>
                  <a:lnTo>
                    <a:pt x="51173" y="8765"/>
                  </a:lnTo>
                  <a:lnTo>
                    <a:pt x="50854" y="8468"/>
                  </a:lnTo>
                  <a:lnTo>
                    <a:pt x="49678" y="8160"/>
                  </a:lnTo>
                  <a:lnTo>
                    <a:pt x="49404" y="7692"/>
                  </a:lnTo>
                  <a:lnTo>
                    <a:pt x="48240" y="7863"/>
                  </a:lnTo>
                  <a:lnTo>
                    <a:pt x="48389" y="7532"/>
                  </a:lnTo>
                  <a:lnTo>
                    <a:pt x="47875" y="7178"/>
                  </a:lnTo>
                  <a:lnTo>
                    <a:pt x="46905" y="6813"/>
                  </a:lnTo>
                  <a:lnTo>
                    <a:pt x="46163" y="7110"/>
                  </a:lnTo>
                  <a:lnTo>
                    <a:pt x="44885" y="7327"/>
                  </a:lnTo>
                  <a:lnTo>
                    <a:pt x="45353" y="6836"/>
                  </a:lnTo>
                  <a:lnTo>
                    <a:pt x="45022" y="6083"/>
                  </a:lnTo>
                  <a:lnTo>
                    <a:pt x="43367" y="6380"/>
                  </a:lnTo>
                  <a:lnTo>
                    <a:pt x="42352" y="6962"/>
                  </a:lnTo>
                  <a:close/>
                  <a:moveTo>
                    <a:pt x="35185" y="6026"/>
                  </a:moveTo>
                  <a:lnTo>
                    <a:pt x="34169" y="6368"/>
                  </a:lnTo>
                  <a:lnTo>
                    <a:pt x="34295" y="6847"/>
                  </a:lnTo>
                  <a:lnTo>
                    <a:pt x="33245" y="6756"/>
                  </a:lnTo>
                  <a:lnTo>
                    <a:pt x="33005" y="6996"/>
                  </a:lnTo>
                  <a:lnTo>
                    <a:pt x="33827" y="7555"/>
                  </a:lnTo>
                  <a:lnTo>
                    <a:pt x="33952" y="7840"/>
                  </a:lnTo>
                  <a:lnTo>
                    <a:pt x="34443" y="7909"/>
                  </a:lnTo>
                  <a:lnTo>
                    <a:pt x="35641" y="7623"/>
                  </a:lnTo>
                  <a:lnTo>
                    <a:pt x="36360" y="6950"/>
                  </a:lnTo>
                  <a:lnTo>
                    <a:pt x="35824" y="6642"/>
                  </a:lnTo>
                  <a:lnTo>
                    <a:pt x="36680" y="6300"/>
                  </a:lnTo>
                  <a:lnTo>
                    <a:pt x="36748" y="6083"/>
                  </a:lnTo>
                  <a:lnTo>
                    <a:pt x="35675" y="6163"/>
                  </a:lnTo>
                  <a:close/>
                  <a:moveTo>
                    <a:pt x="38369" y="6790"/>
                  </a:moveTo>
                  <a:lnTo>
                    <a:pt x="39168" y="6653"/>
                  </a:lnTo>
                  <a:lnTo>
                    <a:pt x="40594" y="6014"/>
                  </a:lnTo>
                  <a:lnTo>
                    <a:pt x="39715" y="5843"/>
                  </a:lnTo>
                  <a:lnTo>
                    <a:pt x="38608" y="5809"/>
                  </a:lnTo>
                  <a:lnTo>
                    <a:pt x="37867" y="6014"/>
                  </a:lnTo>
                  <a:lnTo>
                    <a:pt x="37262" y="6311"/>
                  </a:lnTo>
                  <a:lnTo>
                    <a:pt x="36908" y="6676"/>
                  </a:lnTo>
                  <a:lnTo>
                    <a:pt x="36657" y="7327"/>
                  </a:lnTo>
                  <a:lnTo>
                    <a:pt x="37262" y="7350"/>
                  </a:lnTo>
                  <a:close/>
                  <a:moveTo>
                    <a:pt x="22004" y="7818"/>
                  </a:moveTo>
                  <a:lnTo>
                    <a:pt x="22369" y="7498"/>
                  </a:lnTo>
                  <a:lnTo>
                    <a:pt x="23670" y="6984"/>
                  </a:lnTo>
                  <a:lnTo>
                    <a:pt x="25644" y="6471"/>
                  </a:lnTo>
                  <a:lnTo>
                    <a:pt x="26557" y="6277"/>
                  </a:lnTo>
                  <a:lnTo>
                    <a:pt x="26329" y="5980"/>
                  </a:lnTo>
                  <a:lnTo>
                    <a:pt x="26055" y="5763"/>
                  </a:lnTo>
                  <a:lnTo>
                    <a:pt x="24708" y="5740"/>
                  </a:lnTo>
                  <a:lnTo>
                    <a:pt x="24126" y="5581"/>
                  </a:lnTo>
                  <a:lnTo>
                    <a:pt x="22129" y="5695"/>
                  </a:lnTo>
                  <a:lnTo>
                    <a:pt x="22083" y="6140"/>
                  </a:lnTo>
                  <a:lnTo>
                    <a:pt x="20999" y="6608"/>
                  </a:lnTo>
                  <a:lnTo>
                    <a:pt x="19949" y="7156"/>
                  </a:lnTo>
                  <a:lnTo>
                    <a:pt x="19333" y="7464"/>
                  </a:lnTo>
                  <a:lnTo>
                    <a:pt x="20178" y="7852"/>
                  </a:lnTo>
                  <a:lnTo>
                    <a:pt x="20086" y="8183"/>
                  </a:lnTo>
                  <a:close/>
                  <a:moveTo>
                    <a:pt x="39704" y="5216"/>
                  </a:moveTo>
                  <a:lnTo>
                    <a:pt x="39750" y="4987"/>
                  </a:lnTo>
                  <a:lnTo>
                    <a:pt x="39544" y="4736"/>
                  </a:lnTo>
                  <a:lnTo>
                    <a:pt x="38563" y="4930"/>
                  </a:lnTo>
                  <a:lnTo>
                    <a:pt x="37935" y="5238"/>
                  </a:lnTo>
                  <a:lnTo>
                    <a:pt x="38391" y="5421"/>
                  </a:lnTo>
                  <a:lnTo>
                    <a:pt x="39122" y="5478"/>
                  </a:lnTo>
                  <a:close/>
                  <a:moveTo>
                    <a:pt x="38460" y="3983"/>
                  </a:moveTo>
                  <a:lnTo>
                    <a:pt x="38300" y="4086"/>
                  </a:lnTo>
                  <a:lnTo>
                    <a:pt x="37615" y="4040"/>
                  </a:lnTo>
                  <a:lnTo>
                    <a:pt x="36531" y="4268"/>
                  </a:lnTo>
                  <a:lnTo>
                    <a:pt x="35995" y="4257"/>
                  </a:lnTo>
                  <a:lnTo>
                    <a:pt x="35379" y="4793"/>
                  </a:lnTo>
                  <a:lnTo>
                    <a:pt x="36326" y="4736"/>
                  </a:lnTo>
                  <a:lnTo>
                    <a:pt x="35835" y="5158"/>
                  </a:lnTo>
                  <a:lnTo>
                    <a:pt x="36292" y="5273"/>
                  </a:lnTo>
                  <a:lnTo>
                    <a:pt x="37262" y="5193"/>
                  </a:lnTo>
                  <a:lnTo>
                    <a:pt x="38095" y="4668"/>
                  </a:lnTo>
                  <a:lnTo>
                    <a:pt x="38494" y="4314"/>
                  </a:lnTo>
                  <a:close/>
                  <a:moveTo>
                    <a:pt x="32879" y="4337"/>
                  </a:moveTo>
                  <a:lnTo>
                    <a:pt x="33142" y="4017"/>
                  </a:lnTo>
                  <a:lnTo>
                    <a:pt x="32697" y="3937"/>
                  </a:lnTo>
                  <a:lnTo>
                    <a:pt x="31887" y="4188"/>
                  </a:lnTo>
                  <a:lnTo>
                    <a:pt x="31784" y="4850"/>
                  </a:lnTo>
                  <a:lnTo>
                    <a:pt x="30917" y="4793"/>
                  </a:lnTo>
                  <a:lnTo>
                    <a:pt x="30517" y="4382"/>
                  </a:lnTo>
                  <a:lnTo>
                    <a:pt x="29342" y="4154"/>
                  </a:lnTo>
                  <a:lnTo>
                    <a:pt x="28577" y="4360"/>
                  </a:lnTo>
                  <a:lnTo>
                    <a:pt x="26922" y="5044"/>
                  </a:lnTo>
                  <a:lnTo>
                    <a:pt x="27504" y="5158"/>
                  </a:lnTo>
                  <a:lnTo>
                    <a:pt x="30049" y="5079"/>
                  </a:lnTo>
                  <a:lnTo>
                    <a:pt x="28531" y="5398"/>
                  </a:lnTo>
                  <a:lnTo>
                    <a:pt x="28315" y="5626"/>
                  </a:lnTo>
                  <a:lnTo>
                    <a:pt x="29159" y="5615"/>
                  </a:lnTo>
                  <a:lnTo>
                    <a:pt x="30905" y="5295"/>
                  </a:lnTo>
                  <a:lnTo>
                    <a:pt x="32868" y="5181"/>
                  </a:lnTo>
                  <a:lnTo>
                    <a:pt x="33598" y="4850"/>
                  </a:lnTo>
                  <a:lnTo>
                    <a:pt x="33929" y="4508"/>
                  </a:lnTo>
                  <a:lnTo>
                    <a:pt x="33393" y="4485"/>
                  </a:lnTo>
                  <a:lnTo>
                    <a:pt x="32788" y="4599"/>
                  </a:lnTo>
                  <a:close/>
                  <a:moveTo>
                    <a:pt x="40754" y="3732"/>
                  </a:moveTo>
                  <a:lnTo>
                    <a:pt x="39750" y="3686"/>
                  </a:lnTo>
                  <a:lnTo>
                    <a:pt x="39202" y="3972"/>
                  </a:lnTo>
                  <a:lnTo>
                    <a:pt x="39578" y="4188"/>
                  </a:lnTo>
                  <a:lnTo>
                    <a:pt x="40571" y="4268"/>
                  </a:lnTo>
                  <a:lnTo>
                    <a:pt x="40777" y="4565"/>
                  </a:lnTo>
                  <a:lnTo>
                    <a:pt x="40457" y="4907"/>
                  </a:lnTo>
                  <a:lnTo>
                    <a:pt x="40240" y="5307"/>
                  </a:lnTo>
                  <a:lnTo>
                    <a:pt x="41461" y="5535"/>
                  </a:lnTo>
                  <a:lnTo>
                    <a:pt x="42237" y="5626"/>
                  </a:lnTo>
                  <a:lnTo>
                    <a:pt x="43379" y="5615"/>
                  </a:lnTo>
                  <a:lnTo>
                    <a:pt x="45045" y="5501"/>
                  </a:lnTo>
                  <a:lnTo>
                    <a:pt x="45650" y="5581"/>
                  </a:lnTo>
                  <a:lnTo>
                    <a:pt x="46608" y="5444"/>
                  </a:lnTo>
                  <a:lnTo>
                    <a:pt x="47110" y="5238"/>
                  </a:lnTo>
                  <a:lnTo>
                    <a:pt x="47247" y="4953"/>
                  </a:lnTo>
                  <a:lnTo>
                    <a:pt x="46928" y="4679"/>
                  </a:lnTo>
                  <a:lnTo>
                    <a:pt x="46095" y="4645"/>
                  </a:lnTo>
                  <a:lnTo>
                    <a:pt x="44954" y="4702"/>
                  </a:lnTo>
                  <a:lnTo>
                    <a:pt x="43961" y="4850"/>
                  </a:lnTo>
                  <a:lnTo>
                    <a:pt x="43230" y="4793"/>
                  </a:lnTo>
                  <a:lnTo>
                    <a:pt x="42546" y="4759"/>
                  </a:lnTo>
                  <a:lnTo>
                    <a:pt x="42374" y="4599"/>
                  </a:lnTo>
                  <a:lnTo>
                    <a:pt x="41929" y="4439"/>
                  </a:lnTo>
                  <a:lnTo>
                    <a:pt x="42329" y="4166"/>
                  </a:lnTo>
                  <a:lnTo>
                    <a:pt x="42135" y="3937"/>
                  </a:lnTo>
                  <a:lnTo>
                    <a:pt x="41085" y="3960"/>
                  </a:lnTo>
                  <a:close/>
                  <a:moveTo>
                    <a:pt x="30061" y="3355"/>
                  </a:moveTo>
                  <a:lnTo>
                    <a:pt x="29205" y="3458"/>
                  </a:lnTo>
                  <a:lnTo>
                    <a:pt x="28417" y="3447"/>
                  </a:lnTo>
                  <a:lnTo>
                    <a:pt x="26694" y="3880"/>
                  </a:lnTo>
                  <a:lnTo>
                    <a:pt x="25039" y="4417"/>
                  </a:lnTo>
                  <a:lnTo>
                    <a:pt x="25039" y="4417"/>
                  </a:lnTo>
                  <a:lnTo>
                    <a:pt x="25553" y="4554"/>
                  </a:lnTo>
                  <a:lnTo>
                    <a:pt x="26546" y="4451"/>
                  </a:lnTo>
                  <a:lnTo>
                    <a:pt x="27949" y="4154"/>
                  </a:lnTo>
                  <a:lnTo>
                    <a:pt x="28486" y="4109"/>
                  </a:lnTo>
                  <a:lnTo>
                    <a:pt x="29227" y="3880"/>
                  </a:lnTo>
                  <a:close/>
                  <a:moveTo>
                    <a:pt x="41541" y="3447"/>
                  </a:moveTo>
                  <a:lnTo>
                    <a:pt x="41690" y="3367"/>
                  </a:lnTo>
                  <a:lnTo>
                    <a:pt x="41473" y="3241"/>
                  </a:lnTo>
                  <a:lnTo>
                    <a:pt x="40446" y="3230"/>
                  </a:lnTo>
                  <a:lnTo>
                    <a:pt x="40354" y="3412"/>
                  </a:lnTo>
                  <a:lnTo>
                    <a:pt x="41267" y="3458"/>
                  </a:lnTo>
                  <a:close/>
                  <a:moveTo>
                    <a:pt x="33210" y="3333"/>
                  </a:moveTo>
                  <a:lnTo>
                    <a:pt x="33667" y="3127"/>
                  </a:lnTo>
                  <a:lnTo>
                    <a:pt x="33085" y="3013"/>
                  </a:lnTo>
                  <a:lnTo>
                    <a:pt x="32240" y="3081"/>
                  </a:lnTo>
                  <a:lnTo>
                    <a:pt x="31521" y="3298"/>
                  </a:lnTo>
                  <a:lnTo>
                    <a:pt x="31989" y="3515"/>
                  </a:lnTo>
                  <a:close/>
                  <a:moveTo>
                    <a:pt x="34329" y="2728"/>
                  </a:moveTo>
                  <a:lnTo>
                    <a:pt x="33861" y="2602"/>
                  </a:lnTo>
                  <a:lnTo>
                    <a:pt x="33621" y="2568"/>
                  </a:lnTo>
                  <a:lnTo>
                    <a:pt x="32811" y="2762"/>
                  </a:lnTo>
                  <a:lnTo>
                    <a:pt x="32674" y="2853"/>
                  </a:lnTo>
                  <a:lnTo>
                    <a:pt x="33530" y="2853"/>
                  </a:lnTo>
                  <a:close/>
                  <a:moveTo>
                    <a:pt x="40948" y="3081"/>
                  </a:moveTo>
                  <a:lnTo>
                    <a:pt x="41370" y="2842"/>
                  </a:lnTo>
                  <a:lnTo>
                    <a:pt x="41039" y="2614"/>
                  </a:lnTo>
                  <a:lnTo>
                    <a:pt x="40799" y="2568"/>
                  </a:lnTo>
                  <a:lnTo>
                    <a:pt x="40172" y="2556"/>
                  </a:lnTo>
                  <a:lnTo>
                    <a:pt x="39875" y="2819"/>
                  </a:lnTo>
                  <a:lnTo>
                    <a:pt x="39772" y="3070"/>
                  </a:lnTo>
                  <a:lnTo>
                    <a:pt x="40001" y="3230"/>
                  </a:lnTo>
                  <a:close/>
                  <a:moveTo>
                    <a:pt x="38985" y="2910"/>
                  </a:moveTo>
                  <a:lnTo>
                    <a:pt x="39008" y="2602"/>
                  </a:lnTo>
                  <a:lnTo>
                    <a:pt x="37946" y="2362"/>
                  </a:lnTo>
                  <a:lnTo>
                    <a:pt x="37079" y="2271"/>
                  </a:lnTo>
                  <a:lnTo>
                    <a:pt x="36782" y="2511"/>
                  </a:lnTo>
                  <a:lnTo>
                    <a:pt x="37182" y="2671"/>
                  </a:lnTo>
                  <a:lnTo>
                    <a:pt x="36417" y="2876"/>
                  </a:lnTo>
                  <a:lnTo>
                    <a:pt x="37524" y="2899"/>
                  </a:lnTo>
                  <a:lnTo>
                    <a:pt x="38095" y="3116"/>
                  </a:lnTo>
                  <a:lnTo>
                    <a:pt x="38837" y="3184"/>
                  </a:lnTo>
                  <a:close/>
                  <a:moveTo>
                    <a:pt x="46654" y="2043"/>
                  </a:moveTo>
                  <a:lnTo>
                    <a:pt x="46734" y="1644"/>
                  </a:lnTo>
                  <a:lnTo>
                    <a:pt x="46060" y="1529"/>
                  </a:lnTo>
                  <a:lnTo>
                    <a:pt x="45399" y="1404"/>
                  </a:lnTo>
                  <a:lnTo>
                    <a:pt x="45170" y="1084"/>
                  </a:lnTo>
                  <a:lnTo>
                    <a:pt x="43995" y="1119"/>
                  </a:lnTo>
                  <a:lnTo>
                    <a:pt x="44041" y="1244"/>
                  </a:lnTo>
                  <a:lnTo>
                    <a:pt x="43481" y="1290"/>
                  </a:lnTo>
                  <a:lnTo>
                    <a:pt x="42899" y="1472"/>
                  </a:lnTo>
                  <a:lnTo>
                    <a:pt x="42203" y="1746"/>
                  </a:lnTo>
                  <a:lnTo>
                    <a:pt x="42158" y="2020"/>
                  </a:lnTo>
                  <a:lnTo>
                    <a:pt x="42443" y="2226"/>
                  </a:lnTo>
                  <a:lnTo>
                    <a:pt x="43367" y="2226"/>
                  </a:lnTo>
                  <a:lnTo>
                    <a:pt x="42751" y="2397"/>
                  </a:lnTo>
                  <a:lnTo>
                    <a:pt x="42454" y="2625"/>
                  </a:lnTo>
                  <a:lnTo>
                    <a:pt x="42682" y="2899"/>
                  </a:lnTo>
                  <a:lnTo>
                    <a:pt x="43641" y="2990"/>
                  </a:lnTo>
                  <a:lnTo>
                    <a:pt x="44611" y="2933"/>
                  </a:lnTo>
                  <a:lnTo>
                    <a:pt x="46106" y="2442"/>
                  </a:lnTo>
                  <a:lnTo>
                    <a:pt x="47019" y="2260"/>
                  </a:lnTo>
                  <a:close/>
                  <a:moveTo>
                    <a:pt x="57849" y="80"/>
                  </a:moveTo>
                  <a:lnTo>
                    <a:pt x="56845" y="46"/>
                  </a:lnTo>
                  <a:lnTo>
                    <a:pt x="55864" y="0"/>
                  </a:lnTo>
                  <a:lnTo>
                    <a:pt x="54414" y="91"/>
                  </a:lnTo>
                  <a:lnTo>
                    <a:pt x="54209" y="34"/>
                  </a:lnTo>
                  <a:lnTo>
                    <a:pt x="52748" y="57"/>
                  </a:lnTo>
                  <a:lnTo>
                    <a:pt x="51835" y="114"/>
                  </a:lnTo>
                  <a:lnTo>
                    <a:pt x="51105" y="206"/>
                  </a:lnTo>
                  <a:lnTo>
                    <a:pt x="50386" y="491"/>
                  </a:lnTo>
                  <a:lnTo>
                    <a:pt x="50066" y="343"/>
                  </a:lnTo>
                  <a:lnTo>
                    <a:pt x="49507" y="320"/>
                  </a:lnTo>
                  <a:lnTo>
                    <a:pt x="48548" y="514"/>
                  </a:lnTo>
                  <a:lnTo>
                    <a:pt x="47498" y="605"/>
                  </a:lnTo>
                  <a:lnTo>
                    <a:pt x="46905" y="616"/>
                  </a:lnTo>
                  <a:lnTo>
                    <a:pt x="46049" y="731"/>
                  </a:lnTo>
                  <a:lnTo>
                    <a:pt x="45901" y="913"/>
                  </a:lnTo>
                  <a:lnTo>
                    <a:pt x="46254" y="1084"/>
                  </a:lnTo>
                  <a:lnTo>
                    <a:pt x="46369" y="1313"/>
                  </a:lnTo>
                  <a:lnTo>
                    <a:pt x="46996" y="1529"/>
                  </a:lnTo>
                  <a:lnTo>
                    <a:pt x="48765" y="1484"/>
                  </a:lnTo>
                  <a:lnTo>
                    <a:pt x="49792" y="1564"/>
                  </a:lnTo>
                  <a:lnTo>
                    <a:pt x="48765" y="1769"/>
                  </a:lnTo>
                  <a:lnTo>
                    <a:pt x="48446" y="1712"/>
                  </a:lnTo>
                  <a:lnTo>
                    <a:pt x="47122" y="1689"/>
                  </a:lnTo>
                  <a:lnTo>
                    <a:pt x="46962" y="1997"/>
                  </a:lnTo>
                  <a:lnTo>
                    <a:pt x="47396" y="2248"/>
                  </a:lnTo>
                  <a:lnTo>
                    <a:pt x="46996" y="2477"/>
                  </a:lnTo>
                  <a:lnTo>
                    <a:pt x="45924" y="2625"/>
                  </a:lnTo>
                  <a:lnTo>
                    <a:pt x="45227" y="2876"/>
                  </a:lnTo>
                  <a:lnTo>
                    <a:pt x="45912" y="3002"/>
                  </a:lnTo>
                  <a:lnTo>
                    <a:pt x="46152" y="3424"/>
                  </a:lnTo>
                  <a:lnTo>
                    <a:pt x="45079" y="3139"/>
                  </a:lnTo>
                  <a:lnTo>
                    <a:pt x="44725" y="3184"/>
                  </a:lnTo>
                  <a:lnTo>
                    <a:pt x="44440" y="3675"/>
                  </a:lnTo>
                  <a:lnTo>
                    <a:pt x="43299" y="3823"/>
                  </a:lnTo>
                  <a:lnTo>
                    <a:pt x="43013" y="4154"/>
                  </a:lnTo>
                  <a:lnTo>
                    <a:pt x="43972" y="4200"/>
                  </a:lnTo>
                  <a:lnTo>
                    <a:pt x="44668" y="4280"/>
                  </a:lnTo>
                  <a:lnTo>
                    <a:pt x="46334" y="4166"/>
                  </a:lnTo>
                  <a:lnTo>
                    <a:pt x="47533" y="4371"/>
                  </a:lnTo>
                  <a:lnTo>
                    <a:pt x="49336" y="3937"/>
                  </a:lnTo>
                  <a:lnTo>
                    <a:pt x="49473" y="3789"/>
                  </a:lnTo>
                  <a:lnTo>
                    <a:pt x="48560" y="3812"/>
                  </a:lnTo>
                  <a:lnTo>
                    <a:pt x="48640" y="3652"/>
                  </a:lnTo>
                  <a:lnTo>
                    <a:pt x="49564" y="3458"/>
                  </a:lnTo>
                  <a:lnTo>
                    <a:pt x="50078" y="3184"/>
                  </a:lnTo>
                  <a:lnTo>
                    <a:pt x="51048" y="3002"/>
                  </a:lnTo>
                  <a:lnTo>
                    <a:pt x="51755" y="2773"/>
                  </a:lnTo>
                  <a:lnTo>
                    <a:pt x="51641" y="2454"/>
                  </a:lnTo>
                  <a:lnTo>
                    <a:pt x="52120" y="2340"/>
                  </a:lnTo>
                  <a:lnTo>
                    <a:pt x="51504" y="2260"/>
                  </a:lnTo>
                  <a:lnTo>
                    <a:pt x="53090" y="2203"/>
                  </a:lnTo>
                  <a:lnTo>
                    <a:pt x="53547" y="2077"/>
                  </a:lnTo>
                  <a:lnTo>
                    <a:pt x="54665" y="1963"/>
                  </a:lnTo>
                  <a:lnTo>
                    <a:pt x="56001" y="1461"/>
                  </a:lnTo>
                  <a:lnTo>
                    <a:pt x="56971" y="1301"/>
                  </a:lnTo>
                  <a:lnTo>
                    <a:pt x="58431" y="947"/>
                  </a:lnTo>
                  <a:lnTo>
                    <a:pt x="57381" y="947"/>
                  </a:lnTo>
                  <a:lnTo>
                    <a:pt x="57941" y="822"/>
                  </a:lnTo>
                  <a:lnTo>
                    <a:pt x="59219" y="708"/>
                  </a:lnTo>
                  <a:lnTo>
                    <a:pt x="60600" y="479"/>
                  </a:lnTo>
                  <a:lnTo>
                    <a:pt x="60759" y="320"/>
                  </a:lnTo>
                  <a:lnTo>
                    <a:pt x="60018" y="171"/>
                  </a:lnTo>
                  <a:lnTo>
                    <a:pt x="59059" y="11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08" name="Google Shape;608;p36"/>
            <p:cNvSpPr/>
            <p:nvPr/>
          </p:nvSpPr>
          <p:spPr>
            <a:xfrm>
              <a:off x="3828675" y="2029950"/>
              <a:ext cx="78200" cy="45675"/>
            </a:xfrm>
            <a:custGeom>
              <a:rect b="b" l="l" r="r" t="t"/>
              <a:pathLst>
                <a:path extrusionOk="0" h="1827" w="3128">
                  <a:moveTo>
                    <a:pt x="2500" y="274"/>
                  </a:moveTo>
                  <a:lnTo>
                    <a:pt x="1724" y="0"/>
                  </a:lnTo>
                  <a:lnTo>
                    <a:pt x="1587" y="195"/>
                  </a:lnTo>
                  <a:lnTo>
                    <a:pt x="982" y="195"/>
                  </a:lnTo>
                  <a:lnTo>
                    <a:pt x="799" y="343"/>
                  </a:lnTo>
                  <a:lnTo>
                    <a:pt x="468" y="252"/>
                  </a:lnTo>
                  <a:lnTo>
                    <a:pt x="503" y="480"/>
                  </a:lnTo>
                  <a:lnTo>
                    <a:pt x="1" y="982"/>
                  </a:lnTo>
                  <a:lnTo>
                    <a:pt x="1" y="1381"/>
                  </a:lnTo>
                  <a:lnTo>
                    <a:pt x="343" y="1256"/>
                  </a:lnTo>
                  <a:lnTo>
                    <a:pt x="605" y="1644"/>
                  </a:lnTo>
                  <a:lnTo>
                    <a:pt x="913" y="1826"/>
                  </a:lnTo>
                  <a:lnTo>
                    <a:pt x="1256" y="1781"/>
                  </a:lnTo>
                  <a:lnTo>
                    <a:pt x="1644" y="1484"/>
                  </a:lnTo>
                  <a:lnTo>
                    <a:pt x="1769" y="1621"/>
                  </a:lnTo>
                  <a:lnTo>
                    <a:pt x="2112" y="1598"/>
                  </a:lnTo>
                  <a:lnTo>
                    <a:pt x="2237" y="1244"/>
                  </a:lnTo>
                  <a:lnTo>
                    <a:pt x="2785" y="1359"/>
                  </a:lnTo>
                  <a:lnTo>
                    <a:pt x="3082" y="1199"/>
                  </a:lnTo>
                  <a:lnTo>
                    <a:pt x="3127" y="845"/>
                  </a:lnTo>
                  <a:lnTo>
                    <a:pt x="2751" y="811"/>
                  </a:lnTo>
                  <a:lnTo>
                    <a:pt x="2431" y="651"/>
                  </a:lnTo>
                  <a:lnTo>
                    <a:pt x="2523" y="42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09" name="Google Shape;609;p36"/>
            <p:cNvSpPr/>
            <p:nvPr/>
          </p:nvSpPr>
          <p:spPr>
            <a:xfrm>
              <a:off x="2331975" y="3510975"/>
              <a:ext cx="267625" cy="852800"/>
            </a:xfrm>
            <a:custGeom>
              <a:rect b="b" l="l" r="r" t="t"/>
              <a:pathLst>
                <a:path extrusionOk="0" h="34112" w="10705">
                  <a:moveTo>
                    <a:pt x="8742" y="31555"/>
                  </a:moveTo>
                  <a:lnTo>
                    <a:pt x="8217" y="31452"/>
                  </a:lnTo>
                  <a:lnTo>
                    <a:pt x="7749" y="31817"/>
                  </a:lnTo>
                  <a:lnTo>
                    <a:pt x="7772" y="32399"/>
                  </a:lnTo>
                  <a:lnTo>
                    <a:pt x="7601" y="32799"/>
                  </a:lnTo>
                  <a:lnTo>
                    <a:pt x="6574" y="32479"/>
                  </a:lnTo>
                  <a:lnTo>
                    <a:pt x="5341" y="31909"/>
                  </a:lnTo>
                  <a:lnTo>
                    <a:pt x="4702" y="31726"/>
                  </a:lnTo>
                  <a:lnTo>
                    <a:pt x="6083" y="32696"/>
                  </a:lnTo>
                  <a:lnTo>
                    <a:pt x="6984" y="33152"/>
                  </a:lnTo>
                  <a:lnTo>
                    <a:pt x="8057" y="33643"/>
                  </a:lnTo>
                  <a:lnTo>
                    <a:pt x="8810" y="33769"/>
                  </a:lnTo>
                  <a:lnTo>
                    <a:pt x="9427" y="34020"/>
                  </a:lnTo>
                  <a:lnTo>
                    <a:pt x="9849" y="34088"/>
                  </a:lnTo>
                  <a:lnTo>
                    <a:pt x="10180" y="34111"/>
                  </a:lnTo>
                  <a:lnTo>
                    <a:pt x="10636" y="33849"/>
                  </a:lnTo>
                  <a:lnTo>
                    <a:pt x="10705" y="33506"/>
                  </a:lnTo>
                  <a:lnTo>
                    <a:pt x="10294" y="33483"/>
                  </a:lnTo>
                  <a:lnTo>
                    <a:pt x="9586" y="33483"/>
                  </a:lnTo>
                  <a:close/>
                  <a:moveTo>
                    <a:pt x="1997" y="3549"/>
                  </a:moveTo>
                  <a:lnTo>
                    <a:pt x="1472" y="2545"/>
                  </a:lnTo>
                  <a:lnTo>
                    <a:pt x="1621" y="1655"/>
                  </a:lnTo>
                  <a:lnTo>
                    <a:pt x="1164" y="1267"/>
                  </a:lnTo>
                  <a:lnTo>
                    <a:pt x="993" y="616"/>
                  </a:lnTo>
                  <a:lnTo>
                    <a:pt x="548" y="0"/>
                  </a:lnTo>
                  <a:lnTo>
                    <a:pt x="377" y="468"/>
                  </a:lnTo>
                  <a:lnTo>
                    <a:pt x="0" y="696"/>
                  </a:lnTo>
                  <a:lnTo>
                    <a:pt x="297" y="1986"/>
                  </a:lnTo>
                  <a:lnTo>
                    <a:pt x="514" y="3469"/>
                  </a:lnTo>
                  <a:lnTo>
                    <a:pt x="491" y="5489"/>
                  </a:lnTo>
                  <a:lnTo>
                    <a:pt x="491" y="7372"/>
                  </a:lnTo>
                  <a:lnTo>
                    <a:pt x="628" y="9130"/>
                  </a:lnTo>
                  <a:lnTo>
                    <a:pt x="354" y="10248"/>
                  </a:lnTo>
                  <a:lnTo>
                    <a:pt x="651" y="11355"/>
                  </a:lnTo>
                  <a:lnTo>
                    <a:pt x="582" y="12108"/>
                  </a:lnTo>
                  <a:lnTo>
                    <a:pt x="1039" y="13466"/>
                  </a:lnTo>
                  <a:lnTo>
                    <a:pt x="1027" y="14825"/>
                  </a:lnTo>
                  <a:lnTo>
                    <a:pt x="856" y="16274"/>
                  </a:lnTo>
                  <a:lnTo>
                    <a:pt x="765" y="17769"/>
                  </a:lnTo>
                  <a:lnTo>
                    <a:pt x="468" y="17803"/>
                  </a:lnTo>
                  <a:lnTo>
                    <a:pt x="810" y="18842"/>
                  </a:lnTo>
                  <a:lnTo>
                    <a:pt x="1278" y="19743"/>
                  </a:lnTo>
                  <a:lnTo>
                    <a:pt x="1119" y="20359"/>
                  </a:lnTo>
                  <a:lnTo>
                    <a:pt x="1392" y="22014"/>
                  </a:lnTo>
                  <a:lnTo>
                    <a:pt x="1609" y="23270"/>
                  </a:lnTo>
                  <a:lnTo>
                    <a:pt x="2111" y="23395"/>
                  </a:lnTo>
                  <a:lnTo>
                    <a:pt x="1952" y="22299"/>
                  </a:lnTo>
                  <a:lnTo>
                    <a:pt x="2522" y="22528"/>
                  </a:lnTo>
                  <a:lnTo>
                    <a:pt x="2773" y="24331"/>
                  </a:lnTo>
                  <a:lnTo>
                    <a:pt x="1860" y="24034"/>
                  </a:lnTo>
                  <a:lnTo>
                    <a:pt x="2146" y="25495"/>
                  </a:lnTo>
                  <a:lnTo>
                    <a:pt x="1769" y="26271"/>
                  </a:lnTo>
                  <a:lnTo>
                    <a:pt x="2933" y="26533"/>
                  </a:lnTo>
                  <a:lnTo>
                    <a:pt x="2454" y="27218"/>
                  </a:lnTo>
                  <a:lnTo>
                    <a:pt x="2477" y="28074"/>
                  </a:lnTo>
                  <a:lnTo>
                    <a:pt x="3196" y="29580"/>
                  </a:lnTo>
                  <a:lnTo>
                    <a:pt x="3789" y="30174"/>
                  </a:lnTo>
                  <a:lnTo>
                    <a:pt x="3823" y="30687"/>
                  </a:lnTo>
                  <a:lnTo>
                    <a:pt x="4291" y="31224"/>
                  </a:lnTo>
                  <a:lnTo>
                    <a:pt x="5364" y="31726"/>
                  </a:lnTo>
                  <a:lnTo>
                    <a:pt x="5364" y="31726"/>
                  </a:lnTo>
                  <a:lnTo>
                    <a:pt x="6414" y="32319"/>
                  </a:lnTo>
                  <a:lnTo>
                    <a:pt x="7304" y="32605"/>
                  </a:lnTo>
                  <a:lnTo>
                    <a:pt x="7589" y="32593"/>
                  </a:lnTo>
                  <a:lnTo>
                    <a:pt x="7327" y="31783"/>
                  </a:lnTo>
                  <a:lnTo>
                    <a:pt x="7817" y="31463"/>
                  </a:lnTo>
                  <a:lnTo>
                    <a:pt x="8057" y="31258"/>
                  </a:lnTo>
                  <a:lnTo>
                    <a:pt x="8651" y="31258"/>
                  </a:lnTo>
                  <a:lnTo>
                    <a:pt x="7966" y="31121"/>
                  </a:lnTo>
                  <a:lnTo>
                    <a:pt x="6254" y="31007"/>
                  </a:lnTo>
                  <a:lnTo>
                    <a:pt x="5763" y="30493"/>
                  </a:lnTo>
                  <a:lnTo>
                    <a:pt x="5501" y="29843"/>
                  </a:lnTo>
                  <a:lnTo>
                    <a:pt x="5056" y="29900"/>
                  </a:lnTo>
                  <a:lnTo>
                    <a:pt x="4691" y="29580"/>
                  </a:lnTo>
                  <a:lnTo>
                    <a:pt x="4245" y="28645"/>
                  </a:lnTo>
                  <a:lnTo>
                    <a:pt x="4633" y="28257"/>
                  </a:lnTo>
                  <a:lnTo>
                    <a:pt x="4645" y="27697"/>
                  </a:lnTo>
                  <a:lnTo>
                    <a:pt x="4394" y="27241"/>
                  </a:lnTo>
                  <a:lnTo>
                    <a:pt x="4497" y="26488"/>
                  </a:lnTo>
                  <a:lnTo>
                    <a:pt x="4337" y="25324"/>
                  </a:lnTo>
                  <a:lnTo>
                    <a:pt x="4074" y="24787"/>
                  </a:lnTo>
                  <a:lnTo>
                    <a:pt x="4337" y="24639"/>
                  </a:lnTo>
                  <a:lnTo>
                    <a:pt x="4154" y="24308"/>
                  </a:lnTo>
                  <a:lnTo>
                    <a:pt x="3755" y="24125"/>
                  </a:lnTo>
                  <a:lnTo>
                    <a:pt x="3869" y="23749"/>
                  </a:lnTo>
                  <a:lnTo>
                    <a:pt x="3424" y="23418"/>
                  </a:lnTo>
                  <a:lnTo>
                    <a:pt x="2910" y="22414"/>
                  </a:lnTo>
                  <a:lnTo>
                    <a:pt x="3138" y="22242"/>
                  </a:lnTo>
                  <a:lnTo>
                    <a:pt x="2671" y="21158"/>
                  </a:lnTo>
                  <a:lnTo>
                    <a:pt x="2568" y="20245"/>
                  </a:lnTo>
                  <a:lnTo>
                    <a:pt x="2522" y="19424"/>
                  </a:lnTo>
                  <a:lnTo>
                    <a:pt x="2876" y="19081"/>
                  </a:lnTo>
                  <a:lnTo>
                    <a:pt x="2408" y="18191"/>
                  </a:lnTo>
                  <a:lnTo>
                    <a:pt x="2191" y="17347"/>
                  </a:lnTo>
                  <a:lnTo>
                    <a:pt x="2614" y="16730"/>
                  </a:lnTo>
                  <a:lnTo>
                    <a:pt x="2408" y="15966"/>
                  </a:lnTo>
                  <a:lnTo>
                    <a:pt x="2636" y="15076"/>
                  </a:lnTo>
                  <a:lnTo>
                    <a:pt x="2454" y="14231"/>
                  </a:lnTo>
                  <a:lnTo>
                    <a:pt x="2225" y="14060"/>
                  </a:lnTo>
                  <a:lnTo>
                    <a:pt x="1529" y="12508"/>
                  </a:lnTo>
                  <a:lnTo>
                    <a:pt x="1826" y="11583"/>
                  </a:lnTo>
                  <a:lnTo>
                    <a:pt x="1586" y="10693"/>
                  </a:lnTo>
                  <a:lnTo>
                    <a:pt x="1712" y="9872"/>
                  </a:lnTo>
                  <a:lnTo>
                    <a:pt x="2077" y="9027"/>
                  </a:lnTo>
                  <a:lnTo>
                    <a:pt x="2534" y="8457"/>
                  </a:lnTo>
                  <a:lnTo>
                    <a:pt x="2248" y="8103"/>
                  </a:lnTo>
                  <a:lnTo>
                    <a:pt x="2385" y="7817"/>
                  </a:lnTo>
                  <a:lnTo>
                    <a:pt x="2157" y="6300"/>
                  </a:lnTo>
                  <a:lnTo>
                    <a:pt x="2956" y="5843"/>
                  </a:lnTo>
                  <a:lnTo>
                    <a:pt x="3104" y="4907"/>
                  </a:lnTo>
                  <a:lnTo>
                    <a:pt x="2979" y="4679"/>
                  </a:lnTo>
                  <a:lnTo>
                    <a:pt x="2442" y="480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0" name="Google Shape;610;p36"/>
            <p:cNvSpPr/>
            <p:nvPr/>
          </p:nvSpPr>
          <p:spPr>
            <a:xfrm>
              <a:off x="5085725" y="1906425"/>
              <a:ext cx="1024275" cy="792875"/>
            </a:xfrm>
            <a:custGeom>
              <a:rect b="b" l="l" r="r" t="t"/>
              <a:pathLst>
                <a:path extrusionOk="0" h="31715" w="40971">
                  <a:moveTo>
                    <a:pt x="32514" y="31269"/>
                  </a:moveTo>
                  <a:lnTo>
                    <a:pt x="32605" y="30756"/>
                  </a:lnTo>
                  <a:lnTo>
                    <a:pt x="32891" y="30356"/>
                  </a:lnTo>
                  <a:lnTo>
                    <a:pt x="32662" y="30003"/>
                  </a:lnTo>
                  <a:lnTo>
                    <a:pt x="32206" y="29991"/>
                  </a:lnTo>
                  <a:lnTo>
                    <a:pt x="31373" y="30242"/>
                  </a:lnTo>
                  <a:lnTo>
                    <a:pt x="31065" y="30642"/>
                  </a:lnTo>
                  <a:lnTo>
                    <a:pt x="31202" y="31429"/>
                  </a:lnTo>
                  <a:lnTo>
                    <a:pt x="31898" y="31714"/>
                  </a:lnTo>
                  <a:close/>
                  <a:moveTo>
                    <a:pt x="34397" y="3241"/>
                  </a:moveTo>
                  <a:lnTo>
                    <a:pt x="33530" y="2374"/>
                  </a:lnTo>
                  <a:lnTo>
                    <a:pt x="32902" y="1849"/>
                  </a:lnTo>
                  <a:lnTo>
                    <a:pt x="32354" y="1461"/>
                  </a:lnTo>
                  <a:lnTo>
                    <a:pt x="31259" y="593"/>
                  </a:lnTo>
                  <a:lnTo>
                    <a:pt x="30414" y="263"/>
                  </a:lnTo>
                  <a:lnTo>
                    <a:pt x="29204" y="0"/>
                  </a:lnTo>
                  <a:lnTo>
                    <a:pt x="28326" y="34"/>
                  </a:lnTo>
                  <a:lnTo>
                    <a:pt x="27595" y="194"/>
                  </a:lnTo>
                  <a:lnTo>
                    <a:pt x="27356" y="616"/>
                  </a:lnTo>
                  <a:lnTo>
                    <a:pt x="27881" y="833"/>
                  </a:lnTo>
                  <a:lnTo>
                    <a:pt x="28234" y="1301"/>
                  </a:lnTo>
                  <a:lnTo>
                    <a:pt x="28063" y="1586"/>
                  </a:lnTo>
                  <a:lnTo>
                    <a:pt x="28075" y="2511"/>
                  </a:lnTo>
                  <a:lnTo>
                    <a:pt x="28349" y="2899"/>
                  </a:lnTo>
                  <a:lnTo>
                    <a:pt x="27721" y="3458"/>
                  </a:lnTo>
                  <a:lnTo>
                    <a:pt x="26682" y="3127"/>
                  </a:lnTo>
                  <a:lnTo>
                    <a:pt x="26762" y="3789"/>
                  </a:lnTo>
                  <a:lnTo>
                    <a:pt x="26808" y="4668"/>
                  </a:lnTo>
                  <a:lnTo>
                    <a:pt x="27196" y="5044"/>
                  </a:lnTo>
                  <a:lnTo>
                    <a:pt x="27538" y="4930"/>
                  </a:lnTo>
                  <a:lnTo>
                    <a:pt x="28303" y="5067"/>
                  </a:lnTo>
                  <a:lnTo>
                    <a:pt x="28668" y="4736"/>
                  </a:lnTo>
                  <a:lnTo>
                    <a:pt x="29387" y="5021"/>
                  </a:lnTo>
                  <a:lnTo>
                    <a:pt x="30414" y="5638"/>
                  </a:lnTo>
                  <a:lnTo>
                    <a:pt x="30517" y="5957"/>
                  </a:lnTo>
                  <a:lnTo>
                    <a:pt x="29901" y="5854"/>
                  </a:lnTo>
                  <a:lnTo>
                    <a:pt x="28931" y="5969"/>
                  </a:lnTo>
                  <a:lnTo>
                    <a:pt x="28588" y="6220"/>
                  </a:lnTo>
                  <a:lnTo>
                    <a:pt x="28394" y="6813"/>
                  </a:lnTo>
                  <a:lnTo>
                    <a:pt x="27493" y="7155"/>
                  </a:lnTo>
                  <a:lnTo>
                    <a:pt x="27048" y="7623"/>
                  </a:lnTo>
                  <a:lnTo>
                    <a:pt x="26214" y="7441"/>
                  </a:lnTo>
                  <a:lnTo>
                    <a:pt x="25758" y="7361"/>
                  </a:lnTo>
                  <a:lnTo>
                    <a:pt x="25701" y="7931"/>
                  </a:lnTo>
                  <a:lnTo>
                    <a:pt x="26112" y="8262"/>
                  </a:lnTo>
                  <a:lnTo>
                    <a:pt x="26386" y="8559"/>
                  </a:lnTo>
                  <a:lnTo>
                    <a:pt x="26020" y="8844"/>
                  </a:lnTo>
                  <a:lnTo>
                    <a:pt x="25758" y="9324"/>
                  </a:lnTo>
                  <a:lnTo>
                    <a:pt x="25050" y="9632"/>
                  </a:lnTo>
                  <a:lnTo>
                    <a:pt x="23989" y="9666"/>
                  </a:lnTo>
                  <a:lnTo>
                    <a:pt x="22951" y="9974"/>
                  </a:lnTo>
                  <a:lnTo>
                    <a:pt x="22323" y="10442"/>
                  </a:lnTo>
                  <a:lnTo>
                    <a:pt x="21866" y="10157"/>
                  </a:lnTo>
                  <a:lnTo>
                    <a:pt x="20988" y="10180"/>
                  </a:lnTo>
                  <a:lnTo>
                    <a:pt x="19664" y="9632"/>
                  </a:lnTo>
                  <a:lnTo>
                    <a:pt x="18876" y="9506"/>
                  </a:lnTo>
                  <a:lnTo>
                    <a:pt x="17963" y="9620"/>
                  </a:lnTo>
                  <a:lnTo>
                    <a:pt x="16366" y="9438"/>
                  </a:lnTo>
                  <a:lnTo>
                    <a:pt x="15578" y="9449"/>
                  </a:lnTo>
                  <a:lnTo>
                    <a:pt x="14905" y="8936"/>
                  </a:lnTo>
                  <a:lnTo>
                    <a:pt x="14209" y="8125"/>
                  </a:lnTo>
                  <a:lnTo>
                    <a:pt x="13730" y="8023"/>
                  </a:lnTo>
                  <a:lnTo>
                    <a:pt x="12600" y="7475"/>
                  </a:lnTo>
                  <a:lnTo>
                    <a:pt x="11573" y="7349"/>
                  </a:lnTo>
                  <a:lnTo>
                    <a:pt x="10660" y="7213"/>
                  </a:lnTo>
                  <a:lnTo>
                    <a:pt x="10226" y="6825"/>
                  </a:lnTo>
                  <a:lnTo>
                    <a:pt x="10043" y="5786"/>
                  </a:lnTo>
                  <a:lnTo>
                    <a:pt x="9222" y="5067"/>
                  </a:lnTo>
                  <a:lnTo>
                    <a:pt x="8058" y="4736"/>
                  </a:lnTo>
                  <a:lnTo>
                    <a:pt x="7247" y="4268"/>
                  </a:lnTo>
                  <a:lnTo>
                    <a:pt x="6779" y="3641"/>
                  </a:lnTo>
                  <a:lnTo>
                    <a:pt x="6540" y="3709"/>
                  </a:lnTo>
                  <a:lnTo>
                    <a:pt x="6277" y="4314"/>
                  </a:lnTo>
                  <a:lnTo>
                    <a:pt x="5741" y="4394"/>
                  </a:lnTo>
                  <a:lnTo>
                    <a:pt x="6095" y="5284"/>
                  </a:lnTo>
                  <a:lnTo>
                    <a:pt x="5867" y="5683"/>
                  </a:lnTo>
                  <a:lnTo>
                    <a:pt x="4337" y="5398"/>
                  </a:lnTo>
                  <a:lnTo>
                    <a:pt x="4486" y="6984"/>
                  </a:lnTo>
                  <a:lnTo>
                    <a:pt x="4200" y="7178"/>
                  </a:lnTo>
                  <a:lnTo>
                    <a:pt x="2911" y="7521"/>
                  </a:lnTo>
                  <a:lnTo>
                    <a:pt x="4155" y="9050"/>
                  </a:lnTo>
                  <a:lnTo>
                    <a:pt x="3744" y="9278"/>
                  </a:lnTo>
                  <a:lnTo>
                    <a:pt x="3984" y="9780"/>
                  </a:lnTo>
                  <a:lnTo>
                    <a:pt x="3949" y="9974"/>
                  </a:lnTo>
                  <a:lnTo>
                    <a:pt x="2979" y="10465"/>
                  </a:lnTo>
                  <a:lnTo>
                    <a:pt x="2842" y="10807"/>
                  </a:lnTo>
                  <a:lnTo>
                    <a:pt x="1929" y="10921"/>
                  </a:lnTo>
                  <a:lnTo>
                    <a:pt x="1838" y="11492"/>
                  </a:lnTo>
                  <a:lnTo>
                    <a:pt x="1028" y="11355"/>
                  </a:lnTo>
                  <a:lnTo>
                    <a:pt x="571" y="11526"/>
                  </a:lnTo>
                  <a:lnTo>
                    <a:pt x="1" y="11960"/>
                  </a:lnTo>
                  <a:lnTo>
                    <a:pt x="160" y="12177"/>
                  </a:lnTo>
                  <a:lnTo>
                    <a:pt x="12" y="12382"/>
                  </a:lnTo>
                  <a:lnTo>
                    <a:pt x="446" y="13227"/>
                  </a:lnTo>
                  <a:lnTo>
                    <a:pt x="674" y="13147"/>
                  </a:lnTo>
                  <a:lnTo>
                    <a:pt x="1176" y="13341"/>
                  </a:lnTo>
                  <a:lnTo>
                    <a:pt x="1256" y="13695"/>
                  </a:lnTo>
                  <a:lnTo>
                    <a:pt x="1518" y="14231"/>
                  </a:lnTo>
                  <a:lnTo>
                    <a:pt x="1712" y="14493"/>
                  </a:lnTo>
                  <a:lnTo>
                    <a:pt x="2386" y="14927"/>
                  </a:lnTo>
                  <a:lnTo>
                    <a:pt x="2797" y="15635"/>
                  </a:lnTo>
                  <a:lnTo>
                    <a:pt x="4143" y="16011"/>
                  </a:lnTo>
                  <a:lnTo>
                    <a:pt x="5227" y="17084"/>
                  </a:lnTo>
                  <a:lnTo>
                    <a:pt x="5342" y="17826"/>
                  </a:lnTo>
                  <a:lnTo>
                    <a:pt x="5764" y="18294"/>
                  </a:lnTo>
                  <a:lnTo>
                    <a:pt x="5855" y="18762"/>
                  </a:lnTo>
                  <a:lnTo>
                    <a:pt x="5262" y="18636"/>
                  </a:lnTo>
                  <a:lnTo>
                    <a:pt x="5718" y="19629"/>
                  </a:lnTo>
                  <a:lnTo>
                    <a:pt x="6608" y="20200"/>
                  </a:lnTo>
                  <a:lnTo>
                    <a:pt x="7818" y="20827"/>
                  </a:lnTo>
                  <a:lnTo>
                    <a:pt x="8092" y="20622"/>
                  </a:lnTo>
                  <a:lnTo>
                    <a:pt x="8765" y="20907"/>
                  </a:lnTo>
                  <a:lnTo>
                    <a:pt x="9678" y="21489"/>
                  </a:lnTo>
                  <a:lnTo>
                    <a:pt x="10135" y="21615"/>
                  </a:lnTo>
                  <a:lnTo>
                    <a:pt x="10488" y="22060"/>
                  </a:lnTo>
                  <a:lnTo>
                    <a:pt x="11128" y="22231"/>
                  </a:lnTo>
                  <a:lnTo>
                    <a:pt x="11847" y="22630"/>
                  </a:lnTo>
                  <a:lnTo>
                    <a:pt x="12759" y="22847"/>
                  </a:lnTo>
                  <a:lnTo>
                    <a:pt x="13684" y="22927"/>
                  </a:lnTo>
                  <a:lnTo>
                    <a:pt x="14106" y="22733"/>
                  </a:lnTo>
                  <a:lnTo>
                    <a:pt x="14323" y="23452"/>
                  </a:lnTo>
                  <a:lnTo>
                    <a:pt x="14700" y="22767"/>
                  </a:lnTo>
                  <a:lnTo>
                    <a:pt x="15065" y="22539"/>
                  </a:lnTo>
                  <a:lnTo>
                    <a:pt x="15670" y="22756"/>
                  </a:lnTo>
                  <a:lnTo>
                    <a:pt x="16080" y="22767"/>
                  </a:lnTo>
                  <a:lnTo>
                    <a:pt x="16468" y="23030"/>
                  </a:lnTo>
                  <a:lnTo>
                    <a:pt x="17062" y="22916"/>
                  </a:lnTo>
                  <a:lnTo>
                    <a:pt x="17621" y="22231"/>
                  </a:lnTo>
                  <a:lnTo>
                    <a:pt x="18374" y="21660"/>
                  </a:lnTo>
                  <a:lnTo>
                    <a:pt x="19070" y="21877"/>
                  </a:lnTo>
                  <a:lnTo>
                    <a:pt x="19527" y="21501"/>
                  </a:lnTo>
                  <a:lnTo>
                    <a:pt x="20029" y="22060"/>
                  </a:lnTo>
                  <a:lnTo>
                    <a:pt x="19858" y="22448"/>
                  </a:lnTo>
                  <a:lnTo>
                    <a:pt x="20725" y="22573"/>
                  </a:lnTo>
                  <a:lnTo>
                    <a:pt x="21159" y="22516"/>
                  </a:lnTo>
                  <a:lnTo>
                    <a:pt x="21547" y="23041"/>
                  </a:lnTo>
                  <a:lnTo>
                    <a:pt x="21923" y="23258"/>
                  </a:lnTo>
                  <a:lnTo>
                    <a:pt x="22117" y="23954"/>
                  </a:lnTo>
                  <a:lnTo>
                    <a:pt x="22232" y="24707"/>
                  </a:lnTo>
                  <a:lnTo>
                    <a:pt x="21638" y="25472"/>
                  </a:lnTo>
                  <a:lnTo>
                    <a:pt x="21741" y="26533"/>
                  </a:lnTo>
                  <a:lnTo>
                    <a:pt x="22540" y="26396"/>
                  </a:lnTo>
                  <a:lnTo>
                    <a:pt x="22871" y="27218"/>
                  </a:lnTo>
                  <a:lnTo>
                    <a:pt x="23396" y="27412"/>
                  </a:lnTo>
                  <a:lnTo>
                    <a:pt x="23282" y="28154"/>
                  </a:lnTo>
                  <a:lnTo>
                    <a:pt x="23921" y="28496"/>
                  </a:lnTo>
                  <a:lnTo>
                    <a:pt x="24286" y="28667"/>
                  </a:lnTo>
                  <a:lnTo>
                    <a:pt x="24822" y="28405"/>
                  </a:lnTo>
                  <a:lnTo>
                    <a:pt x="24913" y="28782"/>
                  </a:lnTo>
                  <a:lnTo>
                    <a:pt x="25005" y="28987"/>
                  </a:lnTo>
                  <a:lnTo>
                    <a:pt x="25427" y="29010"/>
                  </a:lnTo>
                  <a:lnTo>
                    <a:pt x="25153" y="27983"/>
                  </a:lnTo>
                  <a:lnTo>
                    <a:pt x="25541" y="27834"/>
                  </a:lnTo>
                  <a:lnTo>
                    <a:pt x="25918" y="27617"/>
                  </a:lnTo>
                  <a:lnTo>
                    <a:pt x="26534" y="27617"/>
                  </a:lnTo>
                  <a:lnTo>
                    <a:pt x="27287" y="27526"/>
                  </a:lnTo>
                  <a:lnTo>
                    <a:pt x="27881" y="27035"/>
                  </a:lnTo>
                  <a:lnTo>
                    <a:pt x="28303" y="27378"/>
                  </a:lnTo>
                  <a:lnTo>
                    <a:pt x="29045" y="27538"/>
                  </a:lnTo>
                  <a:lnTo>
                    <a:pt x="29022" y="28063"/>
                  </a:lnTo>
                  <a:lnTo>
                    <a:pt x="29444" y="28439"/>
                  </a:lnTo>
                  <a:lnTo>
                    <a:pt x="30289" y="28667"/>
                  </a:lnTo>
                  <a:lnTo>
                    <a:pt x="30631" y="28519"/>
                  </a:lnTo>
                  <a:lnTo>
                    <a:pt x="31727" y="28804"/>
                  </a:lnTo>
                  <a:lnTo>
                    <a:pt x="31601" y="29158"/>
                  </a:lnTo>
                  <a:lnTo>
                    <a:pt x="31909" y="29820"/>
                  </a:lnTo>
                  <a:lnTo>
                    <a:pt x="32343" y="29763"/>
                  </a:lnTo>
                  <a:lnTo>
                    <a:pt x="32457" y="28804"/>
                  </a:lnTo>
                  <a:lnTo>
                    <a:pt x="33256" y="28679"/>
                  </a:lnTo>
                  <a:lnTo>
                    <a:pt x="34283" y="28222"/>
                  </a:lnTo>
                  <a:lnTo>
                    <a:pt x="34637" y="27766"/>
                  </a:lnTo>
                  <a:lnTo>
                    <a:pt x="34968" y="28063"/>
                  </a:lnTo>
                  <a:lnTo>
                    <a:pt x="35367" y="27652"/>
                  </a:lnTo>
                  <a:lnTo>
                    <a:pt x="36234" y="27549"/>
                  </a:lnTo>
                  <a:lnTo>
                    <a:pt x="37182" y="26796"/>
                  </a:lnTo>
                  <a:lnTo>
                    <a:pt x="38072" y="25951"/>
                  </a:lnTo>
                  <a:lnTo>
                    <a:pt x="38551" y="24867"/>
                  </a:lnTo>
                  <a:lnTo>
                    <a:pt x="38871" y="23669"/>
                  </a:lnTo>
                  <a:lnTo>
                    <a:pt x="39179" y="22687"/>
                  </a:lnTo>
                  <a:lnTo>
                    <a:pt x="39578" y="22619"/>
                  </a:lnTo>
                  <a:lnTo>
                    <a:pt x="39555" y="21889"/>
                  </a:lnTo>
                  <a:lnTo>
                    <a:pt x="39441" y="21158"/>
                  </a:lnTo>
                  <a:lnTo>
                    <a:pt x="38905" y="20873"/>
                  </a:lnTo>
                  <a:lnTo>
                    <a:pt x="38551" y="20394"/>
                  </a:lnTo>
                  <a:lnTo>
                    <a:pt x="38950" y="20143"/>
                  </a:lnTo>
                  <a:lnTo>
                    <a:pt x="38722" y="19481"/>
                  </a:lnTo>
                  <a:lnTo>
                    <a:pt x="37946" y="18773"/>
                  </a:lnTo>
                  <a:lnTo>
                    <a:pt x="37182" y="17951"/>
                  </a:lnTo>
                  <a:lnTo>
                    <a:pt x="36520" y="17050"/>
                  </a:lnTo>
                  <a:lnTo>
                    <a:pt x="35504" y="16548"/>
                  </a:lnTo>
                  <a:lnTo>
                    <a:pt x="35641" y="15897"/>
                  </a:lnTo>
                  <a:lnTo>
                    <a:pt x="36177" y="15441"/>
                  </a:lnTo>
                  <a:lnTo>
                    <a:pt x="36326" y="14939"/>
                  </a:lnTo>
                  <a:lnTo>
                    <a:pt x="37273" y="14687"/>
                  </a:lnTo>
                  <a:lnTo>
                    <a:pt x="36931" y="14197"/>
                  </a:lnTo>
                  <a:lnTo>
                    <a:pt x="36451" y="14174"/>
                  </a:lnTo>
                  <a:lnTo>
                    <a:pt x="35618" y="13809"/>
                  </a:lnTo>
                  <a:lnTo>
                    <a:pt x="35070" y="14471"/>
                  </a:lnTo>
                  <a:lnTo>
                    <a:pt x="34363" y="14197"/>
                  </a:lnTo>
                  <a:lnTo>
                    <a:pt x="34157" y="13786"/>
                  </a:lnTo>
                  <a:lnTo>
                    <a:pt x="33484" y="13638"/>
                  </a:lnTo>
                  <a:lnTo>
                    <a:pt x="32811" y="13010"/>
                  </a:lnTo>
                  <a:lnTo>
                    <a:pt x="32982" y="12588"/>
                  </a:lnTo>
                  <a:lnTo>
                    <a:pt x="33701" y="12542"/>
                  </a:lnTo>
                  <a:lnTo>
                    <a:pt x="33872" y="11960"/>
                  </a:lnTo>
                  <a:lnTo>
                    <a:pt x="34386" y="11332"/>
                  </a:lnTo>
                  <a:lnTo>
                    <a:pt x="34865" y="11013"/>
                  </a:lnTo>
                  <a:lnTo>
                    <a:pt x="35493" y="11492"/>
                  </a:lnTo>
                  <a:lnTo>
                    <a:pt x="35219" y="12086"/>
                  </a:lnTo>
                  <a:lnTo>
                    <a:pt x="35550" y="12439"/>
                  </a:lnTo>
                  <a:lnTo>
                    <a:pt x="35356" y="12873"/>
                  </a:lnTo>
                  <a:lnTo>
                    <a:pt x="36040" y="12610"/>
                  </a:lnTo>
                  <a:lnTo>
                    <a:pt x="36383" y="12200"/>
                  </a:lnTo>
                  <a:lnTo>
                    <a:pt x="37273" y="11926"/>
                  </a:lnTo>
                  <a:lnTo>
                    <a:pt x="37581" y="11355"/>
                  </a:lnTo>
                  <a:lnTo>
                    <a:pt x="38117" y="10876"/>
                  </a:lnTo>
                  <a:lnTo>
                    <a:pt x="38266" y="10248"/>
                  </a:lnTo>
                  <a:lnTo>
                    <a:pt x="38779" y="10533"/>
                  </a:lnTo>
                  <a:lnTo>
                    <a:pt x="39430" y="10556"/>
                  </a:lnTo>
                  <a:lnTo>
                    <a:pt x="39042" y="10088"/>
                  </a:lnTo>
                  <a:lnTo>
                    <a:pt x="39943" y="9723"/>
                  </a:lnTo>
                  <a:lnTo>
                    <a:pt x="39932" y="9221"/>
                  </a:lnTo>
                  <a:lnTo>
                    <a:pt x="40719" y="9735"/>
                  </a:lnTo>
                  <a:lnTo>
                    <a:pt x="40719" y="9735"/>
                  </a:lnTo>
                  <a:lnTo>
                    <a:pt x="40445" y="9290"/>
                  </a:lnTo>
                  <a:lnTo>
                    <a:pt x="40799" y="9278"/>
                  </a:lnTo>
                  <a:lnTo>
                    <a:pt x="40263" y="8240"/>
                  </a:lnTo>
                  <a:lnTo>
                    <a:pt x="39590" y="7475"/>
                  </a:lnTo>
                  <a:lnTo>
                    <a:pt x="40000" y="7167"/>
                  </a:lnTo>
                  <a:lnTo>
                    <a:pt x="40970" y="7327"/>
                  </a:lnTo>
                  <a:lnTo>
                    <a:pt x="40891" y="6471"/>
                  </a:lnTo>
                  <a:lnTo>
                    <a:pt x="40491" y="5501"/>
                  </a:lnTo>
                  <a:lnTo>
                    <a:pt x="40548" y="5170"/>
                  </a:lnTo>
                  <a:lnTo>
                    <a:pt x="40354" y="4371"/>
                  </a:lnTo>
                  <a:lnTo>
                    <a:pt x="39373" y="4622"/>
                  </a:lnTo>
                  <a:lnTo>
                    <a:pt x="39008" y="4987"/>
                  </a:lnTo>
                  <a:lnTo>
                    <a:pt x="37935" y="4987"/>
                  </a:lnTo>
                  <a:lnTo>
                    <a:pt x="37079" y="4154"/>
                  </a:lnTo>
                  <a:lnTo>
                    <a:pt x="35812" y="351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1" name="Google Shape;611;p36"/>
            <p:cNvSpPr/>
            <p:nvPr/>
          </p:nvSpPr>
          <p:spPr>
            <a:xfrm>
              <a:off x="3549350" y="2873300"/>
              <a:ext cx="120725" cy="140400"/>
            </a:xfrm>
            <a:custGeom>
              <a:rect b="b" l="l" r="r" t="t"/>
              <a:pathLst>
                <a:path extrusionOk="0" h="5616" w="4829">
                  <a:moveTo>
                    <a:pt x="2569" y="149"/>
                  </a:moveTo>
                  <a:lnTo>
                    <a:pt x="2249" y="275"/>
                  </a:lnTo>
                  <a:lnTo>
                    <a:pt x="2055" y="389"/>
                  </a:lnTo>
                  <a:lnTo>
                    <a:pt x="1930" y="1"/>
                  </a:lnTo>
                  <a:lnTo>
                    <a:pt x="1701" y="104"/>
                  </a:lnTo>
                  <a:lnTo>
                    <a:pt x="1564" y="81"/>
                  </a:lnTo>
                  <a:lnTo>
                    <a:pt x="1416" y="355"/>
                  </a:lnTo>
                  <a:lnTo>
                    <a:pt x="800" y="343"/>
                  </a:lnTo>
                  <a:lnTo>
                    <a:pt x="572" y="195"/>
                  </a:lnTo>
                  <a:lnTo>
                    <a:pt x="480" y="286"/>
                  </a:lnTo>
                  <a:lnTo>
                    <a:pt x="321" y="355"/>
                  </a:lnTo>
                  <a:lnTo>
                    <a:pt x="252" y="674"/>
                  </a:lnTo>
                  <a:lnTo>
                    <a:pt x="435" y="1039"/>
                  </a:lnTo>
                  <a:lnTo>
                    <a:pt x="617" y="1770"/>
                  </a:lnTo>
                  <a:lnTo>
                    <a:pt x="332" y="1884"/>
                  </a:lnTo>
                  <a:lnTo>
                    <a:pt x="252" y="2009"/>
                  </a:lnTo>
                  <a:lnTo>
                    <a:pt x="298" y="2181"/>
                  </a:lnTo>
                  <a:lnTo>
                    <a:pt x="263" y="2580"/>
                  </a:lnTo>
                  <a:lnTo>
                    <a:pt x="138" y="2580"/>
                  </a:lnTo>
                  <a:lnTo>
                    <a:pt x="92" y="2843"/>
                  </a:lnTo>
                  <a:lnTo>
                    <a:pt x="172" y="3276"/>
                  </a:lnTo>
                  <a:lnTo>
                    <a:pt x="1" y="3676"/>
                  </a:lnTo>
                  <a:lnTo>
                    <a:pt x="229" y="3938"/>
                  </a:lnTo>
                  <a:lnTo>
                    <a:pt x="492" y="3995"/>
                  </a:lnTo>
                  <a:lnTo>
                    <a:pt x="823" y="4383"/>
                  </a:lnTo>
                  <a:lnTo>
                    <a:pt x="845" y="4737"/>
                  </a:lnTo>
                  <a:lnTo>
                    <a:pt x="777" y="4851"/>
                  </a:lnTo>
                  <a:lnTo>
                    <a:pt x="709" y="5593"/>
                  </a:lnTo>
                  <a:lnTo>
                    <a:pt x="857" y="5616"/>
                  </a:lnTo>
                  <a:lnTo>
                    <a:pt x="1656" y="5273"/>
                  </a:lnTo>
                  <a:lnTo>
                    <a:pt x="2215" y="5022"/>
                  </a:lnTo>
                  <a:lnTo>
                    <a:pt x="3162" y="4862"/>
                  </a:lnTo>
                  <a:lnTo>
                    <a:pt x="3676" y="4851"/>
                  </a:lnTo>
                  <a:lnTo>
                    <a:pt x="4223" y="5034"/>
                  </a:lnTo>
                  <a:lnTo>
                    <a:pt x="4600" y="5022"/>
                  </a:lnTo>
                  <a:lnTo>
                    <a:pt x="4623" y="4668"/>
                  </a:lnTo>
                  <a:lnTo>
                    <a:pt x="4281" y="3881"/>
                  </a:lnTo>
                  <a:lnTo>
                    <a:pt x="4497" y="2854"/>
                  </a:lnTo>
                  <a:lnTo>
                    <a:pt x="4828" y="2101"/>
                  </a:lnTo>
                  <a:lnTo>
                    <a:pt x="4623" y="800"/>
                  </a:lnTo>
                  <a:lnTo>
                    <a:pt x="4087" y="571"/>
                  </a:lnTo>
                  <a:lnTo>
                    <a:pt x="3699" y="594"/>
                  </a:lnTo>
                  <a:lnTo>
                    <a:pt x="3425" y="823"/>
                  </a:lnTo>
                  <a:lnTo>
                    <a:pt x="3071" y="640"/>
                  </a:lnTo>
                  <a:lnTo>
                    <a:pt x="2934" y="34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2" name="Google Shape;612;p36"/>
            <p:cNvSpPr/>
            <p:nvPr/>
          </p:nvSpPr>
          <p:spPr>
            <a:xfrm>
              <a:off x="3891450" y="2820250"/>
              <a:ext cx="150950" cy="252800"/>
            </a:xfrm>
            <a:custGeom>
              <a:rect b="b" l="l" r="r" t="t"/>
              <a:pathLst>
                <a:path extrusionOk="0" h="10112" w="6038">
                  <a:moveTo>
                    <a:pt x="5090" y="1792"/>
                  </a:moveTo>
                  <a:lnTo>
                    <a:pt x="5124" y="1187"/>
                  </a:lnTo>
                  <a:lnTo>
                    <a:pt x="5056" y="582"/>
                  </a:lnTo>
                  <a:lnTo>
                    <a:pt x="4736" y="0"/>
                  </a:lnTo>
                  <a:lnTo>
                    <a:pt x="4508" y="57"/>
                  </a:lnTo>
                  <a:lnTo>
                    <a:pt x="4485" y="343"/>
                  </a:lnTo>
                  <a:lnTo>
                    <a:pt x="4805" y="708"/>
                  </a:lnTo>
                  <a:lnTo>
                    <a:pt x="4725" y="868"/>
                  </a:lnTo>
                  <a:lnTo>
                    <a:pt x="4679" y="1164"/>
                  </a:lnTo>
                  <a:lnTo>
                    <a:pt x="4029" y="1883"/>
                  </a:lnTo>
                  <a:lnTo>
                    <a:pt x="3812" y="2454"/>
                  </a:lnTo>
                  <a:lnTo>
                    <a:pt x="3709" y="2922"/>
                  </a:lnTo>
                  <a:lnTo>
                    <a:pt x="3538" y="3127"/>
                  </a:lnTo>
                  <a:lnTo>
                    <a:pt x="3378" y="3766"/>
                  </a:lnTo>
                  <a:lnTo>
                    <a:pt x="2956" y="4131"/>
                  </a:lnTo>
                  <a:lnTo>
                    <a:pt x="2842" y="4588"/>
                  </a:lnTo>
                  <a:lnTo>
                    <a:pt x="2671" y="4965"/>
                  </a:lnTo>
                  <a:lnTo>
                    <a:pt x="2602" y="5330"/>
                  </a:lnTo>
                  <a:lnTo>
                    <a:pt x="2043" y="5649"/>
                  </a:lnTo>
                  <a:lnTo>
                    <a:pt x="1586" y="5273"/>
                  </a:lnTo>
                  <a:lnTo>
                    <a:pt x="1290" y="5295"/>
                  </a:lnTo>
                  <a:lnTo>
                    <a:pt x="810" y="5820"/>
                  </a:lnTo>
                  <a:lnTo>
                    <a:pt x="582" y="5832"/>
                  </a:lnTo>
                  <a:lnTo>
                    <a:pt x="206" y="6699"/>
                  </a:lnTo>
                  <a:lnTo>
                    <a:pt x="0" y="7350"/>
                  </a:lnTo>
                  <a:lnTo>
                    <a:pt x="0" y="7601"/>
                  </a:lnTo>
                  <a:lnTo>
                    <a:pt x="206" y="7726"/>
                  </a:lnTo>
                  <a:lnTo>
                    <a:pt x="354" y="8126"/>
                  </a:lnTo>
                  <a:lnTo>
                    <a:pt x="731" y="8285"/>
                  </a:lnTo>
                  <a:lnTo>
                    <a:pt x="1039" y="8890"/>
                  </a:lnTo>
                  <a:lnTo>
                    <a:pt x="925" y="9598"/>
                  </a:lnTo>
                  <a:lnTo>
                    <a:pt x="2237" y="9632"/>
                  </a:lnTo>
                  <a:lnTo>
                    <a:pt x="2614" y="9575"/>
                  </a:lnTo>
                  <a:lnTo>
                    <a:pt x="3093" y="9689"/>
                  </a:lnTo>
                  <a:lnTo>
                    <a:pt x="3584" y="9575"/>
                  </a:lnTo>
                  <a:lnTo>
                    <a:pt x="3686" y="9609"/>
                  </a:lnTo>
                  <a:lnTo>
                    <a:pt x="4691" y="9655"/>
                  </a:lnTo>
                  <a:lnTo>
                    <a:pt x="5341" y="9895"/>
                  </a:lnTo>
                  <a:lnTo>
                    <a:pt x="5980" y="10111"/>
                  </a:lnTo>
                  <a:lnTo>
                    <a:pt x="6037" y="9609"/>
                  </a:lnTo>
                  <a:lnTo>
                    <a:pt x="5946" y="9358"/>
                  </a:lnTo>
                  <a:lnTo>
                    <a:pt x="5912" y="8947"/>
                  </a:lnTo>
                  <a:lnTo>
                    <a:pt x="5535" y="8639"/>
                  </a:lnTo>
                  <a:lnTo>
                    <a:pt x="5238" y="8183"/>
                  </a:lnTo>
                  <a:lnTo>
                    <a:pt x="5170" y="7863"/>
                  </a:lnTo>
                  <a:lnTo>
                    <a:pt x="4793" y="7384"/>
                  </a:lnTo>
                  <a:lnTo>
                    <a:pt x="4850" y="7121"/>
                  </a:lnTo>
                  <a:lnTo>
                    <a:pt x="4770" y="6733"/>
                  </a:lnTo>
                  <a:lnTo>
                    <a:pt x="4828" y="6014"/>
                  </a:lnTo>
                  <a:lnTo>
                    <a:pt x="5022" y="5866"/>
                  </a:lnTo>
                  <a:lnTo>
                    <a:pt x="5410" y="4930"/>
                  </a:lnTo>
                  <a:lnTo>
                    <a:pt x="5535" y="4691"/>
                  </a:lnTo>
                  <a:lnTo>
                    <a:pt x="5284" y="4063"/>
                  </a:lnTo>
                  <a:lnTo>
                    <a:pt x="5170" y="3698"/>
                  </a:lnTo>
                  <a:lnTo>
                    <a:pt x="4805" y="3538"/>
                  </a:lnTo>
                  <a:lnTo>
                    <a:pt x="4337" y="3013"/>
                  </a:lnTo>
                  <a:lnTo>
                    <a:pt x="4508" y="2579"/>
                  </a:lnTo>
                  <a:lnTo>
                    <a:pt x="4862" y="2671"/>
                  </a:lnTo>
                  <a:lnTo>
                    <a:pt x="5090" y="2614"/>
                  </a:lnTo>
                  <a:lnTo>
                    <a:pt x="5535" y="262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3" name="Google Shape;613;p36"/>
            <p:cNvSpPr/>
            <p:nvPr/>
          </p:nvSpPr>
          <p:spPr>
            <a:xfrm>
              <a:off x="3965050" y="2992850"/>
              <a:ext cx="381200" cy="420000"/>
            </a:xfrm>
            <a:custGeom>
              <a:rect b="b" l="l" r="r" t="t"/>
              <a:pathLst>
                <a:path extrusionOk="0" h="16800" w="15248">
                  <a:moveTo>
                    <a:pt x="11390" y="103"/>
                  </a:moveTo>
                  <a:lnTo>
                    <a:pt x="10785" y="1"/>
                  </a:lnTo>
                  <a:lnTo>
                    <a:pt x="10500" y="80"/>
                  </a:lnTo>
                  <a:lnTo>
                    <a:pt x="10363" y="297"/>
                  </a:lnTo>
                  <a:lnTo>
                    <a:pt x="10112" y="332"/>
                  </a:lnTo>
                  <a:lnTo>
                    <a:pt x="9792" y="138"/>
                  </a:lnTo>
                  <a:lnTo>
                    <a:pt x="8913" y="583"/>
                  </a:lnTo>
                  <a:lnTo>
                    <a:pt x="8537" y="503"/>
                  </a:lnTo>
                  <a:lnTo>
                    <a:pt x="8423" y="571"/>
                  </a:lnTo>
                  <a:lnTo>
                    <a:pt x="8194" y="1108"/>
                  </a:lnTo>
                  <a:lnTo>
                    <a:pt x="7601" y="936"/>
                  </a:lnTo>
                  <a:lnTo>
                    <a:pt x="7019" y="856"/>
                  </a:lnTo>
                  <a:lnTo>
                    <a:pt x="6505" y="514"/>
                  </a:lnTo>
                  <a:lnTo>
                    <a:pt x="5844" y="206"/>
                  </a:lnTo>
                  <a:lnTo>
                    <a:pt x="5421" y="491"/>
                  </a:lnTo>
                  <a:lnTo>
                    <a:pt x="5102" y="959"/>
                  </a:lnTo>
                  <a:lnTo>
                    <a:pt x="5033" y="1598"/>
                  </a:lnTo>
                  <a:lnTo>
                    <a:pt x="4988" y="2135"/>
                  </a:lnTo>
                  <a:lnTo>
                    <a:pt x="4759" y="2625"/>
                  </a:lnTo>
                  <a:lnTo>
                    <a:pt x="4600" y="3196"/>
                  </a:lnTo>
                  <a:lnTo>
                    <a:pt x="4508" y="3995"/>
                  </a:lnTo>
                  <a:lnTo>
                    <a:pt x="4543" y="4508"/>
                  </a:lnTo>
                  <a:lnTo>
                    <a:pt x="4417" y="4817"/>
                  </a:lnTo>
                  <a:lnTo>
                    <a:pt x="4394" y="5159"/>
                  </a:lnTo>
                  <a:lnTo>
                    <a:pt x="4303" y="5444"/>
                  </a:lnTo>
                  <a:lnTo>
                    <a:pt x="3778" y="5889"/>
                  </a:lnTo>
                  <a:lnTo>
                    <a:pt x="3401" y="6346"/>
                  </a:lnTo>
                  <a:lnTo>
                    <a:pt x="3048" y="7236"/>
                  </a:lnTo>
                  <a:lnTo>
                    <a:pt x="3082" y="7989"/>
                  </a:lnTo>
                  <a:lnTo>
                    <a:pt x="2876" y="8274"/>
                  </a:lnTo>
                  <a:lnTo>
                    <a:pt x="2409" y="8719"/>
                  </a:lnTo>
                  <a:lnTo>
                    <a:pt x="1918" y="9290"/>
                  </a:lnTo>
                  <a:lnTo>
                    <a:pt x="1632" y="9130"/>
                  </a:lnTo>
                  <a:lnTo>
                    <a:pt x="1575" y="8868"/>
                  </a:lnTo>
                  <a:lnTo>
                    <a:pt x="1142" y="8856"/>
                  </a:lnTo>
                  <a:lnTo>
                    <a:pt x="868" y="9199"/>
                  </a:lnTo>
                  <a:lnTo>
                    <a:pt x="651" y="9119"/>
                  </a:lnTo>
                  <a:lnTo>
                    <a:pt x="366" y="9302"/>
                  </a:lnTo>
                  <a:lnTo>
                    <a:pt x="240" y="9541"/>
                  </a:lnTo>
                  <a:lnTo>
                    <a:pt x="206" y="9929"/>
                  </a:lnTo>
                  <a:lnTo>
                    <a:pt x="1" y="10032"/>
                  </a:lnTo>
                  <a:lnTo>
                    <a:pt x="115" y="10317"/>
                  </a:lnTo>
                  <a:lnTo>
                    <a:pt x="434" y="10180"/>
                  </a:lnTo>
                  <a:lnTo>
                    <a:pt x="685" y="10203"/>
                  </a:lnTo>
                  <a:lnTo>
                    <a:pt x="948" y="10100"/>
                  </a:lnTo>
                  <a:lnTo>
                    <a:pt x="3321" y="10112"/>
                  </a:lnTo>
                  <a:lnTo>
                    <a:pt x="3504" y="10785"/>
                  </a:lnTo>
                  <a:lnTo>
                    <a:pt x="3732" y="11321"/>
                  </a:lnTo>
                  <a:lnTo>
                    <a:pt x="3915" y="11630"/>
                  </a:lnTo>
                  <a:lnTo>
                    <a:pt x="4212" y="12097"/>
                  </a:lnTo>
                  <a:lnTo>
                    <a:pt x="4748" y="12029"/>
                  </a:lnTo>
                  <a:lnTo>
                    <a:pt x="5022" y="11892"/>
                  </a:lnTo>
                  <a:lnTo>
                    <a:pt x="5444" y="12029"/>
                  </a:lnTo>
                  <a:lnTo>
                    <a:pt x="5570" y="11801"/>
                  </a:lnTo>
                  <a:lnTo>
                    <a:pt x="5787" y="11264"/>
                  </a:lnTo>
                  <a:lnTo>
                    <a:pt x="6277" y="11230"/>
                  </a:lnTo>
                  <a:lnTo>
                    <a:pt x="6311" y="11070"/>
                  </a:lnTo>
                  <a:lnTo>
                    <a:pt x="6734" y="11070"/>
                  </a:lnTo>
                  <a:lnTo>
                    <a:pt x="6654" y="11401"/>
                  </a:lnTo>
                  <a:lnTo>
                    <a:pt x="7624" y="11401"/>
                  </a:lnTo>
                  <a:lnTo>
                    <a:pt x="7624" y="11972"/>
                  </a:lnTo>
                  <a:lnTo>
                    <a:pt x="7795" y="12314"/>
                  </a:lnTo>
                  <a:lnTo>
                    <a:pt x="7670" y="12851"/>
                  </a:lnTo>
                  <a:lnTo>
                    <a:pt x="7715" y="13421"/>
                  </a:lnTo>
                  <a:lnTo>
                    <a:pt x="7989" y="13752"/>
                  </a:lnTo>
                  <a:lnTo>
                    <a:pt x="7909" y="14836"/>
                  </a:lnTo>
                  <a:lnTo>
                    <a:pt x="8115" y="14745"/>
                  </a:lnTo>
                  <a:lnTo>
                    <a:pt x="8457" y="14779"/>
                  </a:lnTo>
                  <a:lnTo>
                    <a:pt x="8959" y="14631"/>
                  </a:lnTo>
                  <a:lnTo>
                    <a:pt x="9324" y="14688"/>
                  </a:lnTo>
                  <a:lnTo>
                    <a:pt x="9598" y="14699"/>
                  </a:lnTo>
                  <a:lnTo>
                    <a:pt x="9644" y="14985"/>
                  </a:lnTo>
                  <a:lnTo>
                    <a:pt x="10009" y="14973"/>
                  </a:lnTo>
                  <a:lnTo>
                    <a:pt x="10511" y="15065"/>
                  </a:lnTo>
                  <a:lnTo>
                    <a:pt x="10762" y="15464"/>
                  </a:lnTo>
                  <a:lnTo>
                    <a:pt x="11413" y="15590"/>
                  </a:lnTo>
                  <a:lnTo>
                    <a:pt x="11892" y="15304"/>
                  </a:lnTo>
                  <a:lnTo>
                    <a:pt x="12063" y="15784"/>
                  </a:lnTo>
                  <a:lnTo>
                    <a:pt x="12679" y="15898"/>
                  </a:lnTo>
                  <a:lnTo>
                    <a:pt x="12965" y="16297"/>
                  </a:lnTo>
                  <a:lnTo>
                    <a:pt x="13262" y="16799"/>
                  </a:lnTo>
                  <a:lnTo>
                    <a:pt x="13878" y="16799"/>
                  </a:lnTo>
                  <a:lnTo>
                    <a:pt x="13832" y="15818"/>
                  </a:lnTo>
                  <a:lnTo>
                    <a:pt x="13615" y="15989"/>
                  </a:lnTo>
                  <a:lnTo>
                    <a:pt x="13068" y="15635"/>
                  </a:lnTo>
                  <a:lnTo>
                    <a:pt x="12862" y="15475"/>
                  </a:lnTo>
                  <a:lnTo>
                    <a:pt x="12976" y="14563"/>
                  </a:lnTo>
                  <a:lnTo>
                    <a:pt x="13147" y="13490"/>
                  </a:lnTo>
                  <a:lnTo>
                    <a:pt x="12976" y="13090"/>
                  </a:lnTo>
                  <a:lnTo>
                    <a:pt x="13204" y="12508"/>
                  </a:lnTo>
                  <a:lnTo>
                    <a:pt x="13433" y="12406"/>
                  </a:lnTo>
                  <a:lnTo>
                    <a:pt x="14505" y="12246"/>
                  </a:lnTo>
                  <a:lnTo>
                    <a:pt x="14642" y="12291"/>
                  </a:lnTo>
                  <a:lnTo>
                    <a:pt x="14677" y="12132"/>
                  </a:lnTo>
                  <a:lnTo>
                    <a:pt x="14460" y="11892"/>
                  </a:lnTo>
                  <a:lnTo>
                    <a:pt x="14357" y="11390"/>
                  </a:lnTo>
                  <a:lnTo>
                    <a:pt x="13878" y="10899"/>
                  </a:lnTo>
                  <a:lnTo>
                    <a:pt x="13615" y="10249"/>
                  </a:lnTo>
                  <a:lnTo>
                    <a:pt x="13764" y="9872"/>
                  </a:lnTo>
                  <a:lnTo>
                    <a:pt x="13547" y="9359"/>
                  </a:lnTo>
                  <a:lnTo>
                    <a:pt x="13707" y="7898"/>
                  </a:lnTo>
                  <a:lnTo>
                    <a:pt x="13718" y="7909"/>
                  </a:lnTo>
                  <a:lnTo>
                    <a:pt x="13707" y="7761"/>
                  </a:lnTo>
                  <a:lnTo>
                    <a:pt x="13501" y="7339"/>
                  </a:lnTo>
                  <a:lnTo>
                    <a:pt x="13592" y="6848"/>
                  </a:lnTo>
                  <a:lnTo>
                    <a:pt x="13707" y="6791"/>
                  </a:lnTo>
                  <a:lnTo>
                    <a:pt x="13729" y="6243"/>
                  </a:lnTo>
                  <a:lnTo>
                    <a:pt x="13958" y="5992"/>
                  </a:lnTo>
                  <a:lnTo>
                    <a:pt x="13969" y="5307"/>
                  </a:lnTo>
                  <a:lnTo>
                    <a:pt x="14163" y="4965"/>
                  </a:lnTo>
                  <a:lnTo>
                    <a:pt x="14197" y="4234"/>
                  </a:lnTo>
                  <a:lnTo>
                    <a:pt x="14368" y="3801"/>
                  </a:lnTo>
                  <a:lnTo>
                    <a:pt x="14677" y="3333"/>
                  </a:lnTo>
                  <a:lnTo>
                    <a:pt x="14985" y="3093"/>
                  </a:lnTo>
                  <a:lnTo>
                    <a:pt x="15247" y="2762"/>
                  </a:lnTo>
                  <a:lnTo>
                    <a:pt x="14916" y="2648"/>
                  </a:lnTo>
                  <a:lnTo>
                    <a:pt x="14962" y="1575"/>
                  </a:lnTo>
                  <a:lnTo>
                    <a:pt x="14962" y="1575"/>
                  </a:lnTo>
                  <a:lnTo>
                    <a:pt x="14243" y="982"/>
                  </a:lnTo>
                  <a:lnTo>
                    <a:pt x="14049" y="594"/>
                  </a:lnTo>
                  <a:lnTo>
                    <a:pt x="13604" y="777"/>
                  </a:lnTo>
                  <a:lnTo>
                    <a:pt x="13227" y="720"/>
                  </a:lnTo>
                  <a:lnTo>
                    <a:pt x="13022" y="879"/>
                  </a:lnTo>
                  <a:lnTo>
                    <a:pt x="12657" y="765"/>
                  </a:lnTo>
                  <a:lnTo>
                    <a:pt x="12166" y="23"/>
                  </a:lnTo>
                  <a:lnTo>
                    <a:pt x="11903" y="11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4" name="Google Shape;614;p36"/>
            <p:cNvSpPr/>
            <p:nvPr/>
          </p:nvSpPr>
          <p:spPr>
            <a:xfrm>
              <a:off x="3943375" y="3027375"/>
              <a:ext cx="147525" cy="198875"/>
            </a:xfrm>
            <a:custGeom>
              <a:rect b="b" l="l" r="r" t="t"/>
              <a:pathLst>
                <a:path extrusionOk="0" h="7955" w="5901">
                  <a:moveTo>
                    <a:pt x="5900" y="217"/>
                  </a:moveTo>
                  <a:lnTo>
                    <a:pt x="5387" y="160"/>
                  </a:lnTo>
                  <a:lnTo>
                    <a:pt x="4839" y="0"/>
                  </a:lnTo>
                  <a:lnTo>
                    <a:pt x="4371" y="480"/>
                  </a:lnTo>
                  <a:lnTo>
                    <a:pt x="3960" y="1324"/>
                  </a:lnTo>
                  <a:lnTo>
                    <a:pt x="3903" y="1826"/>
                  </a:lnTo>
                  <a:lnTo>
                    <a:pt x="3264" y="1610"/>
                  </a:lnTo>
                  <a:lnTo>
                    <a:pt x="2614" y="1370"/>
                  </a:lnTo>
                  <a:lnTo>
                    <a:pt x="1609" y="1324"/>
                  </a:lnTo>
                  <a:lnTo>
                    <a:pt x="1552" y="1724"/>
                  </a:lnTo>
                  <a:lnTo>
                    <a:pt x="1758" y="2192"/>
                  </a:lnTo>
                  <a:lnTo>
                    <a:pt x="2363" y="2123"/>
                  </a:lnTo>
                  <a:lnTo>
                    <a:pt x="2557" y="2294"/>
                  </a:lnTo>
                  <a:lnTo>
                    <a:pt x="2214" y="3356"/>
                  </a:lnTo>
                  <a:lnTo>
                    <a:pt x="2602" y="3892"/>
                  </a:lnTo>
                  <a:lnTo>
                    <a:pt x="2693" y="4588"/>
                  </a:lnTo>
                  <a:lnTo>
                    <a:pt x="2579" y="5204"/>
                  </a:lnTo>
                  <a:lnTo>
                    <a:pt x="2328" y="5638"/>
                  </a:lnTo>
                  <a:lnTo>
                    <a:pt x="1632" y="5592"/>
                  </a:lnTo>
                  <a:lnTo>
                    <a:pt x="1198" y="5159"/>
                  </a:lnTo>
                  <a:lnTo>
                    <a:pt x="1130" y="5558"/>
                  </a:lnTo>
                  <a:lnTo>
                    <a:pt x="594" y="5672"/>
                  </a:lnTo>
                  <a:lnTo>
                    <a:pt x="320" y="5901"/>
                  </a:lnTo>
                  <a:lnTo>
                    <a:pt x="616" y="6505"/>
                  </a:lnTo>
                  <a:lnTo>
                    <a:pt x="0" y="7008"/>
                  </a:lnTo>
                  <a:lnTo>
                    <a:pt x="662" y="7955"/>
                  </a:lnTo>
                  <a:lnTo>
                    <a:pt x="970" y="7578"/>
                  </a:lnTo>
                  <a:lnTo>
                    <a:pt x="1233" y="7418"/>
                  </a:lnTo>
                  <a:lnTo>
                    <a:pt x="1518" y="7726"/>
                  </a:lnTo>
                  <a:lnTo>
                    <a:pt x="1735" y="7818"/>
                  </a:lnTo>
                  <a:lnTo>
                    <a:pt x="1997" y="7475"/>
                  </a:lnTo>
                  <a:lnTo>
                    <a:pt x="2442" y="7487"/>
                  </a:lnTo>
                  <a:lnTo>
                    <a:pt x="2499" y="7749"/>
                  </a:lnTo>
                  <a:lnTo>
                    <a:pt x="2785" y="7898"/>
                  </a:lnTo>
                  <a:lnTo>
                    <a:pt x="3276" y="7327"/>
                  </a:lnTo>
                  <a:lnTo>
                    <a:pt x="3743" y="6893"/>
                  </a:lnTo>
                  <a:lnTo>
                    <a:pt x="3937" y="6608"/>
                  </a:lnTo>
                  <a:lnTo>
                    <a:pt x="3915" y="5843"/>
                  </a:lnTo>
                  <a:lnTo>
                    <a:pt x="4268" y="4965"/>
                  </a:lnTo>
                  <a:lnTo>
                    <a:pt x="4645" y="4508"/>
                  </a:lnTo>
                  <a:lnTo>
                    <a:pt x="5170" y="4063"/>
                  </a:lnTo>
                  <a:lnTo>
                    <a:pt x="5250" y="3778"/>
                  </a:lnTo>
                  <a:lnTo>
                    <a:pt x="5284" y="3436"/>
                  </a:lnTo>
                  <a:lnTo>
                    <a:pt x="5410" y="3127"/>
                  </a:lnTo>
                  <a:lnTo>
                    <a:pt x="5364" y="2614"/>
                  </a:lnTo>
                  <a:lnTo>
                    <a:pt x="5467" y="1815"/>
                  </a:lnTo>
                  <a:lnTo>
                    <a:pt x="5626" y="1244"/>
                  </a:lnTo>
                  <a:lnTo>
                    <a:pt x="5855" y="75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5" name="Google Shape;615;p36"/>
            <p:cNvSpPr/>
            <p:nvPr/>
          </p:nvSpPr>
          <p:spPr>
            <a:xfrm>
              <a:off x="2138250" y="2829950"/>
              <a:ext cx="242825" cy="379750"/>
            </a:xfrm>
            <a:custGeom>
              <a:rect b="b" l="l" r="r" t="t"/>
              <a:pathLst>
                <a:path extrusionOk="0" h="15190" w="9713">
                  <a:moveTo>
                    <a:pt x="6494" y="594"/>
                  </a:moveTo>
                  <a:lnTo>
                    <a:pt x="6665" y="297"/>
                  </a:lnTo>
                  <a:lnTo>
                    <a:pt x="6482" y="57"/>
                  </a:lnTo>
                  <a:lnTo>
                    <a:pt x="6197" y="0"/>
                  </a:lnTo>
                  <a:lnTo>
                    <a:pt x="5775" y="434"/>
                  </a:lnTo>
                  <a:lnTo>
                    <a:pt x="5455" y="639"/>
                  </a:lnTo>
                  <a:lnTo>
                    <a:pt x="4793" y="1096"/>
                  </a:lnTo>
                  <a:lnTo>
                    <a:pt x="4177" y="1027"/>
                  </a:lnTo>
                  <a:lnTo>
                    <a:pt x="4109" y="1210"/>
                  </a:lnTo>
                  <a:lnTo>
                    <a:pt x="3595" y="1221"/>
                  </a:lnTo>
                  <a:lnTo>
                    <a:pt x="3127" y="1655"/>
                  </a:lnTo>
                  <a:lnTo>
                    <a:pt x="2922" y="2420"/>
                  </a:lnTo>
                  <a:lnTo>
                    <a:pt x="2910" y="2716"/>
                  </a:lnTo>
                  <a:lnTo>
                    <a:pt x="2568" y="2819"/>
                  </a:lnTo>
                  <a:lnTo>
                    <a:pt x="1940" y="3447"/>
                  </a:lnTo>
                  <a:lnTo>
                    <a:pt x="1529" y="3424"/>
                  </a:lnTo>
                  <a:lnTo>
                    <a:pt x="1427" y="3549"/>
                  </a:lnTo>
                  <a:lnTo>
                    <a:pt x="1587" y="4086"/>
                  </a:lnTo>
                  <a:lnTo>
                    <a:pt x="1427" y="4360"/>
                  </a:lnTo>
                  <a:lnTo>
                    <a:pt x="1176" y="4291"/>
                  </a:lnTo>
                  <a:lnTo>
                    <a:pt x="1039" y="4725"/>
                  </a:lnTo>
                  <a:lnTo>
                    <a:pt x="1358" y="5216"/>
                  </a:lnTo>
                  <a:lnTo>
                    <a:pt x="1438" y="5980"/>
                  </a:lnTo>
                  <a:lnTo>
                    <a:pt x="1267" y="6208"/>
                  </a:lnTo>
                  <a:lnTo>
                    <a:pt x="1427" y="7053"/>
                  </a:lnTo>
                  <a:lnTo>
                    <a:pt x="1256" y="7578"/>
                  </a:lnTo>
                  <a:lnTo>
                    <a:pt x="1541" y="7795"/>
                  </a:lnTo>
                  <a:lnTo>
                    <a:pt x="1233" y="8263"/>
                  </a:lnTo>
                  <a:lnTo>
                    <a:pt x="868" y="8833"/>
                  </a:lnTo>
                  <a:lnTo>
                    <a:pt x="468" y="8890"/>
                  </a:lnTo>
                  <a:lnTo>
                    <a:pt x="274" y="9221"/>
                  </a:lnTo>
                  <a:lnTo>
                    <a:pt x="297" y="9678"/>
                  </a:lnTo>
                  <a:lnTo>
                    <a:pt x="0" y="9746"/>
                  </a:lnTo>
                  <a:lnTo>
                    <a:pt x="114" y="10032"/>
                  </a:lnTo>
                  <a:lnTo>
                    <a:pt x="913" y="10545"/>
                  </a:lnTo>
                  <a:lnTo>
                    <a:pt x="1062" y="10534"/>
                  </a:lnTo>
                  <a:lnTo>
                    <a:pt x="1256" y="10922"/>
                  </a:lnTo>
                  <a:lnTo>
                    <a:pt x="1929" y="11047"/>
                  </a:lnTo>
                  <a:lnTo>
                    <a:pt x="2157" y="10910"/>
                  </a:lnTo>
                  <a:lnTo>
                    <a:pt x="2557" y="11207"/>
                  </a:lnTo>
                  <a:lnTo>
                    <a:pt x="2899" y="11424"/>
                  </a:lnTo>
                  <a:lnTo>
                    <a:pt x="3116" y="11333"/>
                  </a:lnTo>
                  <a:lnTo>
                    <a:pt x="3641" y="11766"/>
                  </a:lnTo>
                  <a:lnTo>
                    <a:pt x="3892" y="12188"/>
                  </a:lnTo>
                  <a:lnTo>
                    <a:pt x="4280" y="12428"/>
                  </a:lnTo>
                  <a:lnTo>
                    <a:pt x="4771" y="13387"/>
                  </a:lnTo>
                  <a:lnTo>
                    <a:pt x="5364" y="13501"/>
                  </a:lnTo>
                  <a:lnTo>
                    <a:pt x="5798" y="13261"/>
                  </a:lnTo>
                  <a:lnTo>
                    <a:pt x="6094" y="13421"/>
                  </a:lnTo>
                  <a:lnTo>
                    <a:pt x="6562" y="13330"/>
                  </a:lnTo>
                  <a:lnTo>
                    <a:pt x="7190" y="13763"/>
                  </a:lnTo>
                  <a:lnTo>
                    <a:pt x="6688" y="14688"/>
                  </a:lnTo>
                  <a:lnTo>
                    <a:pt x="6939" y="14699"/>
                  </a:lnTo>
                  <a:lnTo>
                    <a:pt x="7350" y="15190"/>
                  </a:lnTo>
                  <a:lnTo>
                    <a:pt x="7658" y="12702"/>
                  </a:lnTo>
                  <a:lnTo>
                    <a:pt x="7681" y="12303"/>
                  </a:lnTo>
                  <a:lnTo>
                    <a:pt x="7544" y="11789"/>
                  </a:lnTo>
                  <a:lnTo>
                    <a:pt x="7190" y="11447"/>
                  </a:lnTo>
                  <a:lnTo>
                    <a:pt x="7190" y="10796"/>
                  </a:lnTo>
                  <a:lnTo>
                    <a:pt x="7646" y="10648"/>
                  </a:lnTo>
                  <a:lnTo>
                    <a:pt x="7806" y="10739"/>
                  </a:lnTo>
                  <a:lnTo>
                    <a:pt x="7829" y="10397"/>
                  </a:lnTo>
                  <a:lnTo>
                    <a:pt x="7361" y="10294"/>
                  </a:lnTo>
                  <a:lnTo>
                    <a:pt x="7361" y="9735"/>
                  </a:lnTo>
                  <a:lnTo>
                    <a:pt x="8913" y="9758"/>
                  </a:lnTo>
                  <a:lnTo>
                    <a:pt x="9187" y="9438"/>
                  </a:lnTo>
                  <a:lnTo>
                    <a:pt x="9415" y="9723"/>
                  </a:lnTo>
                  <a:lnTo>
                    <a:pt x="9564" y="10260"/>
                  </a:lnTo>
                  <a:lnTo>
                    <a:pt x="9712" y="10146"/>
                  </a:lnTo>
                  <a:lnTo>
                    <a:pt x="9472" y="9233"/>
                  </a:lnTo>
                  <a:lnTo>
                    <a:pt x="9278" y="8925"/>
                  </a:lnTo>
                  <a:lnTo>
                    <a:pt x="8993" y="8719"/>
                  </a:lnTo>
                  <a:lnTo>
                    <a:pt x="9404" y="8285"/>
                  </a:lnTo>
                  <a:lnTo>
                    <a:pt x="9370" y="8069"/>
                  </a:lnTo>
                  <a:lnTo>
                    <a:pt x="9164" y="7795"/>
                  </a:lnTo>
                  <a:lnTo>
                    <a:pt x="9016" y="7201"/>
                  </a:lnTo>
                  <a:lnTo>
                    <a:pt x="9084" y="6539"/>
                  </a:lnTo>
                  <a:lnTo>
                    <a:pt x="9278" y="6243"/>
                  </a:lnTo>
                  <a:lnTo>
                    <a:pt x="9450" y="5752"/>
                  </a:lnTo>
                  <a:lnTo>
                    <a:pt x="9164" y="5604"/>
                  </a:lnTo>
                  <a:lnTo>
                    <a:pt x="8708" y="5695"/>
                  </a:lnTo>
                  <a:lnTo>
                    <a:pt x="8137" y="5661"/>
                  </a:lnTo>
                  <a:lnTo>
                    <a:pt x="7806" y="5763"/>
                  </a:lnTo>
                  <a:lnTo>
                    <a:pt x="7258" y="4976"/>
                  </a:lnTo>
                  <a:lnTo>
                    <a:pt x="6802" y="4862"/>
                  </a:lnTo>
                  <a:lnTo>
                    <a:pt x="5775" y="4942"/>
                  </a:lnTo>
                  <a:lnTo>
                    <a:pt x="5592" y="4634"/>
                  </a:lnTo>
                  <a:lnTo>
                    <a:pt x="5410" y="4542"/>
                  </a:lnTo>
                  <a:lnTo>
                    <a:pt x="5375" y="4360"/>
                  </a:lnTo>
                  <a:lnTo>
                    <a:pt x="5490" y="4017"/>
                  </a:lnTo>
                  <a:lnTo>
                    <a:pt x="5432" y="3664"/>
                  </a:lnTo>
                  <a:lnTo>
                    <a:pt x="5284" y="3458"/>
                  </a:lnTo>
                  <a:lnTo>
                    <a:pt x="5193" y="3047"/>
                  </a:lnTo>
                  <a:lnTo>
                    <a:pt x="4782" y="2979"/>
                  </a:lnTo>
                  <a:lnTo>
                    <a:pt x="5033" y="2454"/>
                  </a:lnTo>
                  <a:lnTo>
                    <a:pt x="5170" y="1803"/>
                  </a:lnTo>
                  <a:lnTo>
                    <a:pt x="5421" y="1461"/>
                  </a:lnTo>
                  <a:lnTo>
                    <a:pt x="5741" y="1210"/>
                  </a:lnTo>
                  <a:lnTo>
                    <a:pt x="5969" y="75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6" name="Google Shape;616;p36"/>
            <p:cNvSpPr/>
            <p:nvPr/>
          </p:nvSpPr>
          <p:spPr>
            <a:xfrm>
              <a:off x="2008150" y="2857625"/>
              <a:ext cx="65650" cy="67625"/>
            </a:xfrm>
            <a:custGeom>
              <a:rect b="b" l="l" r="r" t="t"/>
              <a:pathLst>
                <a:path extrusionOk="0" h="2705" w="2626">
                  <a:moveTo>
                    <a:pt x="1826" y="263"/>
                  </a:moveTo>
                  <a:lnTo>
                    <a:pt x="1621" y="445"/>
                  </a:lnTo>
                  <a:lnTo>
                    <a:pt x="1381" y="388"/>
                  </a:lnTo>
                  <a:lnTo>
                    <a:pt x="1267" y="206"/>
                  </a:lnTo>
                  <a:lnTo>
                    <a:pt x="1027" y="126"/>
                  </a:lnTo>
                  <a:lnTo>
                    <a:pt x="822" y="240"/>
                  </a:lnTo>
                  <a:lnTo>
                    <a:pt x="331" y="0"/>
                  </a:lnTo>
                  <a:lnTo>
                    <a:pt x="194" y="114"/>
                  </a:lnTo>
                  <a:lnTo>
                    <a:pt x="0" y="286"/>
                  </a:lnTo>
                  <a:lnTo>
                    <a:pt x="217" y="411"/>
                  </a:lnTo>
                  <a:lnTo>
                    <a:pt x="80" y="696"/>
                  </a:lnTo>
                  <a:lnTo>
                    <a:pt x="69" y="982"/>
                  </a:lnTo>
                  <a:lnTo>
                    <a:pt x="171" y="1176"/>
                  </a:lnTo>
                  <a:lnTo>
                    <a:pt x="411" y="1256"/>
                  </a:lnTo>
                  <a:lnTo>
                    <a:pt x="582" y="1518"/>
                  </a:lnTo>
                  <a:lnTo>
                    <a:pt x="753" y="1290"/>
                  </a:lnTo>
                  <a:lnTo>
                    <a:pt x="708" y="1027"/>
                  </a:lnTo>
                  <a:lnTo>
                    <a:pt x="913" y="1187"/>
                  </a:lnTo>
                  <a:lnTo>
                    <a:pt x="959" y="1461"/>
                  </a:lnTo>
                  <a:lnTo>
                    <a:pt x="1221" y="1575"/>
                  </a:lnTo>
                  <a:lnTo>
                    <a:pt x="1530" y="1758"/>
                  </a:lnTo>
                  <a:lnTo>
                    <a:pt x="1735" y="1975"/>
                  </a:lnTo>
                  <a:lnTo>
                    <a:pt x="1758" y="2169"/>
                  </a:lnTo>
                  <a:lnTo>
                    <a:pt x="1655" y="2328"/>
                  </a:lnTo>
                  <a:lnTo>
                    <a:pt x="1815" y="2511"/>
                  </a:lnTo>
                  <a:lnTo>
                    <a:pt x="2226" y="2705"/>
                  </a:lnTo>
                  <a:lnTo>
                    <a:pt x="2283" y="2534"/>
                  </a:lnTo>
                  <a:lnTo>
                    <a:pt x="2351" y="2351"/>
                  </a:lnTo>
                  <a:lnTo>
                    <a:pt x="2340" y="2180"/>
                  </a:lnTo>
                  <a:lnTo>
                    <a:pt x="2454" y="2077"/>
                  </a:lnTo>
                  <a:lnTo>
                    <a:pt x="2294" y="1940"/>
                  </a:lnTo>
                  <a:lnTo>
                    <a:pt x="2306" y="1587"/>
                  </a:lnTo>
                  <a:lnTo>
                    <a:pt x="2625" y="1495"/>
                  </a:lnTo>
                  <a:lnTo>
                    <a:pt x="2283" y="1107"/>
                  </a:lnTo>
                  <a:lnTo>
                    <a:pt x="1997" y="74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7" name="Google Shape;617;p36"/>
            <p:cNvSpPr/>
            <p:nvPr/>
          </p:nvSpPr>
          <p:spPr>
            <a:xfrm>
              <a:off x="2054075" y="2586000"/>
              <a:ext cx="207450" cy="75650"/>
            </a:xfrm>
            <a:custGeom>
              <a:rect b="b" l="l" r="r" t="t"/>
              <a:pathLst>
                <a:path extrusionOk="0" h="3026" w="8298">
                  <a:moveTo>
                    <a:pt x="4257" y="377"/>
                  </a:moveTo>
                  <a:lnTo>
                    <a:pt x="3550" y="81"/>
                  </a:lnTo>
                  <a:lnTo>
                    <a:pt x="2945" y="69"/>
                  </a:lnTo>
                  <a:lnTo>
                    <a:pt x="2272" y="1"/>
                  </a:lnTo>
                  <a:lnTo>
                    <a:pt x="2066" y="92"/>
                  </a:lnTo>
                  <a:lnTo>
                    <a:pt x="1473" y="183"/>
                  </a:lnTo>
                  <a:lnTo>
                    <a:pt x="1039" y="366"/>
                  </a:lnTo>
                  <a:lnTo>
                    <a:pt x="651" y="571"/>
                  </a:lnTo>
                  <a:lnTo>
                    <a:pt x="446" y="891"/>
                  </a:lnTo>
                  <a:lnTo>
                    <a:pt x="1" y="1176"/>
                  </a:lnTo>
                  <a:lnTo>
                    <a:pt x="309" y="1268"/>
                  </a:lnTo>
                  <a:lnTo>
                    <a:pt x="731" y="1165"/>
                  </a:lnTo>
                  <a:lnTo>
                    <a:pt x="857" y="937"/>
                  </a:lnTo>
                  <a:lnTo>
                    <a:pt x="1188" y="925"/>
                  </a:lnTo>
                  <a:lnTo>
                    <a:pt x="1815" y="446"/>
                  </a:lnTo>
                  <a:lnTo>
                    <a:pt x="2580" y="492"/>
                  </a:lnTo>
                  <a:lnTo>
                    <a:pt x="2249" y="720"/>
                  </a:lnTo>
                  <a:lnTo>
                    <a:pt x="2511" y="914"/>
                  </a:lnTo>
                  <a:lnTo>
                    <a:pt x="3504" y="1051"/>
                  </a:lnTo>
                  <a:lnTo>
                    <a:pt x="3721" y="1233"/>
                  </a:lnTo>
                  <a:lnTo>
                    <a:pt x="4417" y="1484"/>
                  </a:lnTo>
                  <a:lnTo>
                    <a:pt x="4874" y="1450"/>
                  </a:lnTo>
                  <a:lnTo>
                    <a:pt x="4988" y="1964"/>
                  </a:lnTo>
                  <a:lnTo>
                    <a:pt x="5239" y="2226"/>
                  </a:lnTo>
                  <a:lnTo>
                    <a:pt x="5730" y="2283"/>
                  </a:lnTo>
                  <a:lnTo>
                    <a:pt x="6038" y="2523"/>
                  </a:lnTo>
                  <a:lnTo>
                    <a:pt x="5444" y="3025"/>
                  </a:lnTo>
                  <a:lnTo>
                    <a:pt x="6574" y="2934"/>
                  </a:lnTo>
                  <a:lnTo>
                    <a:pt x="7122" y="3002"/>
                  </a:lnTo>
                  <a:lnTo>
                    <a:pt x="7647" y="2968"/>
                  </a:lnTo>
                  <a:lnTo>
                    <a:pt x="8183" y="2854"/>
                  </a:lnTo>
                  <a:lnTo>
                    <a:pt x="8297" y="2637"/>
                  </a:lnTo>
                  <a:lnTo>
                    <a:pt x="7750" y="2260"/>
                  </a:lnTo>
                  <a:lnTo>
                    <a:pt x="7179" y="2215"/>
                  </a:lnTo>
                  <a:lnTo>
                    <a:pt x="7259" y="1975"/>
                  </a:lnTo>
                  <a:lnTo>
                    <a:pt x="6814" y="1793"/>
                  </a:lnTo>
                  <a:lnTo>
                    <a:pt x="6551" y="1793"/>
                  </a:lnTo>
                  <a:lnTo>
                    <a:pt x="6118" y="1393"/>
                  </a:lnTo>
                  <a:lnTo>
                    <a:pt x="5524" y="822"/>
                  </a:lnTo>
                  <a:lnTo>
                    <a:pt x="5262" y="606"/>
                  </a:lnTo>
                  <a:lnTo>
                    <a:pt x="4520" y="72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8" name="Google Shape;618;p36"/>
            <p:cNvSpPr/>
            <p:nvPr/>
          </p:nvSpPr>
          <p:spPr>
            <a:xfrm>
              <a:off x="3933950" y="1957475"/>
              <a:ext cx="116425" cy="56525"/>
            </a:xfrm>
            <a:custGeom>
              <a:rect b="b" l="l" r="r" t="t"/>
              <a:pathLst>
                <a:path extrusionOk="0" h="2261" w="4657">
                  <a:moveTo>
                    <a:pt x="1872" y="12"/>
                  </a:moveTo>
                  <a:lnTo>
                    <a:pt x="1564" y="104"/>
                  </a:lnTo>
                  <a:lnTo>
                    <a:pt x="1370" y="1"/>
                  </a:lnTo>
                  <a:lnTo>
                    <a:pt x="1210" y="172"/>
                  </a:lnTo>
                  <a:lnTo>
                    <a:pt x="731" y="343"/>
                  </a:lnTo>
                  <a:lnTo>
                    <a:pt x="480" y="560"/>
                  </a:lnTo>
                  <a:lnTo>
                    <a:pt x="1" y="743"/>
                  </a:lnTo>
                  <a:lnTo>
                    <a:pt x="138" y="1016"/>
                  </a:lnTo>
                  <a:lnTo>
                    <a:pt x="240" y="1382"/>
                  </a:lnTo>
                  <a:lnTo>
                    <a:pt x="605" y="1599"/>
                  </a:lnTo>
                  <a:lnTo>
                    <a:pt x="1028" y="1975"/>
                  </a:lnTo>
                  <a:lnTo>
                    <a:pt x="1564" y="2260"/>
                  </a:lnTo>
                  <a:lnTo>
                    <a:pt x="1941" y="1895"/>
                  </a:lnTo>
                  <a:lnTo>
                    <a:pt x="2180" y="1827"/>
                  </a:lnTo>
                  <a:lnTo>
                    <a:pt x="2751" y="2101"/>
                  </a:lnTo>
                  <a:lnTo>
                    <a:pt x="3082" y="2055"/>
                  </a:lnTo>
                  <a:lnTo>
                    <a:pt x="3401" y="2226"/>
                  </a:lnTo>
                  <a:lnTo>
                    <a:pt x="3493" y="2032"/>
                  </a:lnTo>
                  <a:lnTo>
                    <a:pt x="3801" y="2044"/>
                  </a:lnTo>
                  <a:lnTo>
                    <a:pt x="4029" y="1952"/>
                  </a:lnTo>
                  <a:lnTo>
                    <a:pt x="4052" y="1872"/>
                  </a:lnTo>
                  <a:lnTo>
                    <a:pt x="4177" y="1827"/>
                  </a:lnTo>
                  <a:lnTo>
                    <a:pt x="4200" y="1633"/>
                  </a:lnTo>
                  <a:lnTo>
                    <a:pt x="4360" y="1587"/>
                  </a:lnTo>
                  <a:lnTo>
                    <a:pt x="4451" y="1427"/>
                  </a:lnTo>
                  <a:lnTo>
                    <a:pt x="4657" y="1427"/>
                  </a:lnTo>
                  <a:lnTo>
                    <a:pt x="4292" y="982"/>
                  </a:lnTo>
                  <a:lnTo>
                    <a:pt x="3778" y="937"/>
                  </a:lnTo>
                  <a:lnTo>
                    <a:pt x="3675" y="651"/>
                  </a:lnTo>
                  <a:lnTo>
                    <a:pt x="3196" y="571"/>
                  </a:lnTo>
                  <a:lnTo>
                    <a:pt x="3105" y="788"/>
                  </a:lnTo>
                  <a:lnTo>
                    <a:pt x="2717" y="617"/>
                  </a:lnTo>
                  <a:lnTo>
                    <a:pt x="2740" y="377"/>
                  </a:lnTo>
                  <a:lnTo>
                    <a:pt x="2203" y="28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19" name="Google Shape;619;p36"/>
            <p:cNvSpPr/>
            <p:nvPr/>
          </p:nvSpPr>
          <p:spPr>
            <a:xfrm>
              <a:off x="3824100" y="1873900"/>
              <a:ext cx="156675" cy="167775"/>
            </a:xfrm>
            <a:custGeom>
              <a:rect b="b" l="l" r="r" t="t"/>
              <a:pathLst>
                <a:path extrusionOk="0" h="6711" w="6267">
                  <a:moveTo>
                    <a:pt x="5433" y="1050"/>
                  </a:moveTo>
                  <a:lnTo>
                    <a:pt x="5091" y="776"/>
                  </a:lnTo>
                  <a:lnTo>
                    <a:pt x="4303" y="434"/>
                  </a:lnTo>
                  <a:lnTo>
                    <a:pt x="3950" y="673"/>
                  </a:lnTo>
                  <a:lnTo>
                    <a:pt x="3276" y="833"/>
                  </a:lnTo>
                  <a:lnTo>
                    <a:pt x="3265" y="536"/>
                  </a:lnTo>
                  <a:lnTo>
                    <a:pt x="2569" y="331"/>
                  </a:lnTo>
                  <a:lnTo>
                    <a:pt x="2534" y="0"/>
                  </a:lnTo>
                  <a:lnTo>
                    <a:pt x="2112" y="137"/>
                  </a:lnTo>
                  <a:lnTo>
                    <a:pt x="1599" y="23"/>
                  </a:lnTo>
                  <a:lnTo>
                    <a:pt x="1656" y="502"/>
                  </a:lnTo>
                  <a:lnTo>
                    <a:pt x="1827" y="822"/>
                  </a:lnTo>
                  <a:lnTo>
                    <a:pt x="1393" y="1244"/>
                  </a:lnTo>
                  <a:lnTo>
                    <a:pt x="1256" y="1061"/>
                  </a:lnTo>
                  <a:lnTo>
                    <a:pt x="697" y="1107"/>
                  </a:lnTo>
                  <a:lnTo>
                    <a:pt x="572" y="1290"/>
                  </a:lnTo>
                  <a:lnTo>
                    <a:pt x="708" y="1575"/>
                  </a:lnTo>
                  <a:lnTo>
                    <a:pt x="572" y="2374"/>
                  </a:lnTo>
                  <a:lnTo>
                    <a:pt x="412" y="2705"/>
                  </a:lnTo>
                  <a:lnTo>
                    <a:pt x="1" y="2705"/>
                  </a:lnTo>
                  <a:lnTo>
                    <a:pt x="149" y="3618"/>
                  </a:lnTo>
                  <a:lnTo>
                    <a:pt x="104" y="4211"/>
                  </a:lnTo>
                  <a:lnTo>
                    <a:pt x="241" y="4417"/>
                  </a:lnTo>
                  <a:lnTo>
                    <a:pt x="206" y="4793"/>
                  </a:lnTo>
                  <a:lnTo>
                    <a:pt x="549" y="5033"/>
                  </a:lnTo>
                  <a:lnTo>
                    <a:pt x="1564" y="5193"/>
                  </a:lnTo>
                  <a:lnTo>
                    <a:pt x="1245" y="5797"/>
                  </a:lnTo>
                  <a:lnTo>
                    <a:pt x="1165" y="6437"/>
                  </a:lnTo>
                  <a:lnTo>
                    <a:pt x="1770" y="6437"/>
                  </a:lnTo>
                  <a:lnTo>
                    <a:pt x="1907" y="6242"/>
                  </a:lnTo>
                  <a:lnTo>
                    <a:pt x="2683" y="6505"/>
                  </a:lnTo>
                  <a:lnTo>
                    <a:pt x="2900" y="6471"/>
                  </a:lnTo>
                  <a:lnTo>
                    <a:pt x="3265" y="6710"/>
                  </a:lnTo>
                  <a:lnTo>
                    <a:pt x="3345" y="6482"/>
                  </a:lnTo>
                  <a:lnTo>
                    <a:pt x="3972" y="6528"/>
                  </a:lnTo>
                  <a:lnTo>
                    <a:pt x="4463" y="6357"/>
                  </a:lnTo>
                  <a:lnTo>
                    <a:pt x="4805" y="6379"/>
                  </a:lnTo>
                  <a:lnTo>
                    <a:pt x="5045" y="6562"/>
                  </a:lnTo>
                  <a:lnTo>
                    <a:pt x="5102" y="6414"/>
                  </a:lnTo>
                  <a:lnTo>
                    <a:pt x="4965" y="5843"/>
                  </a:lnTo>
                  <a:lnTo>
                    <a:pt x="5205" y="5729"/>
                  </a:lnTo>
                  <a:lnTo>
                    <a:pt x="5422" y="5307"/>
                  </a:lnTo>
                  <a:lnTo>
                    <a:pt x="5011" y="4942"/>
                  </a:lnTo>
                  <a:lnTo>
                    <a:pt x="4634" y="4725"/>
                  </a:lnTo>
                  <a:lnTo>
                    <a:pt x="4532" y="4359"/>
                  </a:lnTo>
                  <a:lnTo>
                    <a:pt x="4395" y="4086"/>
                  </a:lnTo>
                  <a:lnTo>
                    <a:pt x="4874" y="3903"/>
                  </a:lnTo>
                  <a:lnTo>
                    <a:pt x="5125" y="3686"/>
                  </a:lnTo>
                  <a:lnTo>
                    <a:pt x="5604" y="3515"/>
                  </a:lnTo>
                  <a:lnTo>
                    <a:pt x="5764" y="3344"/>
                  </a:lnTo>
                  <a:lnTo>
                    <a:pt x="5958" y="3447"/>
                  </a:lnTo>
                  <a:lnTo>
                    <a:pt x="6266" y="3355"/>
                  </a:lnTo>
                  <a:lnTo>
                    <a:pt x="5935" y="2796"/>
                  </a:lnTo>
                  <a:lnTo>
                    <a:pt x="5947" y="2499"/>
                  </a:lnTo>
                  <a:lnTo>
                    <a:pt x="5753" y="2031"/>
                  </a:lnTo>
                  <a:lnTo>
                    <a:pt x="5467" y="1712"/>
                  </a:lnTo>
                  <a:lnTo>
                    <a:pt x="5639" y="148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0" name="Google Shape;620;p36"/>
            <p:cNvSpPr/>
            <p:nvPr/>
          </p:nvSpPr>
          <p:spPr>
            <a:xfrm>
              <a:off x="4551075" y="2824225"/>
              <a:ext cx="32550" cy="39975"/>
            </a:xfrm>
            <a:custGeom>
              <a:rect b="b" l="l" r="r" t="t"/>
              <a:pathLst>
                <a:path extrusionOk="0" h="1599" w="1302">
                  <a:moveTo>
                    <a:pt x="1210" y="1108"/>
                  </a:moveTo>
                  <a:lnTo>
                    <a:pt x="845" y="868"/>
                  </a:lnTo>
                  <a:lnTo>
                    <a:pt x="1290" y="651"/>
                  </a:lnTo>
                  <a:lnTo>
                    <a:pt x="1301" y="263"/>
                  </a:lnTo>
                  <a:lnTo>
                    <a:pt x="1107" y="1"/>
                  </a:lnTo>
                  <a:lnTo>
                    <a:pt x="879" y="206"/>
                  </a:lnTo>
                  <a:lnTo>
                    <a:pt x="537" y="138"/>
                  </a:lnTo>
                  <a:lnTo>
                    <a:pt x="263" y="537"/>
                  </a:lnTo>
                  <a:lnTo>
                    <a:pt x="0" y="971"/>
                  </a:lnTo>
                  <a:lnTo>
                    <a:pt x="80" y="1211"/>
                  </a:lnTo>
                  <a:lnTo>
                    <a:pt x="103" y="1496"/>
                  </a:lnTo>
                  <a:lnTo>
                    <a:pt x="548" y="1507"/>
                  </a:lnTo>
                  <a:lnTo>
                    <a:pt x="731" y="1439"/>
                  </a:lnTo>
                  <a:lnTo>
                    <a:pt x="913" y="159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1" name="Google Shape;621;p36"/>
            <p:cNvSpPr/>
            <p:nvPr/>
          </p:nvSpPr>
          <p:spPr>
            <a:xfrm>
              <a:off x="3855200" y="1815675"/>
              <a:ext cx="77350" cy="62225"/>
            </a:xfrm>
            <a:custGeom>
              <a:rect b="b" l="l" r="r" t="t"/>
              <a:pathLst>
                <a:path extrusionOk="0" h="2489" w="3094">
                  <a:moveTo>
                    <a:pt x="3094" y="1793"/>
                  </a:moveTo>
                  <a:lnTo>
                    <a:pt x="2854" y="1370"/>
                  </a:lnTo>
                  <a:lnTo>
                    <a:pt x="1895" y="1656"/>
                  </a:lnTo>
                  <a:lnTo>
                    <a:pt x="2021" y="2009"/>
                  </a:lnTo>
                  <a:lnTo>
                    <a:pt x="2751" y="2489"/>
                  </a:lnTo>
                  <a:close/>
                  <a:moveTo>
                    <a:pt x="1861" y="1062"/>
                  </a:moveTo>
                  <a:lnTo>
                    <a:pt x="1496" y="937"/>
                  </a:lnTo>
                  <a:lnTo>
                    <a:pt x="1393" y="709"/>
                  </a:lnTo>
                  <a:lnTo>
                    <a:pt x="1576" y="423"/>
                  </a:lnTo>
                  <a:lnTo>
                    <a:pt x="1564" y="1"/>
                  </a:lnTo>
                  <a:lnTo>
                    <a:pt x="1051" y="229"/>
                  </a:lnTo>
                  <a:lnTo>
                    <a:pt x="834" y="469"/>
                  </a:lnTo>
                  <a:lnTo>
                    <a:pt x="263" y="526"/>
                  </a:lnTo>
                  <a:lnTo>
                    <a:pt x="92" y="766"/>
                  </a:lnTo>
                  <a:lnTo>
                    <a:pt x="1" y="994"/>
                  </a:lnTo>
                  <a:lnTo>
                    <a:pt x="58" y="1861"/>
                  </a:lnTo>
                  <a:lnTo>
                    <a:pt x="355" y="2352"/>
                  </a:lnTo>
                  <a:lnTo>
                    <a:pt x="868" y="2466"/>
                  </a:lnTo>
                  <a:lnTo>
                    <a:pt x="1290" y="2329"/>
                  </a:lnTo>
                  <a:lnTo>
                    <a:pt x="1085" y="1907"/>
                  </a:lnTo>
                  <a:lnTo>
                    <a:pt x="1519" y="1291"/>
                  </a:lnTo>
                  <a:lnTo>
                    <a:pt x="1724" y="139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2" name="Google Shape;622;p36"/>
            <p:cNvSpPr/>
            <p:nvPr/>
          </p:nvSpPr>
          <p:spPr>
            <a:xfrm>
              <a:off x="2301725" y="2660750"/>
              <a:ext cx="71625" cy="52250"/>
            </a:xfrm>
            <a:custGeom>
              <a:rect b="b" l="l" r="r" t="t"/>
              <a:pathLst>
                <a:path extrusionOk="0" h="2090" w="2865">
                  <a:moveTo>
                    <a:pt x="137" y="1690"/>
                  </a:moveTo>
                  <a:lnTo>
                    <a:pt x="137" y="1941"/>
                  </a:lnTo>
                  <a:lnTo>
                    <a:pt x="343" y="2089"/>
                  </a:lnTo>
                  <a:lnTo>
                    <a:pt x="708" y="1462"/>
                  </a:lnTo>
                  <a:lnTo>
                    <a:pt x="993" y="1325"/>
                  </a:lnTo>
                  <a:lnTo>
                    <a:pt x="1085" y="1553"/>
                  </a:lnTo>
                  <a:lnTo>
                    <a:pt x="1393" y="1496"/>
                  </a:lnTo>
                  <a:lnTo>
                    <a:pt x="1552" y="1325"/>
                  </a:lnTo>
                  <a:lnTo>
                    <a:pt x="1804" y="1370"/>
                  </a:lnTo>
                  <a:lnTo>
                    <a:pt x="2180" y="1347"/>
                  </a:lnTo>
                  <a:lnTo>
                    <a:pt x="2534" y="1530"/>
                  </a:lnTo>
                  <a:lnTo>
                    <a:pt x="2865" y="1153"/>
                  </a:lnTo>
                  <a:lnTo>
                    <a:pt x="2511" y="834"/>
                  </a:lnTo>
                  <a:lnTo>
                    <a:pt x="2169" y="800"/>
                  </a:lnTo>
                  <a:lnTo>
                    <a:pt x="2203" y="526"/>
                  </a:lnTo>
                  <a:lnTo>
                    <a:pt x="1781" y="549"/>
                  </a:lnTo>
                  <a:lnTo>
                    <a:pt x="1667" y="229"/>
                  </a:lnTo>
                  <a:lnTo>
                    <a:pt x="1461" y="240"/>
                  </a:lnTo>
                  <a:lnTo>
                    <a:pt x="1028" y="12"/>
                  </a:lnTo>
                  <a:lnTo>
                    <a:pt x="400" y="1"/>
                  </a:lnTo>
                  <a:lnTo>
                    <a:pt x="286" y="161"/>
                  </a:lnTo>
                  <a:lnTo>
                    <a:pt x="309" y="663"/>
                  </a:lnTo>
                  <a:lnTo>
                    <a:pt x="206" y="1005"/>
                  </a:lnTo>
                  <a:lnTo>
                    <a:pt x="0" y="1153"/>
                  </a:lnTo>
                  <a:lnTo>
                    <a:pt x="172" y="142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3" name="Google Shape;623;p36"/>
            <p:cNvSpPr/>
            <p:nvPr/>
          </p:nvSpPr>
          <p:spPr>
            <a:xfrm>
              <a:off x="3553075" y="2269025"/>
              <a:ext cx="402875" cy="410600"/>
            </a:xfrm>
            <a:custGeom>
              <a:rect b="b" l="l" r="r" t="t"/>
              <a:pathLst>
                <a:path extrusionOk="0" h="16424" w="16115">
                  <a:moveTo>
                    <a:pt x="13056" y="161"/>
                  </a:moveTo>
                  <a:lnTo>
                    <a:pt x="12542" y="218"/>
                  </a:lnTo>
                  <a:lnTo>
                    <a:pt x="12223" y="1"/>
                  </a:lnTo>
                  <a:lnTo>
                    <a:pt x="11424" y="1"/>
                  </a:lnTo>
                  <a:lnTo>
                    <a:pt x="10728" y="377"/>
                  </a:lnTo>
                  <a:lnTo>
                    <a:pt x="10340" y="241"/>
                  </a:lnTo>
                  <a:lnTo>
                    <a:pt x="9096" y="309"/>
                  </a:lnTo>
                  <a:lnTo>
                    <a:pt x="7829" y="480"/>
                  </a:lnTo>
                  <a:lnTo>
                    <a:pt x="7110" y="766"/>
                  </a:lnTo>
                  <a:lnTo>
                    <a:pt x="6631" y="1131"/>
                  </a:lnTo>
                  <a:lnTo>
                    <a:pt x="5821" y="1302"/>
                  </a:lnTo>
                  <a:lnTo>
                    <a:pt x="5090" y="1804"/>
                  </a:lnTo>
                  <a:lnTo>
                    <a:pt x="5375" y="2386"/>
                  </a:lnTo>
                  <a:lnTo>
                    <a:pt x="5421" y="2945"/>
                  </a:lnTo>
                  <a:lnTo>
                    <a:pt x="5672" y="3904"/>
                  </a:lnTo>
                  <a:lnTo>
                    <a:pt x="5878" y="4098"/>
                  </a:lnTo>
                  <a:lnTo>
                    <a:pt x="5729" y="4452"/>
                  </a:lnTo>
                  <a:lnTo>
                    <a:pt x="4736" y="4600"/>
                  </a:lnTo>
                  <a:lnTo>
                    <a:pt x="4371" y="4942"/>
                  </a:lnTo>
                  <a:lnTo>
                    <a:pt x="3938" y="5011"/>
                  </a:lnTo>
                  <a:lnTo>
                    <a:pt x="3892" y="5684"/>
                  </a:lnTo>
                  <a:lnTo>
                    <a:pt x="2990" y="6038"/>
                  </a:lnTo>
                  <a:lnTo>
                    <a:pt x="2694" y="6494"/>
                  </a:lnTo>
                  <a:lnTo>
                    <a:pt x="2066" y="6734"/>
                  </a:lnTo>
                  <a:lnTo>
                    <a:pt x="1290" y="6882"/>
                  </a:lnTo>
                  <a:lnTo>
                    <a:pt x="23" y="7556"/>
                  </a:lnTo>
                  <a:lnTo>
                    <a:pt x="12" y="8617"/>
                  </a:lnTo>
                  <a:lnTo>
                    <a:pt x="12" y="8674"/>
                  </a:lnTo>
                  <a:lnTo>
                    <a:pt x="0" y="8845"/>
                  </a:lnTo>
                  <a:lnTo>
                    <a:pt x="2888" y="11059"/>
                  </a:lnTo>
                  <a:lnTo>
                    <a:pt x="5512" y="13045"/>
                  </a:lnTo>
                  <a:lnTo>
                    <a:pt x="8171" y="15008"/>
                  </a:lnTo>
                  <a:lnTo>
                    <a:pt x="8354" y="15442"/>
                  </a:lnTo>
                  <a:lnTo>
                    <a:pt x="8845" y="15693"/>
                  </a:lnTo>
                  <a:lnTo>
                    <a:pt x="9210" y="15852"/>
                  </a:lnTo>
                  <a:lnTo>
                    <a:pt x="9221" y="16423"/>
                  </a:lnTo>
                  <a:lnTo>
                    <a:pt x="10100" y="16343"/>
                  </a:lnTo>
                  <a:lnTo>
                    <a:pt x="11207" y="15944"/>
                  </a:lnTo>
                  <a:lnTo>
                    <a:pt x="13467" y="14152"/>
                  </a:lnTo>
                  <a:lnTo>
                    <a:pt x="16114" y="12417"/>
                  </a:lnTo>
                  <a:lnTo>
                    <a:pt x="15761" y="11847"/>
                  </a:lnTo>
                  <a:lnTo>
                    <a:pt x="15144" y="11436"/>
                  </a:lnTo>
                  <a:lnTo>
                    <a:pt x="14779" y="11607"/>
                  </a:lnTo>
                  <a:lnTo>
                    <a:pt x="14494" y="11094"/>
                  </a:lnTo>
                  <a:lnTo>
                    <a:pt x="14460" y="10706"/>
                  </a:lnTo>
                  <a:lnTo>
                    <a:pt x="13980" y="10032"/>
                  </a:lnTo>
                  <a:lnTo>
                    <a:pt x="14277" y="9667"/>
                  </a:lnTo>
                  <a:lnTo>
                    <a:pt x="14209" y="9096"/>
                  </a:lnTo>
                  <a:lnTo>
                    <a:pt x="14288" y="8594"/>
                  </a:lnTo>
                  <a:lnTo>
                    <a:pt x="14220" y="8183"/>
                  </a:lnTo>
                  <a:lnTo>
                    <a:pt x="14345" y="7442"/>
                  </a:lnTo>
                  <a:lnTo>
                    <a:pt x="14288" y="7008"/>
                  </a:lnTo>
                  <a:lnTo>
                    <a:pt x="14015" y="6209"/>
                  </a:lnTo>
                  <a:lnTo>
                    <a:pt x="13649" y="4600"/>
                  </a:lnTo>
                  <a:lnTo>
                    <a:pt x="13159" y="4223"/>
                  </a:lnTo>
                  <a:lnTo>
                    <a:pt x="13159" y="4018"/>
                  </a:lnTo>
                  <a:lnTo>
                    <a:pt x="12520" y="3470"/>
                  </a:lnTo>
                  <a:lnTo>
                    <a:pt x="12440" y="2785"/>
                  </a:lnTo>
                  <a:lnTo>
                    <a:pt x="12896" y="2272"/>
                  </a:lnTo>
                  <a:lnTo>
                    <a:pt x="13044" y="1519"/>
                  </a:lnTo>
                  <a:lnTo>
                    <a:pt x="12908" y="62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4" name="Google Shape;624;p36"/>
            <p:cNvSpPr/>
            <p:nvPr/>
          </p:nvSpPr>
          <p:spPr>
            <a:xfrm>
              <a:off x="2098875" y="3081000"/>
              <a:ext cx="114725" cy="143550"/>
            </a:xfrm>
            <a:custGeom>
              <a:rect b="b" l="l" r="r" t="t"/>
              <a:pathLst>
                <a:path extrusionOk="0" h="5742" w="4589">
                  <a:moveTo>
                    <a:pt x="4474" y="1382"/>
                  </a:moveTo>
                  <a:lnTo>
                    <a:pt x="4132" y="1165"/>
                  </a:lnTo>
                  <a:lnTo>
                    <a:pt x="3732" y="868"/>
                  </a:lnTo>
                  <a:lnTo>
                    <a:pt x="3504" y="1005"/>
                  </a:lnTo>
                  <a:lnTo>
                    <a:pt x="2831" y="880"/>
                  </a:lnTo>
                  <a:lnTo>
                    <a:pt x="2637" y="492"/>
                  </a:lnTo>
                  <a:lnTo>
                    <a:pt x="2488" y="514"/>
                  </a:lnTo>
                  <a:lnTo>
                    <a:pt x="1689" y="1"/>
                  </a:lnTo>
                  <a:lnTo>
                    <a:pt x="1130" y="355"/>
                  </a:lnTo>
                  <a:lnTo>
                    <a:pt x="696" y="549"/>
                  </a:lnTo>
                  <a:lnTo>
                    <a:pt x="754" y="925"/>
                  </a:lnTo>
                  <a:lnTo>
                    <a:pt x="434" y="1507"/>
                  </a:lnTo>
                  <a:lnTo>
                    <a:pt x="286" y="2067"/>
                  </a:lnTo>
                  <a:lnTo>
                    <a:pt x="23" y="2203"/>
                  </a:lnTo>
                  <a:lnTo>
                    <a:pt x="160" y="3037"/>
                  </a:lnTo>
                  <a:lnTo>
                    <a:pt x="0" y="3288"/>
                  </a:lnTo>
                  <a:lnTo>
                    <a:pt x="491" y="3676"/>
                  </a:lnTo>
                  <a:lnTo>
                    <a:pt x="788" y="3265"/>
                  </a:lnTo>
                  <a:lnTo>
                    <a:pt x="970" y="3664"/>
                  </a:lnTo>
                  <a:lnTo>
                    <a:pt x="560" y="4326"/>
                  </a:lnTo>
                  <a:lnTo>
                    <a:pt x="662" y="4714"/>
                  </a:lnTo>
                  <a:lnTo>
                    <a:pt x="445" y="4931"/>
                  </a:lnTo>
                  <a:lnTo>
                    <a:pt x="480" y="5262"/>
                  </a:lnTo>
                  <a:lnTo>
                    <a:pt x="811" y="5182"/>
                  </a:lnTo>
                  <a:lnTo>
                    <a:pt x="1130" y="5285"/>
                  </a:lnTo>
                  <a:lnTo>
                    <a:pt x="1484" y="5741"/>
                  </a:lnTo>
                  <a:lnTo>
                    <a:pt x="1929" y="5376"/>
                  </a:lnTo>
                  <a:lnTo>
                    <a:pt x="2055" y="4760"/>
                  </a:lnTo>
                  <a:lnTo>
                    <a:pt x="2534" y="3972"/>
                  </a:lnTo>
                  <a:lnTo>
                    <a:pt x="3481" y="3619"/>
                  </a:lnTo>
                  <a:lnTo>
                    <a:pt x="4337" y="2660"/>
                  </a:lnTo>
                  <a:lnTo>
                    <a:pt x="4588" y="207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5" name="Google Shape;625;p36"/>
            <p:cNvSpPr/>
            <p:nvPr/>
          </p:nvSpPr>
          <p:spPr>
            <a:xfrm>
              <a:off x="4196425" y="2395425"/>
              <a:ext cx="248250" cy="217700"/>
            </a:xfrm>
            <a:custGeom>
              <a:rect b="b" l="l" r="r" t="t"/>
              <a:pathLst>
                <a:path extrusionOk="0" h="8708" w="9930">
                  <a:moveTo>
                    <a:pt x="2820" y="514"/>
                  </a:moveTo>
                  <a:lnTo>
                    <a:pt x="2044" y="240"/>
                  </a:lnTo>
                  <a:lnTo>
                    <a:pt x="1279" y="0"/>
                  </a:lnTo>
                  <a:lnTo>
                    <a:pt x="275" y="35"/>
                  </a:lnTo>
                  <a:lnTo>
                    <a:pt x="12" y="457"/>
                  </a:lnTo>
                  <a:lnTo>
                    <a:pt x="172" y="845"/>
                  </a:lnTo>
                  <a:lnTo>
                    <a:pt x="1" y="1404"/>
                  </a:lnTo>
                  <a:lnTo>
                    <a:pt x="286" y="2123"/>
                  </a:lnTo>
                  <a:lnTo>
                    <a:pt x="469" y="5364"/>
                  </a:lnTo>
                  <a:lnTo>
                    <a:pt x="617" y="8708"/>
                  </a:lnTo>
                  <a:lnTo>
                    <a:pt x="3767" y="8708"/>
                  </a:lnTo>
                  <a:lnTo>
                    <a:pt x="6814" y="8708"/>
                  </a:lnTo>
                  <a:lnTo>
                    <a:pt x="9929" y="8708"/>
                  </a:lnTo>
                  <a:lnTo>
                    <a:pt x="9781" y="8514"/>
                  </a:lnTo>
                  <a:lnTo>
                    <a:pt x="8811" y="7704"/>
                  </a:lnTo>
                  <a:lnTo>
                    <a:pt x="8754" y="7110"/>
                  </a:lnTo>
                  <a:lnTo>
                    <a:pt x="8902" y="6951"/>
                  </a:lnTo>
                  <a:lnTo>
                    <a:pt x="8149" y="5946"/>
                  </a:lnTo>
                  <a:lnTo>
                    <a:pt x="7864" y="5433"/>
                  </a:lnTo>
                  <a:lnTo>
                    <a:pt x="7533" y="4931"/>
                  </a:lnTo>
                  <a:lnTo>
                    <a:pt x="6848" y="3527"/>
                  </a:lnTo>
                  <a:lnTo>
                    <a:pt x="6289" y="2614"/>
                  </a:lnTo>
                  <a:lnTo>
                    <a:pt x="5890" y="1655"/>
                  </a:lnTo>
                  <a:lnTo>
                    <a:pt x="5958" y="1575"/>
                  </a:lnTo>
                  <a:lnTo>
                    <a:pt x="6620" y="2865"/>
                  </a:lnTo>
                  <a:lnTo>
                    <a:pt x="7008" y="3287"/>
                  </a:lnTo>
                  <a:lnTo>
                    <a:pt x="7293" y="3572"/>
                  </a:lnTo>
                  <a:lnTo>
                    <a:pt x="7464" y="3413"/>
                  </a:lnTo>
                  <a:lnTo>
                    <a:pt x="7636" y="2933"/>
                  </a:lnTo>
                  <a:lnTo>
                    <a:pt x="7727" y="2249"/>
                  </a:lnTo>
                  <a:lnTo>
                    <a:pt x="7921" y="1895"/>
                  </a:lnTo>
                  <a:lnTo>
                    <a:pt x="7818" y="1655"/>
                  </a:lnTo>
                  <a:lnTo>
                    <a:pt x="7259" y="343"/>
                  </a:lnTo>
                  <a:lnTo>
                    <a:pt x="7259" y="343"/>
                  </a:lnTo>
                  <a:lnTo>
                    <a:pt x="6905" y="571"/>
                  </a:lnTo>
                  <a:lnTo>
                    <a:pt x="6300" y="514"/>
                  </a:lnTo>
                  <a:lnTo>
                    <a:pt x="5673" y="297"/>
                  </a:lnTo>
                  <a:lnTo>
                    <a:pt x="5513" y="605"/>
                  </a:lnTo>
                  <a:lnTo>
                    <a:pt x="5273" y="149"/>
                  </a:lnTo>
                  <a:lnTo>
                    <a:pt x="4714" y="35"/>
                  </a:lnTo>
                  <a:lnTo>
                    <a:pt x="4052" y="115"/>
                  </a:lnTo>
                  <a:lnTo>
                    <a:pt x="3744" y="377"/>
                  </a:lnTo>
                  <a:lnTo>
                    <a:pt x="3196" y="66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6" name="Google Shape;626;p36"/>
            <p:cNvSpPr/>
            <p:nvPr/>
          </p:nvSpPr>
          <p:spPr>
            <a:xfrm>
              <a:off x="4442375" y="2703850"/>
              <a:ext cx="136400" cy="125550"/>
            </a:xfrm>
            <a:custGeom>
              <a:rect b="b" l="l" r="r" t="t"/>
              <a:pathLst>
                <a:path extrusionOk="0" h="5022" w="5456">
                  <a:moveTo>
                    <a:pt x="2739" y="2328"/>
                  </a:moveTo>
                  <a:lnTo>
                    <a:pt x="2283" y="1883"/>
                  </a:lnTo>
                  <a:lnTo>
                    <a:pt x="2032" y="1050"/>
                  </a:lnTo>
                  <a:lnTo>
                    <a:pt x="1495" y="0"/>
                  </a:lnTo>
                  <a:lnTo>
                    <a:pt x="1130" y="514"/>
                  </a:lnTo>
                  <a:lnTo>
                    <a:pt x="559" y="662"/>
                  </a:lnTo>
                  <a:lnTo>
                    <a:pt x="331" y="947"/>
                  </a:lnTo>
                  <a:lnTo>
                    <a:pt x="274" y="1541"/>
                  </a:lnTo>
                  <a:lnTo>
                    <a:pt x="0" y="2887"/>
                  </a:lnTo>
                  <a:lnTo>
                    <a:pt x="103" y="3241"/>
                  </a:lnTo>
                  <a:lnTo>
                    <a:pt x="1027" y="3424"/>
                  </a:lnTo>
                  <a:lnTo>
                    <a:pt x="1244" y="2762"/>
                  </a:lnTo>
                  <a:lnTo>
                    <a:pt x="1746" y="3173"/>
                  </a:lnTo>
                  <a:lnTo>
                    <a:pt x="2203" y="2956"/>
                  </a:lnTo>
                  <a:lnTo>
                    <a:pt x="2397" y="3138"/>
                  </a:lnTo>
                  <a:lnTo>
                    <a:pt x="2956" y="3161"/>
                  </a:lnTo>
                  <a:lnTo>
                    <a:pt x="3652" y="3515"/>
                  </a:lnTo>
                  <a:lnTo>
                    <a:pt x="3880" y="3823"/>
                  </a:lnTo>
                  <a:lnTo>
                    <a:pt x="4245" y="4131"/>
                  </a:lnTo>
                  <a:lnTo>
                    <a:pt x="4599" y="4656"/>
                  </a:lnTo>
                  <a:lnTo>
                    <a:pt x="4885" y="4953"/>
                  </a:lnTo>
                  <a:lnTo>
                    <a:pt x="5227" y="5021"/>
                  </a:lnTo>
                  <a:lnTo>
                    <a:pt x="5455" y="4816"/>
                  </a:lnTo>
                  <a:lnTo>
                    <a:pt x="5056" y="4542"/>
                  </a:lnTo>
                  <a:lnTo>
                    <a:pt x="4782" y="4223"/>
                  </a:lnTo>
                  <a:lnTo>
                    <a:pt x="4325" y="3698"/>
                  </a:lnTo>
                  <a:lnTo>
                    <a:pt x="3869" y="318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7" name="Google Shape;627;p36"/>
            <p:cNvSpPr/>
            <p:nvPr/>
          </p:nvSpPr>
          <p:spPr>
            <a:xfrm>
              <a:off x="4098000" y="1776025"/>
              <a:ext cx="76500" cy="44825"/>
            </a:xfrm>
            <a:custGeom>
              <a:rect b="b" l="l" r="r" t="t"/>
              <a:pathLst>
                <a:path extrusionOk="0" h="1793" w="3060">
                  <a:moveTo>
                    <a:pt x="1553" y="1"/>
                  </a:moveTo>
                  <a:lnTo>
                    <a:pt x="765" y="126"/>
                  </a:lnTo>
                  <a:lnTo>
                    <a:pt x="1" y="354"/>
                  </a:lnTo>
                  <a:lnTo>
                    <a:pt x="126" y="845"/>
                  </a:lnTo>
                  <a:lnTo>
                    <a:pt x="594" y="1142"/>
                  </a:lnTo>
                  <a:lnTo>
                    <a:pt x="811" y="1028"/>
                  </a:lnTo>
                  <a:lnTo>
                    <a:pt x="822" y="1530"/>
                  </a:lnTo>
                  <a:lnTo>
                    <a:pt x="1359" y="1382"/>
                  </a:lnTo>
                  <a:lnTo>
                    <a:pt x="1655" y="1484"/>
                  </a:lnTo>
                  <a:lnTo>
                    <a:pt x="2283" y="1792"/>
                  </a:lnTo>
                  <a:lnTo>
                    <a:pt x="2819" y="1792"/>
                  </a:lnTo>
                  <a:lnTo>
                    <a:pt x="3048" y="1518"/>
                  </a:lnTo>
                  <a:lnTo>
                    <a:pt x="2694" y="742"/>
                  </a:lnTo>
                  <a:lnTo>
                    <a:pt x="3059" y="252"/>
                  </a:lnTo>
                  <a:lnTo>
                    <a:pt x="2934" y="115"/>
                  </a:lnTo>
                  <a:lnTo>
                    <a:pt x="2934" y="115"/>
                  </a:lnTo>
                  <a:lnTo>
                    <a:pt x="2283" y="13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8" name="Google Shape;628;p36"/>
            <p:cNvSpPr/>
            <p:nvPr/>
          </p:nvSpPr>
          <p:spPr>
            <a:xfrm>
              <a:off x="4380175" y="2772875"/>
              <a:ext cx="296175" cy="261650"/>
            </a:xfrm>
            <a:custGeom>
              <a:rect b="b" l="l" r="r" t="t"/>
              <a:pathLst>
                <a:path extrusionOk="0" h="10466" w="11847">
                  <a:moveTo>
                    <a:pt x="3732" y="1"/>
                  </a:moveTo>
                  <a:lnTo>
                    <a:pt x="3515" y="663"/>
                  </a:lnTo>
                  <a:lnTo>
                    <a:pt x="2591" y="480"/>
                  </a:lnTo>
                  <a:lnTo>
                    <a:pt x="2488" y="1268"/>
                  </a:lnTo>
                  <a:lnTo>
                    <a:pt x="2191" y="2146"/>
                  </a:lnTo>
                  <a:lnTo>
                    <a:pt x="1735" y="2603"/>
                  </a:lnTo>
                  <a:lnTo>
                    <a:pt x="1404" y="3288"/>
                  </a:lnTo>
                  <a:lnTo>
                    <a:pt x="1336" y="3664"/>
                  </a:lnTo>
                  <a:lnTo>
                    <a:pt x="970" y="3915"/>
                  </a:lnTo>
                  <a:lnTo>
                    <a:pt x="765" y="4874"/>
                  </a:lnTo>
                  <a:lnTo>
                    <a:pt x="765" y="4977"/>
                  </a:lnTo>
                  <a:lnTo>
                    <a:pt x="799" y="5684"/>
                  </a:lnTo>
                  <a:lnTo>
                    <a:pt x="685" y="5969"/>
                  </a:lnTo>
                  <a:lnTo>
                    <a:pt x="251" y="5992"/>
                  </a:lnTo>
                  <a:lnTo>
                    <a:pt x="0" y="6506"/>
                  </a:lnTo>
                  <a:lnTo>
                    <a:pt x="480" y="6574"/>
                  </a:lnTo>
                  <a:lnTo>
                    <a:pt x="890" y="7019"/>
                  </a:lnTo>
                  <a:lnTo>
                    <a:pt x="1039" y="7373"/>
                  </a:lnTo>
                  <a:lnTo>
                    <a:pt x="1404" y="7590"/>
                  </a:lnTo>
                  <a:lnTo>
                    <a:pt x="1906" y="8571"/>
                  </a:lnTo>
                  <a:lnTo>
                    <a:pt x="2317" y="8731"/>
                  </a:lnTo>
                  <a:lnTo>
                    <a:pt x="2317" y="9245"/>
                  </a:lnTo>
                  <a:lnTo>
                    <a:pt x="2602" y="9541"/>
                  </a:lnTo>
                  <a:lnTo>
                    <a:pt x="3161" y="9541"/>
                  </a:lnTo>
                  <a:lnTo>
                    <a:pt x="4189" y="10306"/>
                  </a:lnTo>
                  <a:lnTo>
                    <a:pt x="4451" y="10306"/>
                  </a:lnTo>
                  <a:lnTo>
                    <a:pt x="4634" y="10295"/>
                  </a:lnTo>
                  <a:lnTo>
                    <a:pt x="4805" y="10397"/>
                  </a:lnTo>
                  <a:lnTo>
                    <a:pt x="5341" y="10466"/>
                  </a:lnTo>
                  <a:lnTo>
                    <a:pt x="5569" y="10078"/>
                  </a:lnTo>
                  <a:lnTo>
                    <a:pt x="6300" y="9713"/>
                  </a:lnTo>
                  <a:lnTo>
                    <a:pt x="6631" y="10009"/>
                  </a:lnTo>
                  <a:lnTo>
                    <a:pt x="7167" y="10009"/>
                  </a:lnTo>
                  <a:lnTo>
                    <a:pt x="7384" y="9724"/>
                  </a:lnTo>
                  <a:lnTo>
                    <a:pt x="7898" y="9713"/>
                  </a:lnTo>
                  <a:lnTo>
                    <a:pt x="8594" y="9073"/>
                  </a:lnTo>
                  <a:lnTo>
                    <a:pt x="9655" y="9028"/>
                  </a:lnTo>
                  <a:lnTo>
                    <a:pt x="11846" y="6300"/>
                  </a:lnTo>
                  <a:lnTo>
                    <a:pt x="11161" y="6312"/>
                  </a:lnTo>
                  <a:lnTo>
                    <a:pt x="8525" y="5228"/>
                  </a:lnTo>
                  <a:lnTo>
                    <a:pt x="8217" y="4919"/>
                  </a:lnTo>
                  <a:lnTo>
                    <a:pt x="7909" y="4474"/>
                  </a:lnTo>
                  <a:lnTo>
                    <a:pt x="7601" y="3972"/>
                  </a:lnTo>
                  <a:lnTo>
                    <a:pt x="7761" y="3653"/>
                  </a:lnTo>
                  <a:lnTo>
                    <a:pt x="7567" y="3493"/>
                  </a:lnTo>
                  <a:lnTo>
                    <a:pt x="7384" y="3561"/>
                  </a:lnTo>
                  <a:lnTo>
                    <a:pt x="6939" y="3550"/>
                  </a:lnTo>
                  <a:lnTo>
                    <a:pt x="6916" y="3265"/>
                  </a:lnTo>
                  <a:lnTo>
                    <a:pt x="6848" y="3025"/>
                  </a:lnTo>
                  <a:lnTo>
                    <a:pt x="7099" y="2591"/>
                  </a:lnTo>
                  <a:lnTo>
                    <a:pt x="7373" y="2192"/>
                  </a:lnTo>
                  <a:lnTo>
                    <a:pt x="7087" y="1895"/>
                  </a:lnTo>
                  <a:lnTo>
                    <a:pt x="6733" y="1370"/>
                  </a:lnTo>
                  <a:lnTo>
                    <a:pt x="6368" y="1062"/>
                  </a:lnTo>
                  <a:lnTo>
                    <a:pt x="6140" y="754"/>
                  </a:lnTo>
                  <a:lnTo>
                    <a:pt x="5444" y="389"/>
                  </a:lnTo>
                  <a:lnTo>
                    <a:pt x="4885" y="377"/>
                  </a:lnTo>
                  <a:lnTo>
                    <a:pt x="4691" y="195"/>
                  </a:lnTo>
                  <a:lnTo>
                    <a:pt x="4234" y="41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29" name="Google Shape;629;p36"/>
            <p:cNvSpPr/>
            <p:nvPr/>
          </p:nvSpPr>
          <p:spPr>
            <a:xfrm>
              <a:off x="4022100" y="1565475"/>
              <a:ext cx="189775" cy="205450"/>
            </a:xfrm>
            <a:custGeom>
              <a:rect b="b" l="l" r="r" t="t"/>
              <a:pathLst>
                <a:path extrusionOk="0" h="8218" w="7591">
                  <a:moveTo>
                    <a:pt x="4623" y="845"/>
                  </a:moveTo>
                  <a:lnTo>
                    <a:pt x="4737" y="309"/>
                  </a:lnTo>
                  <a:lnTo>
                    <a:pt x="3915" y="0"/>
                  </a:lnTo>
                  <a:lnTo>
                    <a:pt x="3094" y="263"/>
                  </a:lnTo>
                  <a:lnTo>
                    <a:pt x="2934" y="822"/>
                  </a:lnTo>
                  <a:lnTo>
                    <a:pt x="2455" y="1165"/>
                  </a:lnTo>
                  <a:lnTo>
                    <a:pt x="1781" y="971"/>
                  </a:lnTo>
                  <a:lnTo>
                    <a:pt x="1028" y="1016"/>
                  </a:lnTo>
                  <a:lnTo>
                    <a:pt x="298" y="605"/>
                  </a:lnTo>
                  <a:lnTo>
                    <a:pt x="1" y="799"/>
                  </a:lnTo>
                  <a:lnTo>
                    <a:pt x="834" y="1187"/>
                  </a:lnTo>
                  <a:lnTo>
                    <a:pt x="1861" y="1712"/>
                  </a:lnTo>
                  <a:lnTo>
                    <a:pt x="2112" y="2911"/>
                  </a:lnTo>
                  <a:lnTo>
                    <a:pt x="2375" y="3230"/>
                  </a:lnTo>
                  <a:lnTo>
                    <a:pt x="3288" y="3595"/>
                  </a:lnTo>
                  <a:lnTo>
                    <a:pt x="3425" y="3926"/>
                  </a:lnTo>
                  <a:lnTo>
                    <a:pt x="3048" y="4097"/>
                  </a:lnTo>
                  <a:lnTo>
                    <a:pt x="1804" y="4965"/>
                  </a:lnTo>
                  <a:lnTo>
                    <a:pt x="1336" y="5478"/>
                  </a:lnTo>
                  <a:lnTo>
                    <a:pt x="1119" y="5958"/>
                  </a:lnTo>
                  <a:lnTo>
                    <a:pt x="1542" y="6688"/>
                  </a:lnTo>
                  <a:lnTo>
                    <a:pt x="1519" y="7510"/>
                  </a:lnTo>
                  <a:lnTo>
                    <a:pt x="2192" y="7772"/>
                  </a:lnTo>
                  <a:lnTo>
                    <a:pt x="2637" y="8217"/>
                  </a:lnTo>
                  <a:lnTo>
                    <a:pt x="3653" y="8046"/>
                  </a:lnTo>
                  <a:lnTo>
                    <a:pt x="4714" y="7749"/>
                  </a:lnTo>
                  <a:lnTo>
                    <a:pt x="5855" y="7681"/>
                  </a:lnTo>
                  <a:lnTo>
                    <a:pt x="5855" y="7681"/>
                  </a:lnTo>
                  <a:lnTo>
                    <a:pt x="6985" y="6620"/>
                  </a:lnTo>
                  <a:lnTo>
                    <a:pt x="7453" y="6152"/>
                  </a:lnTo>
                  <a:lnTo>
                    <a:pt x="7590" y="5741"/>
                  </a:lnTo>
                  <a:lnTo>
                    <a:pt x="6540" y="5182"/>
                  </a:lnTo>
                  <a:lnTo>
                    <a:pt x="6677" y="4657"/>
                  </a:lnTo>
                  <a:lnTo>
                    <a:pt x="5970" y="4063"/>
                  </a:lnTo>
                  <a:lnTo>
                    <a:pt x="6221" y="3378"/>
                  </a:lnTo>
                  <a:lnTo>
                    <a:pt x="5308" y="2488"/>
                  </a:lnTo>
                  <a:lnTo>
                    <a:pt x="5707" y="1895"/>
                  </a:lnTo>
                  <a:lnTo>
                    <a:pt x="4680" y="137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0" name="Google Shape;630;p36"/>
            <p:cNvSpPr/>
            <p:nvPr/>
          </p:nvSpPr>
          <p:spPr>
            <a:xfrm>
              <a:off x="7224100" y="3476725"/>
              <a:ext cx="63625" cy="50250"/>
            </a:xfrm>
            <a:custGeom>
              <a:rect b="b" l="l" r="r" t="t"/>
              <a:pathLst>
                <a:path extrusionOk="0" h="2010" w="2545">
                  <a:moveTo>
                    <a:pt x="2545" y="1"/>
                  </a:moveTo>
                  <a:lnTo>
                    <a:pt x="2020" y="286"/>
                  </a:lnTo>
                  <a:lnTo>
                    <a:pt x="1746" y="332"/>
                  </a:lnTo>
                  <a:lnTo>
                    <a:pt x="1301" y="514"/>
                  </a:lnTo>
                  <a:lnTo>
                    <a:pt x="1335" y="857"/>
                  </a:lnTo>
                  <a:lnTo>
                    <a:pt x="1883" y="674"/>
                  </a:lnTo>
                  <a:lnTo>
                    <a:pt x="2442" y="446"/>
                  </a:lnTo>
                  <a:close/>
                  <a:moveTo>
                    <a:pt x="970" y="1153"/>
                  </a:moveTo>
                  <a:lnTo>
                    <a:pt x="742" y="1302"/>
                  </a:lnTo>
                  <a:lnTo>
                    <a:pt x="422" y="1187"/>
                  </a:lnTo>
                  <a:lnTo>
                    <a:pt x="34" y="1496"/>
                  </a:lnTo>
                  <a:lnTo>
                    <a:pt x="0" y="1895"/>
                  </a:lnTo>
                  <a:lnTo>
                    <a:pt x="422" y="2009"/>
                  </a:lnTo>
                  <a:lnTo>
                    <a:pt x="936" y="1884"/>
                  </a:lnTo>
                  <a:lnTo>
                    <a:pt x="1187" y="141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1" name="Google Shape;631;p36"/>
            <p:cNvSpPr/>
            <p:nvPr/>
          </p:nvSpPr>
          <p:spPr>
            <a:xfrm>
              <a:off x="3897425" y="3059625"/>
              <a:ext cx="113300" cy="142950"/>
            </a:xfrm>
            <a:custGeom>
              <a:rect b="b" l="l" r="r" t="t"/>
              <a:pathLst>
                <a:path extrusionOk="0" h="5718" w="4532">
                  <a:moveTo>
                    <a:pt x="3447" y="34"/>
                  </a:moveTo>
                  <a:lnTo>
                    <a:pt x="3345" y="0"/>
                  </a:lnTo>
                  <a:lnTo>
                    <a:pt x="2854" y="114"/>
                  </a:lnTo>
                  <a:lnTo>
                    <a:pt x="2375" y="0"/>
                  </a:lnTo>
                  <a:lnTo>
                    <a:pt x="1998" y="57"/>
                  </a:lnTo>
                  <a:lnTo>
                    <a:pt x="1998" y="1141"/>
                  </a:lnTo>
                  <a:lnTo>
                    <a:pt x="834" y="1141"/>
                  </a:lnTo>
                  <a:lnTo>
                    <a:pt x="560" y="1175"/>
                  </a:lnTo>
                  <a:lnTo>
                    <a:pt x="400" y="1860"/>
                  </a:lnTo>
                  <a:lnTo>
                    <a:pt x="218" y="2522"/>
                  </a:lnTo>
                  <a:lnTo>
                    <a:pt x="35" y="2807"/>
                  </a:lnTo>
                  <a:lnTo>
                    <a:pt x="1" y="3104"/>
                  </a:lnTo>
                  <a:lnTo>
                    <a:pt x="492" y="4051"/>
                  </a:lnTo>
                  <a:lnTo>
                    <a:pt x="1017" y="4805"/>
                  </a:lnTo>
                  <a:lnTo>
                    <a:pt x="1850" y="5718"/>
                  </a:lnTo>
                  <a:lnTo>
                    <a:pt x="2454" y="5215"/>
                  </a:lnTo>
                  <a:lnTo>
                    <a:pt x="2158" y="4611"/>
                  </a:lnTo>
                  <a:lnTo>
                    <a:pt x="2432" y="4382"/>
                  </a:lnTo>
                  <a:lnTo>
                    <a:pt x="2968" y="4280"/>
                  </a:lnTo>
                  <a:lnTo>
                    <a:pt x="3048" y="3880"/>
                  </a:lnTo>
                  <a:lnTo>
                    <a:pt x="3470" y="4302"/>
                  </a:lnTo>
                  <a:lnTo>
                    <a:pt x="4166" y="4348"/>
                  </a:lnTo>
                  <a:lnTo>
                    <a:pt x="4417" y="3914"/>
                  </a:lnTo>
                  <a:lnTo>
                    <a:pt x="4531" y="3310"/>
                  </a:lnTo>
                  <a:lnTo>
                    <a:pt x="4440" y="2602"/>
                  </a:lnTo>
                  <a:lnTo>
                    <a:pt x="4052" y="2066"/>
                  </a:lnTo>
                  <a:lnTo>
                    <a:pt x="4395" y="1004"/>
                  </a:lnTo>
                  <a:lnTo>
                    <a:pt x="4201" y="833"/>
                  </a:lnTo>
                  <a:lnTo>
                    <a:pt x="3596" y="913"/>
                  </a:lnTo>
                  <a:lnTo>
                    <a:pt x="3390" y="43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2" name="Google Shape;632;p36"/>
            <p:cNvSpPr/>
            <p:nvPr/>
          </p:nvSpPr>
          <p:spPr>
            <a:xfrm>
              <a:off x="3593575" y="1796275"/>
              <a:ext cx="156375" cy="186625"/>
            </a:xfrm>
            <a:custGeom>
              <a:rect b="b" l="l" r="r" t="t"/>
              <a:pathLst>
                <a:path extrusionOk="0" h="7465" w="6255">
                  <a:moveTo>
                    <a:pt x="1302" y="3470"/>
                  </a:moveTo>
                  <a:lnTo>
                    <a:pt x="606" y="2945"/>
                  </a:lnTo>
                  <a:lnTo>
                    <a:pt x="47" y="2980"/>
                  </a:lnTo>
                  <a:lnTo>
                    <a:pt x="161" y="3436"/>
                  </a:lnTo>
                  <a:lnTo>
                    <a:pt x="1" y="3892"/>
                  </a:lnTo>
                  <a:lnTo>
                    <a:pt x="423" y="3881"/>
                  </a:lnTo>
                  <a:lnTo>
                    <a:pt x="914" y="4064"/>
                  </a:lnTo>
                  <a:close/>
                  <a:moveTo>
                    <a:pt x="3162" y="1"/>
                  </a:moveTo>
                  <a:lnTo>
                    <a:pt x="2375" y="69"/>
                  </a:lnTo>
                  <a:lnTo>
                    <a:pt x="1861" y="12"/>
                  </a:lnTo>
                  <a:lnTo>
                    <a:pt x="1336" y="697"/>
                  </a:lnTo>
                  <a:lnTo>
                    <a:pt x="1062" y="1576"/>
                  </a:lnTo>
                  <a:lnTo>
                    <a:pt x="1370" y="1998"/>
                  </a:lnTo>
                  <a:lnTo>
                    <a:pt x="1393" y="2831"/>
                  </a:lnTo>
                  <a:lnTo>
                    <a:pt x="1758" y="2432"/>
                  </a:lnTo>
                  <a:lnTo>
                    <a:pt x="1964" y="2660"/>
                  </a:lnTo>
                  <a:lnTo>
                    <a:pt x="1713" y="3037"/>
                  </a:lnTo>
                  <a:lnTo>
                    <a:pt x="1861" y="3265"/>
                  </a:lnTo>
                  <a:lnTo>
                    <a:pt x="2671" y="3425"/>
                  </a:lnTo>
                  <a:lnTo>
                    <a:pt x="2683" y="3425"/>
                  </a:lnTo>
                  <a:lnTo>
                    <a:pt x="3128" y="3961"/>
                  </a:lnTo>
                  <a:lnTo>
                    <a:pt x="3014" y="4463"/>
                  </a:lnTo>
                  <a:lnTo>
                    <a:pt x="3014" y="4463"/>
                  </a:lnTo>
                  <a:lnTo>
                    <a:pt x="1998" y="4383"/>
                  </a:lnTo>
                  <a:lnTo>
                    <a:pt x="1861" y="4954"/>
                  </a:lnTo>
                  <a:lnTo>
                    <a:pt x="2226" y="5422"/>
                  </a:lnTo>
                  <a:lnTo>
                    <a:pt x="1507" y="5696"/>
                  </a:lnTo>
                  <a:lnTo>
                    <a:pt x="1690" y="6038"/>
                  </a:lnTo>
                  <a:lnTo>
                    <a:pt x="2763" y="6175"/>
                  </a:lnTo>
                  <a:lnTo>
                    <a:pt x="2763" y="6175"/>
                  </a:lnTo>
                  <a:lnTo>
                    <a:pt x="2146" y="6369"/>
                  </a:lnTo>
                  <a:lnTo>
                    <a:pt x="1108" y="7293"/>
                  </a:lnTo>
                  <a:lnTo>
                    <a:pt x="1462" y="7464"/>
                  </a:lnTo>
                  <a:lnTo>
                    <a:pt x="1964" y="7134"/>
                  </a:lnTo>
                  <a:lnTo>
                    <a:pt x="2603" y="7236"/>
                  </a:lnTo>
                  <a:lnTo>
                    <a:pt x="3071" y="6814"/>
                  </a:lnTo>
                  <a:lnTo>
                    <a:pt x="3390" y="6985"/>
                  </a:lnTo>
                  <a:lnTo>
                    <a:pt x="4566" y="6746"/>
                  </a:lnTo>
                  <a:lnTo>
                    <a:pt x="5502" y="6757"/>
                  </a:lnTo>
                  <a:lnTo>
                    <a:pt x="6106" y="6289"/>
                  </a:lnTo>
                  <a:lnTo>
                    <a:pt x="5844" y="5844"/>
                  </a:lnTo>
                  <a:lnTo>
                    <a:pt x="6186" y="5593"/>
                  </a:lnTo>
                  <a:lnTo>
                    <a:pt x="6255" y="5034"/>
                  </a:lnTo>
                  <a:lnTo>
                    <a:pt x="5422" y="4863"/>
                  </a:lnTo>
                  <a:lnTo>
                    <a:pt x="5239" y="4532"/>
                  </a:lnTo>
                  <a:lnTo>
                    <a:pt x="4828" y="3550"/>
                  </a:lnTo>
                  <a:lnTo>
                    <a:pt x="4372" y="3413"/>
                  </a:lnTo>
                  <a:lnTo>
                    <a:pt x="3790" y="2397"/>
                  </a:lnTo>
                  <a:lnTo>
                    <a:pt x="3733" y="2306"/>
                  </a:lnTo>
                  <a:lnTo>
                    <a:pt x="3048" y="2249"/>
                  </a:lnTo>
                  <a:lnTo>
                    <a:pt x="3641" y="1496"/>
                  </a:lnTo>
                  <a:lnTo>
                    <a:pt x="3824" y="800"/>
                  </a:lnTo>
                  <a:lnTo>
                    <a:pt x="3116" y="800"/>
                  </a:lnTo>
                  <a:lnTo>
                    <a:pt x="2443" y="91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3" name="Google Shape;633;p36"/>
            <p:cNvSpPr/>
            <p:nvPr/>
          </p:nvSpPr>
          <p:spPr>
            <a:xfrm>
              <a:off x="4445800" y="2124375"/>
              <a:ext cx="131825" cy="54825"/>
            </a:xfrm>
            <a:custGeom>
              <a:rect b="b" l="l" r="r" t="t"/>
              <a:pathLst>
                <a:path extrusionOk="0" h="2193" w="5273">
                  <a:moveTo>
                    <a:pt x="2876" y="720"/>
                  </a:moveTo>
                  <a:lnTo>
                    <a:pt x="1803" y="298"/>
                  </a:lnTo>
                  <a:lnTo>
                    <a:pt x="708" y="161"/>
                  </a:lnTo>
                  <a:lnTo>
                    <a:pt x="69" y="1"/>
                  </a:lnTo>
                  <a:lnTo>
                    <a:pt x="0" y="104"/>
                  </a:lnTo>
                  <a:lnTo>
                    <a:pt x="308" y="366"/>
                  </a:lnTo>
                  <a:lnTo>
                    <a:pt x="742" y="469"/>
                  </a:lnTo>
                  <a:lnTo>
                    <a:pt x="1221" y="800"/>
                  </a:lnTo>
                  <a:lnTo>
                    <a:pt x="1518" y="1393"/>
                  </a:lnTo>
                  <a:lnTo>
                    <a:pt x="1484" y="1781"/>
                  </a:lnTo>
                  <a:lnTo>
                    <a:pt x="2248" y="1736"/>
                  </a:lnTo>
                  <a:lnTo>
                    <a:pt x="3047" y="2169"/>
                  </a:lnTo>
                  <a:lnTo>
                    <a:pt x="4029" y="2021"/>
                  </a:lnTo>
                  <a:lnTo>
                    <a:pt x="4188" y="1884"/>
                  </a:lnTo>
                  <a:lnTo>
                    <a:pt x="4793" y="2135"/>
                  </a:lnTo>
                  <a:lnTo>
                    <a:pt x="5193" y="2192"/>
                  </a:lnTo>
                  <a:lnTo>
                    <a:pt x="5273" y="2101"/>
                  </a:lnTo>
                  <a:lnTo>
                    <a:pt x="4816" y="1610"/>
                  </a:lnTo>
                  <a:lnTo>
                    <a:pt x="4976" y="1485"/>
                  </a:lnTo>
                  <a:lnTo>
                    <a:pt x="4474" y="1290"/>
                  </a:lnTo>
                  <a:lnTo>
                    <a:pt x="4177" y="925"/>
                  </a:lnTo>
                  <a:lnTo>
                    <a:pt x="3447" y="743"/>
                  </a:lnTo>
                  <a:lnTo>
                    <a:pt x="3036" y="88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4" name="Google Shape;634;p36"/>
            <p:cNvSpPr/>
            <p:nvPr/>
          </p:nvSpPr>
          <p:spPr>
            <a:xfrm>
              <a:off x="3656350" y="2860475"/>
              <a:ext cx="85900" cy="144950"/>
            </a:xfrm>
            <a:custGeom>
              <a:rect b="b" l="l" r="r" t="t"/>
              <a:pathLst>
                <a:path extrusionOk="0" h="5798" w="3436">
                  <a:moveTo>
                    <a:pt x="2614" y="69"/>
                  </a:moveTo>
                  <a:lnTo>
                    <a:pt x="2249" y="0"/>
                  </a:lnTo>
                  <a:lnTo>
                    <a:pt x="1986" y="149"/>
                  </a:lnTo>
                  <a:lnTo>
                    <a:pt x="1644" y="69"/>
                  </a:lnTo>
                  <a:lnTo>
                    <a:pt x="263" y="114"/>
                  </a:lnTo>
                  <a:lnTo>
                    <a:pt x="229" y="628"/>
                  </a:lnTo>
                  <a:lnTo>
                    <a:pt x="343" y="1313"/>
                  </a:lnTo>
                  <a:lnTo>
                    <a:pt x="548" y="2614"/>
                  </a:lnTo>
                  <a:lnTo>
                    <a:pt x="217" y="3367"/>
                  </a:lnTo>
                  <a:lnTo>
                    <a:pt x="1" y="4394"/>
                  </a:lnTo>
                  <a:lnTo>
                    <a:pt x="343" y="5181"/>
                  </a:lnTo>
                  <a:lnTo>
                    <a:pt x="320" y="5535"/>
                  </a:lnTo>
                  <a:lnTo>
                    <a:pt x="1028" y="5798"/>
                  </a:lnTo>
                  <a:lnTo>
                    <a:pt x="1747" y="5524"/>
                  </a:lnTo>
                  <a:lnTo>
                    <a:pt x="2203" y="5227"/>
                  </a:lnTo>
                  <a:lnTo>
                    <a:pt x="3436" y="4679"/>
                  </a:lnTo>
                  <a:lnTo>
                    <a:pt x="3264" y="4371"/>
                  </a:lnTo>
                  <a:lnTo>
                    <a:pt x="3059" y="3801"/>
                  </a:lnTo>
                  <a:lnTo>
                    <a:pt x="3002" y="3344"/>
                  </a:lnTo>
                  <a:lnTo>
                    <a:pt x="3173" y="2522"/>
                  </a:lnTo>
                  <a:lnTo>
                    <a:pt x="2968" y="2203"/>
                  </a:lnTo>
                  <a:lnTo>
                    <a:pt x="2888" y="1473"/>
                  </a:lnTo>
                  <a:lnTo>
                    <a:pt x="2899" y="811"/>
                  </a:lnTo>
                  <a:lnTo>
                    <a:pt x="2557" y="34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5" name="Google Shape;635;p36"/>
            <p:cNvSpPr/>
            <p:nvPr/>
          </p:nvSpPr>
          <p:spPr>
            <a:xfrm>
              <a:off x="3419550" y="2826525"/>
              <a:ext cx="145250" cy="119850"/>
            </a:xfrm>
            <a:custGeom>
              <a:rect b="b" l="l" r="r" t="t"/>
              <a:pathLst>
                <a:path extrusionOk="0" h="4794" w="5810">
                  <a:moveTo>
                    <a:pt x="2899" y="137"/>
                  </a:moveTo>
                  <a:lnTo>
                    <a:pt x="2785" y="194"/>
                  </a:lnTo>
                  <a:lnTo>
                    <a:pt x="2363" y="114"/>
                  </a:lnTo>
                  <a:lnTo>
                    <a:pt x="2306" y="217"/>
                  </a:lnTo>
                  <a:lnTo>
                    <a:pt x="2112" y="229"/>
                  </a:lnTo>
                  <a:lnTo>
                    <a:pt x="1541" y="23"/>
                  </a:lnTo>
                  <a:lnTo>
                    <a:pt x="1164" y="0"/>
                  </a:lnTo>
                  <a:lnTo>
                    <a:pt x="1142" y="308"/>
                  </a:lnTo>
                  <a:lnTo>
                    <a:pt x="1062" y="400"/>
                  </a:lnTo>
                  <a:lnTo>
                    <a:pt x="1119" y="708"/>
                  </a:lnTo>
                  <a:lnTo>
                    <a:pt x="1005" y="833"/>
                  </a:lnTo>
                  <a:lnTo>
                    <a:pt x="822" y="833"/>
                  </a:lnTo>
                  <a:lnTo>
                    <a:pt x="617" y="970"/>
                  </a:lnTo>
                  <a:lnTo>
                    <a:pt x="377" y="959"/>
                  </a:lnTo>
                  <a:lnTo>
                    <a:pt x="0" y="1404"/>
                  </a:lnTo>
                  <a:lnTo>
                    <a:pt x="229" y="1564"/>
                  </a:lnTo>
                  <a:lnTo>
                    <a:pt x="343" y="1758"/>
                  </a:lnTo>
                  <a:lnTo>
                    <a:pt x="445" y="2157"/>
                  </a:lnTo>
                  <a:lnTo>
                    <a:pt x="628" y="2328"/>
                  </a:lnTo>
                  <a:lnTo>
                    <a:pt x="845" y="2454"/>
                  </a:lnTo>
                  <a:lnTo>
                    <a:pt x="1142" y="2808"/>
                  </a:lnTo>
                  <a:lnTo>
                    <a:pt x="1484" y="3344"/>
                  </a:lnTo>
                  <a:lnTo>
                    <a:pt x="1918" y="2945"/>
                  </a:lnTo>
                  <a:lnTo>
                    <a:pt x="2020" y="2705"/>
                  </a:lnTo>
                  <a:lnTo>
                    <a:pt x="2157" y="2500"/>
                  </a:lnTo>
                  <a:lnTo>
                    <a:pt x="2374" y="2477"/>
                  </a:lnTo>
                  <a:lnTo>
                    <a:pt x="2557" y="2306"/>
                  </a:lnTo>
                  <a:lnTo>
                    <a:pt x="3196" y="2306"/>
                  </a:lnTo>
                  <a:lnTo>
                    <a:pt x="3413" y="2625"/>
                  </a:lnTo>
                  <a:lnTo>
                    <a:pt x="3584" y="3013"/>
                  </a:lnTo>
                  <a:lnTo>
                    <a:pt x="3561" y="3276"/>
                  </a:lnTo>
                  <a:lnTo>
                    <a:pt x="3687" y="3515"/>
                  </a:lnTo>
                  <a:lnTo>
                    <a:pt x="3687" y="3846"/>
                  </a:lnTo>
                  <a:lnTo>
                    <a:pt x="3903" y="3801"/>
                  </a:lnTo>
                  <a:lnTo>
                    <a:pt x="4075" y="3766"/>
                  </a:lnTo>
                  <a:lnTo>
                    <a:pt x="4280" y="3675"/>
                  </a:lnTo>
                  <a:lnTo>
                    <a:pt x="4611" y="4223"/>
                  </a:lnTo>
                  <a:lnTo>
                    <a:pt x="4554" y="4599"/>
                  </a:lnTo>
                  <a:lnTo>
                    <a:pt x="4714" y="4782"/>
                  </a:lnTo>
                  <a:lnTo>
                    <a:pt x="4942" y="4793"/>
                  </a:lnTo>
                  <a:lnTo>
                    <a:pt x="5102" y="4428"/>
                  </a:lnTo>
                  <a:lnTo>
                    <a:pt x="5330" y="4451"/>
                  </a:lnTo>
                  <a:lnTo>
                    <a:pt x="5455" y="4451"/>
                  </a:lnTo>
                  <a:lnTo>
                    <a:pt x="5501" y="4052"/>
                  </a:lnTo>
                  <a:lnTo>
                    <a:pt x="5444" y="3880"/>
                  </a:lnTo>
                  <a:lnTo>
                    <a:pt x="5524" y="3755"/>
                  </a:lnTo>
                  <a:lnTo>
                    <a:pt x="5809" y="3641"/>
                  </a:lnTo>
                  <a:lnTo>
                    <a:pt x="5627" y="2910"/>
                  </a:lnTo>
                  <a:lnTo>
                    <a:pt x="5444" y="2545"/>
                  </a:lnTo>
                  <a:lnTo>
                    <a:pt x="5513" y="2226"/>
                  </a:lnTo>
                  <a:lnTo>
                    <a:pt x="5672" y="2157"/>
                  </a:lnTo>
                  <a:lnTo>
                    <a:pt x="5421" y="1906"/>
                  </a:lnTo>
                  <a:lnTo>
                    <a:pt x="5467" y="1632"/>
                  </a:lnTo>
                  <a:lnTo>
                    <a:pt x="5364" y="1530"/>
                  </a:lnTo>
                  <a:lnTo>
                    <a:pt x="5193" y="1621"/>
                  </a:lnTo>
                  <a:lnTo>
                    <a:pt x="5227" y="1313"/>
                  </a:lnTo>
                  <a:lnTo>
                    <a:pt x="5398" y="1084"/>
                  </a:lnTo>
                  <a:lnTo>
                    <a:pt x="5067" y="708"/>
                  </a:lnTo>
                  <a:lnTo>
                    <a:pt x="4988" y="457"/>
                  </a:lnTo>
                  <a:lnTo>
                    <a:pt x="4794" y="263"/>
                  </a:lnTo>
                  <a:lnTo>
                    <a:pt x="4645" y="229"/>
                  </a:lnTo>
                  <a:lnTo>
                    <a:pt x="4451" y="365"/>
                  </a:lnTo>
                  <a:lnTo>
                    <a:pt x="4200" y="480"/>
                  </a:lnTo>
                  <a:lnTo>
                    <a:pt x="3972" y="674"/>
                  </a:lnTo>
                  <a:lnTo>
                    <a:pt x="3629" y="605"/>
                  </a:lnTo>
                  <a:lnTo>
                    <a:pt x="3413" y="377"/>
                  </a:lnTo>
                  <a:lnTo>
                    <a:pt x="3287" y="343"/>
                  </a:lnTo>
                  <a:lnTo>
                    <a:pt x="3070" y="457"/>
                  </a:lnTo>
                  <a:lnTo>
                    <a:pt x="2945" y="45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6" name="Google Shape;636;p36"/>
            <p:cNvSpPr/>
            <p:nvPr/>
          </p:nvSpPr>
          <p:spPr>
            <a:xfrm>
              <a:off x="3386450" y="2797425"/>
              <a:ext cx="59650" cy="16850"/>
            </a:xfrm>
            <a:custGeom>
              <a:rect b="b" l="l" r="r" t="t"/>
              <a:pathLst>
                <a:path extrusionOk="0" h="674" w="2386">
                  <a:moveTo>
                    <a:pt x="1" y="651"/>
                  </a:moveTo>
                  <a:lnTo>
                    <a:pt x="720" y="674"/>
                  </a:lnTo>
                  <a:lnTo>
                    <a:pt x="914" y="537"/>
                  </a:lnTo>
                  <a:lnTo>
                    <a:pt x="1062" y="537"/>
                  </a:lnTo>
                  <a:lnTo>
                    <a:pt x="1359" y="331"/>
                  </a:lnTo>
                  <a:lnTo>
                    <a:pt x="1701" y="525"/>
                  </a:lnTo>
                  <a:lnTo>
                    <a:pt x="2043" y="537"/>
                  </a:lnTo>
                  <a:lnTo>
                    <a:pt x="2386" y="331"/>
                  </a:lnTo>
                  <a:lnTo>
                    <a:pt x="2226" y="69"/>
                  </a:lnTo>
                  <a:lnTo>
                    <a:pt x="1963" y="228"/>
                  </a:lnTo>
                  <a:lnTo>
                    <a:pt x="1712" y="217"/>
                  </a:lnTo>
                  <a:lnTo>
                    <a:pt x="1416" y="0"/>
                  </a:lnTo>
                  <a:lnTo>
                    <a:pt x="1153" y="12"/>
                  </a:lnTo>
                  <a:lnTo>
                    <a:pt x="971" y="228"/>
                  </a:lnTo>
                  <a:lnTo>
                    <a:pt x="103" y="25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7" name="Google Shape;637;p36"/>
            <p:cNvSpPr/>
            <p:nvPr/>
          </p:nvSpPr>
          <p:spPr>
            <a:xfrm>
              <a:off x="3389300" y="2825675"/>
              <a:ext cx="59375" cy="35950"/>
            </a:xfrm>
            <a:custGeom>
              <a:rect b="b" l="l" r="r" t="t"/>
              <a:pathLst>
                <a:path extrusionOk="0" h="1438" w="2375">
                  <a:moveTo>
                    <a:pt x="2374" y="34"/>
                  </a:moveTo>
                  <a:lnTo>
                    <a:pt x="902" y="0"/>
                  </a:lnTo>
                  <a:lnTo>
                    <a:pt x="685" y="91"/>
                  </a:lnTo>
                  <a:lnTo>
                    <a:pt x="434" y="69"/>
                  </a:lnTo>
                  <a:lnTo>
                    <a:pt x="1" y="228"/>
                  </a:lnTo>
                  <a:lnTo>
                    <a:pt x="46" y="411"/>
                  </a:lnTo>
                  <a:lnTo>
                    <a:pt x="286" y="605"/>
                  </a:lnTo>
                  <a:lnTo>
                    <a:pt x="286" y="742"/>
                  </a:lnTo>
                  <a:lnTo>
                    <a:pt x="457" y="993"/>
                  </a:lnTo>
                  <a:lnTo>
                    <a:pt x="800" y="1061"/>
                  </a:lnTo>
                  <a:lnTo>
                    <a:pt x="1210" y="1438"/>
                  </a:lnTo>
                  <a:lnTo>
                    <a:pt x="1587" y="993"/>
                  </a:lnTo>
                  <a:lnTo>
                    <a:pt x="1827" y="1004"/>
                  </a:lnTo>
                  <a:lnTo>
                    <a:pt x="2032" y="867"/>
                  </a:lnTo>
                  <a:lnTo>
                    <a:pt x="2215" y="867"/>
                  </a:lnTo>
                  <a:lnTo>
                    <a:pt x="2329" y="742"/>
                  </a:lnTo>
                  <a:lnTo>
                    <a:pt x="2272" y="434"/>
                  </a:lnTo>
                  <a:lnTo>
                    <a:pt x="2352" y="34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8" name="Google Shape;638;p36"/>
            <p:cNvSpPr/>
            <p:nvPr/>
          </p:nvSpPr>
          <p:spPr>
            <a:xfrm>
              <a:off x="3907700" y="3060175"/>
              <a:ext cx="39675" cy="28850"/>
            </a:xfrm>
            <a:custGeom>
              <a:rect b="b" l="l" r="r" t="t"/>
              <a:pathLst>
                <a:path extrusionOk="0" h="1154" w="1587">
                  <a:moveTo>
                    <a:pt x="1587" y="24"/>
                  </a:moveTo>
                  <a:lnTo>
                    <a:pt x="275" y="1"/>
                  </a:lnTo>
                  <a:lnTo>
                    <a:pt x="1" y="1028"/>
                  </a:lnTo>
                  <a:lnTo>
                    <a:pt x="149" y="1153"/>
                  </a:lnTo>
                  <a:lnTo>
                    <a:pt x="423" y="1119"/>
                  </a:lnTo>
                  <a:lnTo>
                    <a:pt x="1587" y="111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39" name="Google Shape;639;p36"/>
            <p:cNvSpPr/>
            <p:nvPr/>
          </p:nvSpPr>
          <p:spPr>
            <a:xfrm>
              <a:off x="4094300" y="2162625"/>
              <a:ext cx="123275" cy="157225"/>
            </a:xfrm>
            <a:custGeom>
              <a:rect b="b" l="l" r="r" t="t"/>
              <a:pathLst>
                <a:path extrusionOk="0" h="6289" w="4931">
                  <a:moveTo>
                    <a:pt x="2945" y="5558"/>
                  </a:moveTo>
                  <a:lnTo>
                    <a:pt x="2830" y="5957"/>
                  </a:lnTo>
                  <a:lnTo>
                    <a:pt x="3766" y="6128"/>
                  </a:lnTo>
                  <a:lnTo>
                    <a:pt x="3766" y="6288"/>
                  </a:lnTo>
                  <a:lnTo>
                    <a:pt x="4850" y="6208"/>
                  </a:lnTo>
                  <a:lnTo>
                    <a:pt x="4930" y="5934"/>
                  </a:lnTo>
                  <a:lnTo>
                    <a:pt x="4531" y="6049"/>
                  </a:lnTo>
                  <a:lnTo>
                    <a:pt x="4531" y="5889"/>
                  </a:lnTo>
                  <a:lnTo>
                    <a:pt x="3972" y="5820"/>
                  </a:lnTo>
                  <a:lnTo>
                    <a:pt x="3390" y="5877"/>
                  </a:lnTo>
                  <a:close/>
                  <a:moveTo>
                    <a:pt x="4588" y="228"/>
                  </a:moveTo>
                  <a:lnTo>
                    <a:pt x="4200" y="0"/>
                  </a:lnTo>
                  <a:lnTo>
                    <a:pt x="4246" y="422"/>
                  </a:lnTo>
                  <a:lnTo>
                    <a:pt x="3584" y="514"/>
                  </a:lnTo>
                  <a:lnTo>
                    <a:pt x="3024" y="206"/>
                  </a:lnTo>
                  <a:lnTo>
                    <a:pt x="2465" y="457"/>
                  </a:lnTo>
                  <a:lnTo>
                    <a:pt x="1929" y="422"/>
                  </a:lnTo>
                  <a:lnTo>
                    <a:pt x="1792" y="457"/>
                  </a:lnTo>
                  <a:lnTo>
                    <a:pt x="1689" y="616"/>
                  </a:lnTo>
                  <a:lnTo>
                    <a:pt x="1290" y="594"/>
                  </a:lnTo>
                  <a:lnTo>
                    <a:pt x="1016" y="776"/>
                  </a:lnTo>
                  <a:lnTo>
                    <a:pt x="548" y="867"/>
                  </a:lnTo>
                  <a:lnTo>
                    <a:pt x="548" y="1096"/>
                  </a:lnTo>
                  <a:lnTo>
                    <a:pt x="320" y="1221"/>
                  </a:lnTo>
                  <a:lnTo>
                    <a:pt x="308" y="1529"/>
                  </a:lnTo>
                  <a:lnTo>
                    <a:pt x="0" y="1952"/>
                  </a:lnTo>
                  <a:lnTo>
                    <a:pt x="80" y="2226"/>
                  </a:lnTo>
                  <a:lnTo>
                    <a:pt x="491" y="2739"/>
                  </a:lnTo>
                  <a:lnTo>
                    <a:pt x="822" y="3161"/>
                  </a:lnTo>
                  <a:lnTo>
                    <a:pt x="1005" y="3778"/>
                  </a:lnTo>
                  <a:lnTo>
                    <a:pt x="1335" y="4508"/>
                  </a:lnTo>
                  <a:lnTo>
                    <a:pt x="1986" y="4919"/>
                  </a:lnTo>
                  <a:lnTo>
                    <a:pt x="2477" y="4907"/>
                  </a:lnTo>
                  <a:lnTo>
                    <a:pt x="2134" y="4097"/>
                  </a:lnTo>
                  <a:lnTo>
                    <a:pt x="2602" y="3994"/>
                  </a:lnTo>
                  <a:lnTo>
                    <a:pt x="2328" y="3527"/>
                  </a:lnTo>
                  <a:lnTo>
                    <a:pt x="3036" y="3766"/>
                  </a:lnTo>
                  <a:lnTo>
                    <a:pt x="2979" y="3241"/>
                  </a:lnTo>
                  <a:lnTo>
                    <a:pt x="2602" y="2979"/>
                  </a:lnTo>
                  <a:lnTo>
                    <a:pt x="2146" y="2556"/>
                  </a:lnTo>
                  <a:lnTo>
                    <a:pt x="2397" y="2351"/>
                  </a:lnTo>
                  <a:lnTo>
                    <a:pt x="1997" y="1929"/>
                  </a:lnTo>
                  <a:lnTo>
                    <a:pt x="1769" y="1381"/>
                  </a:lnTo>
                  <a:lnTo>
                    <a:pt x="1895" y="1198"/>
                  </a:lnTo>
                  <a:lnTo>
                    <a:pt x="2328" y="1655"/>
                  </a:lnTo>
                  <a:lnTo>
                    <a:pt x="2739" y="1655"/>
                  </a:lnTo>
                  <a:lnTo>
                    <a:pt x="3104" y="1507"/>
                  </a:lnTo>
                  <a:lnTo>
                    <a:pt x="2545" y="993"/>
                  </a:lnTo>
                  <a:lnTo>
                    <a:pt x="3413" y="765"/>
                  </a:lnTo>
                  <a:lnTo>
                    <a:pt x="3801" y="856"/>
                  </a:lnTo>
                  <a:lnTo>
                    <a:pt x="4257" y="879"/>
                  </a:lnTo>
                  <a:lnTo>
                    <a:pt x="4405" y="77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0" name="Google Shape;640;p36"/>
            <p:cNvSpPr/>
            <p:nvPr/>
          </p:nvSpPr>
          <p:spPr>
            <a:xfrm>
              <a:off x="2778475" y="1342375"/>
              <a:ext cx="794300" cy="424550"/>
            </a:xfrm>
            <a:custGeom>
              <a:rect b="b" l="l" r="r" t="t"/>
              <a:pathLst>
                <a:path extrusionOk="0" h="16982" w="31772">
                  <a:moveTo>
                    <a:pt x="24982" y="57"/>
                  </a:moveTo>
                  <a:lnTo>
                    <a:pt x="21273" y="0"/>
                  </a:lnTo>
                  <a:lnTo>
                    <a:pt x="19584" y="34"/>
                  </a:lnTo>
                  <a:lnTo>
                    <a:pt x="18876" y="228"/>
                  </a:lnTo>
                  <a:lnTo>
                    <a:pt x="17233" y="206"/>
                  </a:lnTo>
                  <a:lnTo>
                    <a:pt x="15418" y="514"/>
                  </a:lnTo>
                  <a:lnTo>
                    <a:pt x="15190" y="753"/>
                  </a:lnTo>
                  <a:lnTo>
                    <a:pt x="16148" y="1050"/>
                  </a:lnTo>
                  <a:lnTo>
                    <a:pt x="15258" y="867"/>
                  </a:lnTo>
                  <a:lnTo>
                    <a:pt x="14619" y="822"/>
                  </a:lnTo>
                  <a:lnTo>
                    <a:pt x="13626" y="628"/>
                  </a:lnTo>
                  <a:lnTo>
                    <a:pt x="12109" y="925"/>
                  </a:lnTo>
                  <a:lnTo>
                    <a:pt x="11721" y="753"/>
                  </a:lnTo>
                  <a:lnTo>
                    <a:pt x="10237" y="753"/>
                  </a:lnTo>
                  <a:lnTo>
                    <a:pt x="8685" y="833"/>
                  </a:lnTo>
                  <a:lnTo>
                    <a:pt x="7418" y="982"/>
                  </a:lnTo>
                  <a:lnTo>
                    <a:pt x="7384" y="1233"/>
                  </a:lnTo>
                  <a:lnTo>
                    <a:pt x="6631" y="1313"/>
                  </a:lnTo>
                  <a:lnTo>
                    <a:pt x="4554" y="1723"/>
                  </a:lnTo>
                  <a:lnTo>
                    <a:pt x="3892" y="1963"/>
                  </a:lnTo>
                  <a:lnTo>
                    <a:pt x="5044" y="2180"/>
                  </a:lnTo>
                  <a:lnTo>
                    <a:pt x="4645" y="2408"/>
                  </a:lnTo>
                  <a:lnTo>
                    <a:pt x="2522" y="2716"/>
                  </a:lnTo>
                  <a:lnTo>
                    <a:pt x="308" y="3036"/>
                  </a:lnTo>
                  <a:lnTo>
                    <a:pt x="0" y="3275"/>
                  </a:lnTo>
                  <a:lnTo>
                    <a:pt x="913" y="3561"/>
                  </a:lnTo>
                  <a:lnTo>
                    <a:pt x="2979" y="3732"/>
                  </a:lnTo>
                  <a:lnTo>
                    <a:pt x="1906" y="3766"/>
                  </a:lnTo>
                  <a:lnTo>
                    <a:pt x="354" y="3972"/>
                  </a:lnTo>
                  <a:lnTo>
                    <a:pt x="890" y="4417"/>
                  </a:lnTo>
                  <a:lnTo>
                    <a:pt x="1324" y="4633"/>
                  </a:lnTo>
                  <a:lnTo>
                    <a:pt x="2659" y="4588"/>
                  </a:lnTo>
                  <a:lnTo>
                    <a:pt x="4109" y="4565"/>
                  </a:lnTo>
                  <a:lnTo>
                    <a:pt x="5193" y="4599"/>
                  </a:lnTo>
                  <a:lnTo>
                    <a:pt x="6334" y="5022"/>
                  </a:lnTo>
                  <a:lnTo>
                    <a:pt x="6129" y="5318"/>
                  </a:lnTo>
                  <a:lnTo>
                    <a:pt x="6642" y="5592"/>
                  </a:lnTo>
                  <a:lnTo>
                    <a:pt x="6848" y="6345"/>
                  </a:lnTo>
                  <a:lnTo>
                    <a:pt x="6984" y="6859"/>
                  </a:lnTo>
                  <a:lnTo>
                    <a:pt x="7190" y="7133"/>
                  </a:lnTo>
                  <a:lnTo>
                    <a:pt x="6186" y="7817"/>
                  </a:lnTo>
                  <a:lnTo>
                    <a:pt x="6562" y="8000"/>
                  </a:lnTo>
                  <a:lnTo>
                    <a:pt x="7190" y="7886"/>
                  </a:lnTo>
                  <a:lnTo>
                    <a:pt x="7555" y="8148"/>
                  </a:lnTo>
                  <a:lnTo>
                    <a:pt x="8308" y="8628"/>
                  </a:lnTo>
                  <a:lnTo>
                    <a:pt x="7247" y="8434"/>
                  </a:lnTo>
                  <a:lnTo>
                    <a:pt x="6699" y="8434"/>
                  </a:lnTo>
                  <a:lnTo>
                    <a:pt x="6277" y="8833"/>
                  </a:lnTo>
                  <a:lnTo>
                    <a:pt x="6060" y="9347"/>
                  </a:lnTo>
                  <a:lnTo>
                    <a:pt x="6665" y="9598"/>
                  </a:lnTo>
                  <a:lnTo>
                    <a:pt x="7236" y="9484"/>
                  </a:lnTo>
                  <a:lnTo>
                    <a:pt x="7601" y="9370"/>
                  </a:lnTo>
                  <a:lnTo>
                    <a:pt x="8388" y="9096"/>
                  </a:lnTo>
                  <a:lnTo>
                    <a:pt x="7989" y="9701"/>
                  </a:lnTo>
                  <a:lnTo>
                    <a:pt x="7612" y="10020"/>
                  </a:lnTo>
                  <a:lnTo>
                    <a:pt x="6608" y="10305"/>
                  </a:lnTo>
                  <a:lnTo>
                    <a:pt x="5604" y="11207"/>
                  </a:lnTo>
                  <a:lnTo>
                    <a:pt x="5889" y="11492"/>
                  </a:lnTo>
                  <a:lnTo>
                    <a:pt x="5410" y="12063"/>
                  </a:lnTo>
                  <a:lnTo>
                    <a:pt x="5935" y="12805"/>
                  </a:lnTo>
                  <a:lnTo>
                    <a:pt x="5718" y="13524"/>
                  </a:lnTo>
                  <a:lnTo>
                    <a:pt x="5820" y="14049"/>
                  </a:lnTo>
                  <a:lnTo>
                    <a:pt x="6505" y="15064"/>
                  </a:lnTo>
                  <a:lnTo>
                    <a:pt x="6619" y="15863"/>
                  </a:lnTo>
                  <a:lnTo>
                    <a:pt x="7064" y="16320"/>
                  </a:lnTo>
                  <a:lnTo>
                    <a:pt x="8331" y="16320"/>
                  </a:lnTo>
                  <a:lnTo>
                    <a:pt x="9039" y="16981"/>
                  </a:lnTo>
                  <a:lnTo>
                    <a:pt x="9974" y="16947"/>
                  </a:lnTo>
                  <a:lnTo>
                    <a:pt x="10556" y="16126"/>
                  </a:lnTo>
                  <a:lnTo>
                    <a:pt x="11059" y="15441"/>
                  </a:lnTo>
                  <a:lnTo>
                    <a:pt x="11013" y="14813"/>
                  </a:lnTo>
                  <a:lnTo>
                    <a:pt x="12234" y="14163"/>
                  </a:lnTo>
                  <a:lnTo>
                    <a:pt x="12713" y="13638"/>
                  </a:lnTo>
                  <a:lnTo>
                    <a:pt x="12907" y="13079"/>
                  </a:lnTo>
                  <a:lnTo>
                    <a:pt x="13581" y="12576"/>
                  </a:lnTo>
                  <a:lnTo>
                    <a:pt x="14505" y="12394"/>
                  </a:lnTo>
                  <a:lnTo>
                    <a:pt x="15372" y="12188"/>
                  </a:lnTo>
                  <a:lnTo>
                    <a:pt x="15806" y="12166"/>
                  </a:lnTo>
                  <a:lnTo>
                    <a:pt x="17255" y="11606"/>
                  </a:lnTo>
                  <a:lnTo>
                    <a:pt x="18317" y="10796"/>
                  </a:lnTo>
                  <a:lnTo>
                    <a:pt x="19002" y="10499"/>
                  </a:lnTo>
                  <a:lnTo>
                    <a:pt x="19652" y="10477"/>
                  </a:lnTo>
                  <a:lnTo>
                    <a:pt x="21444" y="10225"/>
                  </a:lnTo>
                  <a:lnTo>
                    <a:pt x="23167" y="9609"/>
                  </a:lnTo>
                  <a:lnTo>
                    <a:pt x="24867" y="8959"/>
                  </a:lnTo>
                  <a:lnTo>
                    <a:pt x="24080" y="8913"/>
                  </a:lnTo>
                  <a:lnTo>
                    <a:pt x="22562" y="8879"/>
                  </a:lnTo>
                  <a:lnTo>
                    <a:pt x="23327" y="8479"/>
                  </a:lnTo>
                  <a:lnTo>
                    <a:pt x="23247" y="7966"/>
                  </a:lnTo>
                  <a:lnTo>
                    <a:pt x="23852" y="8400"/>
                  </a:lnTo>
                  <a:lnTo>
                    <a:pt x="24240" y="8696"/>
                  </a:lnTo>
                  <a:lnTo>
                    <a:pt x="25278" y="8559"/>
                  </a:lnTo>
                  <a:lnTo>
                    <a:pt x="25187" y="7943"/>
                  </a:lnTo>
                  <a:lnTo>
                    <a:pt x="24548" y="7498"/>
                  </a:lnTo>
                  <a:lnTo>
                    <a:pt x="23840" y="7315"/>
                  </a:lnTo>
                  <a:lnTo>
                    <a:pt x="24183" y="7110"/>
                  </a:lnTo>
                  <a:lnTo>
                    <a:pt x="25210" y="7418"/>
                  </a:lnTo>
                  <a:lnTo>
                    <a:pt x="25278" y="7087"/>
                  </a:lnTo>
                  <a:lnTo>
                    <a:pt x="24696" y="6596"/>
                  </a:lnTo>
                  <a:lnTo>
                    <a:pt x="25461" y="6596"/>
                  </a:lnTo>
                  <a:lnTo>
                    <a:pt x="26260" y="6482"/>
                  </a:lnTo>
                  <a:lnTo>
                    <a:pt x="26499" y="6231"/>
                  </a:lnTo>
                  <a:lnTo>
                    <a:pt x="25929" y="5934"/>
                  </a:lnTo>
                  <a:lnTo>
                    <a:pt x="27161" y="5889"/>
                  </a:lnTo>
                  <a:lnTo>
                    <a:pt x="26591" y="5273"/>
                  </a:lnTo>
                  <a:lnTo>
                    <a:pt x="27173" y="5204"/>
                  </a:lnTo>
                  <a:lnTo>
                    <a:pt x="27184" y="4599"/>
                  </a:lnTo>
                  <a:lnTo>
                    <a:pt x="26305" y="4245"/>
                  </a:lnTo>
                  <a:lnTo>
                    <a:pt x="27218" y="4017"/>
                  </a:lnTo>
                  <a:lnTo>
                    <a:pt x="28040" y="4006"/>
                  </a:lnTo>
                  <a:lnTo>
                    <a:pt x="27526" y="3549"/>
                  </a:lnTo>
                  <a:lnTo>
                    <a:pt x="27686" y="2819"/>
                  </a:lnTo>
                  <a:lnTo>
                    <a:pt x="28200" y="2408"/>
                  </a:lnTo>
                  <a:lnTo>
                    <a:pt x="28896" y="1952"/>
                  </a:lnTo>
                  <a:lnTo>
                    <a:pt x="27755" y="1917"/>
                  </a:lnTo>
                  <a:lnTo>
                    <a:pt x="29375" y="1826"/>
                  </a:lnTo>
                  <a:lnTo>
                    <a:pt x="29683" y="1678"/>
                  </a:lnTo>
                  <a:lnTo>
                    <a:pt x="31772" y="1267"/>
                  </a:lnTo>
                  <a:lnTo>
                    <a:pt x="31544" y="1027"/>
                  </a:lnTo>
                  <a:lnTo>
                    <a:pt x="30117" y="913"/>
                  </a:lnTo>
                  <a:lnTo>
                    <a:pt x="27698" y="1119"/>
                  </a:lnTo>
                  <a:lnTo>
                    <a:pt x="26385" y="1335"/>
                  </a:lnTo>
                  <a:lnTo>
                    <a:pt x="27036" y="1004"/>
                  </a:lnTo>
                  <a:lnTo>
                    <a:pt x="26705" y="810"/>
                  </a:lnTo>
                  <a:lnTo>
                    <a:pt x="25700" y="982"/>
                  </a:lnTo>
                  <a:lnTo>
                    <a:pt x="24320" y="776"/>
                  </a:lnTo>
                  <a:lnTo>
                    <a:pt x="22596" y="856"/>
                  </a:lnTo>
                  <a:lnTo>
                    <a:pt x="22391" y="753"/>
                  </a:lnTo>
                  <a:lnTo>
                    <a:pt x="25004" y="696"/>
                  </a:lnTo>
                  <a:lnTo>
                    <a:pt x="26842" y="662"/>
                  </a:lnTo>
                  <a:lnTo>
                    <a:pt x="27789" y="46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1" name="Google Shape;641;p36"/>
            <p:cNvSpPr/>
            <p:nvPr/>
          </p:nvSpPr>
          <p:spPr>
            <a:xfrm>
              <a:off x="1890025" y="2707825"/>
              <a:ext cx="82475" cy="92750"/>
            </a:xfrm>
            <a:custGeom>
              <a:rect b="b" l="l" r="r" t="t"/>
              <a:pathLst>
                <a:path extrusionOk="0" h="3710" w="3299">
                  <a:moveTo>
                    <a:pt x="2797" y="12"/>
                  </a:moveTo>
                  <a:lnTo>
                    <a:pt x="2066" y="1"/>
                  </a:lnTo>
                  <a:lnTo>
                    <a:pt x="1324" y="1"/>
                  </a:lnTo>
                  <a:lnTo>
                    <a:pt x="1267" y="514"/>
                  </a:lnTo>
                  <a:lnTo>
                    <a:pt x="902" y="514"/>
                  </a:lnTo>
                  <a:lnTo>
                    <a:pt x="1153" y="811"/>
                  </a:lnTo>
                  <a:lnTo>
                    <a:pt x="1427" y="1028"/>
                  </a:lnTo>
                  <a:lnTo>
                    <a:pt x="1496" y="1233"/>
                  </a:lnTo>
                  <a:lnTo>
                    <a:pt x="1610" y="1279"/>
                  </a:lnTo>
                  <a:lnTo>
                    <a:pt x="1553" y="1587"/>
                  </a:lnTo>
                  <a:lnTo>
                    <a:pt x="548" y="1587"/>
                  </a:lnTo>
                  <a:lnTo>
                    <a:pt x="69" y="2329"/>
                  </a:lnTo>
                  <a:lnTo>
                    <a:pt x="172" y="2500"/>
                  </a:lnTo>
                  <a:lnTo>
                    <a:pt x="58" y="2706"/>
                  </a:lnTo>
                  <a:lnTo>
                    <a:pt x="1" y="2979"/>
                  </a:lnTo>
                  <a:lnTo>
                    <a:pt x="389" y="3356"/>
                  </a:lnTo>
                  <a:lnTo>
                    <a:pt x="742" y="3539"/>
                  </a:lnTo>
                  <a:lnTo>
                    <a:pt x="1222" y="3550"/>
                  </a:lnTo>
                  <a:lnTo>
                    <a:pt x="1633" y="3710"/>
                  </a:lnTo>
                  <a:lnTo>
                    <a:pt x="1655" y="3573"/>
                  </a:lnTo>
                  <a:lnTo>
                    <a:pt x="1952" y="3345"/>
                  </a:lnTo>
                  <a:lnTo>
                    <a:pt x="2112" y="3242"/>
                  </a:lnTo>
                  <a:lnTo>
                    <a:pt x="2089" y="3139"/>
                  </a:lnTo>
                  <a:lnTo>
                    <a:pt x="2283" y="3082"/>
                  </a:lnTo>
                  <a:lnTo>
                    <a:pt x="2466" y="2854"/>
                  </a:lnTo>
                  <a:lnTo>
                    <a:pt x="2431" y="2671"/>
                  </a:lnTo>
                  <a:lnTo>
                    <a:pt x="2500" y="2500"/>
                  </a:lnTo>
                  <a:lnTo>
                    <a:pt x="2899" y="2238"/>
                  </a:lnTo>
                  <a:lnTo>
                    <a:pt x="3299" y="1895"/>
                  </a:lnTo>
                  <a:lnTo>
                    <a:pt x="3082" y="1781"/>
                  </a:lnTo>
                  <a:lnTo>
                    <a:pt x="3002" y="1918"/>
                  </a:lnTo>
                  <a:lnTo>
                    <a:pt x="2751" y="1758"/>
                  </a:lnTo>
                  <a:lnTo>
                    <a:pt x="2523" y="1758"/>
                  </a:lnTo>
                  <a:lnTo>
                    <a:pt x="2694" y="73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2" name="Google Shape;642;p36"/>
            <p:cNvSpPr/>
            <p:nvPr/>
          </p:nvSpPr>
          <p:spPr>
            <a:xfrm>
              <a:off x="2492600" y="2922100"/>
              <a:ext cx="95875" cy="161225"/>
            </a:xfrm>
            <a:custGeom>
              <a:rect b="b" l="l" r="r" t="t"/>
              <a:pathLst>
                <a:path extrusionOk="0" h="6449" w="3835">
                  <a:moveTo>
                    <a:pt x="3412" y="2191"/>
                  </a:moveTo>
                  <a:lnTo>
                    <a:pt x="3116" y="1861"/>
                  </a:lnTo>
                  <a:lnTo>
                    <a:pt x="2705" y="1415"/>
                  </a:lnTo>
                  <a:lnTo>
                    <a:pt x="2408" y="1404"/>
                  </a:lnTo>
                  <a:lnTo>
                    <a:pt x="2385" y="936"/>
                  </a:lnTo>
                  <a:lnTo>
                    <a:pt x="1917" y="343"/>
                  </a:lnTo>
                  <a:lnTo>
                    <a:pt x="1404" y="0"/>
                  </a:lnTo>
                  <a:lnTo>
                    <a:pt x="753" y="548"/>
                  </a:lnTo>
                  <a:lnTo>
                    <a:pt x="662" y="879"/>
                  </a:lnTo>
                  <a:lnTo>
                    <a:pt x="936" y="1199"/>
                  </a:lnTo>
                  <a:lnTo>
                    <a:pt x="719" y="1370"/>
                  </a:lnTo>
                  <a:lnTo>
                    <a:pt x="228" y="1530"/>
                  </a:lnTo>
                  <a:lnTo>
                    <a:pt x="228" y="1940"/>
                  </a:lnTo>
                  <a:lnTo>
                    <a:pt x="0" y="2203"/>
                  </a:lnTo>
                  <a:lnTo>
                    <a:pt x="537" y="2888"/>
                  </a:lnTo>
                  <a:lnTo>
                    <a:pt x="947" y="2842"/>
                  </a:lnTo>
                  <a:lnTo>
                    <a:pt x="1130" y="3059"/>
                  </a:lnTo>
                  <a:lnTo>
                    <a:pt x="1016" y="3458"/>
                  </a:lnTo>
                  <a:lnTo>
                    <a:pt x="1290" y="3584"/>
                  </a:lnTo>
                  <a:lnTo>
                    <a:pt x="1461" y="4006"/>
                  </a:lnTo>
                  <a:lnTo>
                    <a:pt x="1233" y="4326"/>
                  </a:lnTo>
                  <a:lnTo>
                    <a:pt x="1084" y="5090"/>
                  </a:lnTo>
                  <a:lnTo>
                    <a:pt x="1290" y="5570"/>
                  </a:lnTo>
                  <a:lnTo>
                    <a:pt x="1335" y="5980"/>
                  </a:lnTo>
                  <a:lnTo>
                    <a:pt x="1826" y="6403"/>
                  </a:lnTo>
                  <a:lnTo>
                    <a:pt x="2214" y="6448"/>
                  </a:lnTo>
                  <a:lnTo>
                    <a:pt x="2317" y="6266"/>
                  </a:lnTo>
                  <a:lnTo>
                    <a:pt x="2557" y="6231"/>
                  </a:lnTo>
                  <a:lnTo>
                    <a:pt x="2933" y="6083"/>
                  </a:lnTo>
                  <a:lnTo>
                    <a:pt x="3184" y="5832"/>
                  </a:lnTo>
                  <a:lnTo>
                    <a:pt x="3629" y="5912"/>
                  </a:lnTo>
                  <a:lnTo>
                    <a:pt x="3835" y="5878"/>
                  </a:lnTo>
                  <a:lnTo>
                    <a:pt x="3355" y="5079"/>
                  </a:lnTo>
                  <a:lnTo>
                    <a:pt x="3264" y="4577"/>
                  </a:lnTo>
                  <a:lnTo>
                    <a:pt x="3002" y="4565"/>
                  </a:lnTo>
                  <a:lnTo>
                    <a:pt x="2659" y="3915"/>
                  </a:lnTo>
                  <a:lnTo>
                    <a:pt x="2819" y="3435"/>
                  </a:lnTo>
                  <a:lnTo>
                    <a:pt x="2773" y="3230"/>
                  </a:lnTo>
                  <a:lnTo>
                    <a:pt x="3275" y="300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3" name="Google Shape;643;p36"/>
            <p:cNvSpPr/>
            <p:nvPr/>
          </p:nvSpPr>
          <p:spPr>
            <a:xfrm>
              <a:off x="1947100" y="2748925"/>
              <a:ext cx="124400" cy="68775"/>
            </a:xfrm>
            <a:custGeom>
              <a:rect b="b" l="l" r="r" t="t"/>
              <a:pathLst>
                <a:path extrusionOk="0" h="2751" w="4976">
                  <a:moveTo>
                    <a:pt x="4976" y="925"/>
                  </a:moveTo>
                  <a:lnTo>
                    <a:pt x="4793" y="673"/>
                  </a:lnTo>
                  <a:lnTo>
                    <a:pt x="4519" y="525"/>
                  </a:lnTo>
                  <a:lnTo>
                    <a:pt x="4314" y="331"/>
                  </a:lnTo>
                  <a:lnTo>
                    <a:pt x="4086" y="160"/>
                  </a:lnTo>
                  <a:lnTo>
                    <a:pt x="3972" y="137"/>
                  </a:lnTo>
                  <a:lnTo>
                    <a:pt x="3606" y="12"/>
                  </a:lnTo>
                  <a:lnTo>
                    <a:pt x="3458" y="80"/>
                  </a:lnTo>
                  <a:lnTo>
                    <a:pt x="3241" y="114"/>
                  </a:lnTo>
                  <a:lnTo>
                    <a:pt x="3059" y="57"/>
                  </a:lnTo>
                  <a:lnTo>
                    <a:pt x="2807" y="0"/>
                  </a:lnTo>
                  <a:lnTo>
                    <a:pt x="2693" y="103"/>
                  </a:lnTo>
                  <a:lnTo>
                    <a:pt x="2442" y="194"/>
                  </a:lnTo>
                  <a:lnTo>
                    <a:pt x="2066" y="228"/>
                  </a:lnTo>
                  <a:lnTo>
                    <a:pt x="1712" y="137"/>
                  </a:lnTo>
                  <a:lnTo>
                    <a:pt x="1586" y="194"/>
                  </a:lnTo>
                  <a:lnTo>
                    <a:pt x="1518" y="114"/>
                  </a:lnTo>
                  <a:lnTo>
                    <a:pt x="1290" y="126"/>
                  </a:lnTo>
                  <a:lnTo>
                    <a:pt x="1096" y="285"/>
                  </a:lnTo>
                  <a:lnTo>
                    <a:pt x="1016" y="251"/>
                  </a:lnTo>
                  <a:lnTo>
                    <a:pt x="616" y="594"/>
                  </a:lnTo>
                  <a:lnTo>
                    <a:pt x="217" y="856"/>
                  </a:lnTo>
                  <a:lnTo>
                    <a:pt x="137" y="1027"/>
                  </a:lnTo>
                  <a:lnTo>
                    <a:pt x="183" y="1210"/>
                  </a:lnTo>
                  <a:lnTo>
                    <a:pt x="0" y="1438"/>
                  </a:lnTo>
                  <a:lnTo>
                    <a:pt x="217" y="1507"/>
                  </a:lnTo>
                  <a:lnTo>
                    <a:pt x="365" y="1701"/>
                  </a:lnTo>
                  <a:lnTo>
                    <a:pt x="605" y="1838"/>
                  </a:lnTo>
                  <a:lnTo>
                    <a:pt x="616" y="1963"/>
                  </a:lnTo>
                  <a:lnTo>
                    <a:pt x="970" y="1849"/>
                  </a:lnTo>
                  <a:lnTo>
                    <a:pt x="1130" y="1929"/>
                  </a:lnTo>
                  <a:lnTo>
                    <a:pt x="1233" y="2020"/>
                  </a:lnTo>
                  <a:lnTo>
                    <a:pt x="1141" y="2385"/>
                  </a:lnTo>
                  <a:lnTo>
                    <a:pt x="1381" y="2465"/>
                  </a:lnTo>
                  <a:lnTo>
                    <a:pt x="1484" y="2751"/>
                  </a:lnTo>
                  <a:lnTo>
                    <a:pt x="1746" y="2705"/>
                  </a:lnTo>
                  <a:lnTo>
                    <a:pt x="1860" y="2499"/>
                  </a:lnTo>
                  <a:lnTo>
                    <a:pt x="1974" y="2499"/>
                  </a:lnTo>
                  <a:lnTo>
                    <a:pt x="1997" y="2054"/>
                  </a:lnTo>
                  <a:lnTo>
                    <a:pt x="2180" y="2020"/>
                  </a:lnTo>
                  <a:lnTo>
                    <a:pt x="2351" y="2020"/>
                  </a:lnTo>
                  <a:lnTo>
                    <a:pt x="2556" y="1780"/>
                  </a:lnTo>
                  <a:lnTo>
                    <a:pt x="2773" y="1963"/>
                  </a:lnTo>
                  <a:lnTo>
                    <a:pt x="2853" y="1849"/>
                  </a:lnTo>
                  <a:lnTo>
                    <a:pt x="3013" y="1758"/>
                  </a:lnTo>
                  <a:lnTo>
                    <a:pt x="3310" y="1495"/>
                  </a:lnTo>
                  <a:lnTo>
                    <a:pt x="3355" y="1313"/>
                  </a:lnTo>
                  <a:lnTo>
                    <a:pt x="3424" y="1324"/>
                  </a:lnTo>
                  <a:lnTo>
                    <a:pt x="3538" y="1107"/>
                  </a:lnTo>
                  <a:lnTo>
                    <a:pt x="3629" y="1084"/>
                  </a:lnTo>
                  <a:lnTo>
                    <a:pt x="3755" y="1210"/>
                  </a:lnTo>
                  <a:lnTo>
                    <a:pt x="3914" y="1256"/>
                  </a:lnTo>
                  <a:lnTo>
                    <a:pt x="4097" y="1141"/>
                  </a:lnTo>
                  <a:lnTo>
                    <a:pt x="4291" y="1141"/>
                  </a:lnTo>
                  <a:lnTo>
                    <a:pt x="4576" y="1027"/>
                  </a:lnTo>
                  <a:lnTo>
                    <a:pt x="4713" y="90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4" name="Google Shape;644;p36"/>
            <p:cNvSpPr/>
            <p:nvPr/>
          </p:nvSpPr>
          <p:spPr>
            <a:xfrm>
              <a:off x="3966475" y="2059325"/>
              <a:ext cx="102725" cy="88475"/>
            </a:xfrm>
            <a:custGeom>
              <a:rect b="b" l="l" r="r" t="t"/>
              <a:pathLst>
                <a:path extrusionOk="0" h="3539" w="4109">
                  <a:moveTo>
                    <a:pt x="2797" y="492"/>
                  </a:moveTo>
                  <a:lnTo>
                    <a:pt x="2226" y="115"/>
                  </a:lnTo>
                  <a:lnTo>
                    <a:pt x="1998" y="1"/>
                  </a:lnTo>
                  <a:lnTo>
                    <a:pt x="1439" y="252"/>
                  </a:lnTo>
                  <a:lnTo>
                    <a:pt x="1393" y="606"/>
                  </a:lnTo>
                  <a:lnTo>
                    <a:pt x="1153" y="686"/>
                  </a:lnTo>
                  <a:lnTo>
                    <a:pt x="1176" y="937"/>
                  </a:lnTo>
                  <a:lnTo>
                    <a:pt x="891" y="914"/>
                  </a:lnTo>
                  <a:lnTo>
                    <a:pt x="640" y="777"/>
                  </a:lnTo>
                  <a:lnTo>
                    <a:pt x="526" y="914"/>
                  </a:lnTo>
                  <a:lnTo>
                    <a:pt x="23" y="891"/>
                  </a:lnTo>
                  <a:lnTo>
                    <a:pt x="1" y="903"/>
                  </a:lnTo>
                  <a:lnTo>
                    <a:pt x="1" y="1222"/>
                  </a:lnTo>
                  <a:lnTo>
                    <a:pt x="240" y="1507"/>
                  </a:lnTo>
                  <a:lnTo>
                    <a:pt x="423" y="1131"/>
                  </a:lnTo>
                  <a:lnTo>
                    <a:pt x="891" y="1279"/>
                  </a:lnTo>
                  <a:lnTo>
                    <a:pt x="936" y="1564"/>
                  </a:lnTo>
                  <a:lnTo>
                    <a:pt x="1290" y="1930"/>
                  </a:lnTo>
                  <a:lnTo>
                    <a:pt x="1153" y="1998"/>
                  </a:lnTo>
                  <a:lnTo>
                    <a:pt x="1804" y="2649"/>
                  </a:lnTo>
                  <a:lnTo>
                    <a:pt x="2488" y="2900"/>
                  </a:lnTo>
                  <a:lnTo>
                    <a:pt x="2934" y="3219"/>
                  </a:lnTo>
                  <a:lnTo>
                    <a:pt x="3641" y="3539"/>
                  </a:lnTo>
                  <a:lnTo>
                    <a:pt x="3641" y="3539"/>
                  </a:lnTo>
                  <a:lnTo>
                    <a:pt x="3721" y="3402"/>
                  </a:lnTo>
                  <a:lnTo>
                    <a:pt x="3048" y="3059"/>
                  </a:lnTo>
                  <a:lnTo>
                    <a:pt x="2728" y="2706"/>
                  </a:lnTo>
                  <a:lnTo>
                    <a:pt x="2443" y="2500"/>
                  </a:lnTo>
                  <a:lnTo>
                    <a:pt x="2089" y="2181"/>
                  </a:lnTo>
                  <a:lnTo>
                    <a:pt x="1906" y="1907"/>
                  </a:lnTo>
                  <a:lnTo>
                    <a:pt x="1518" y="1496"/>
                  </a:lnTo>
                  <a:lnTo>
                    <a:pt x="1644" y="1131"/>
                  </a:lnTo>
                  <a:lnTo>
                    <a:pt x="1918" y="1336"/>
                  </a:lnTo>
                  <a:lnTo>
                    <a:pt x="2066" y="1154"/>
                  </a:lnTo>
                  <a:lnTo>
                    <a:pt x="2386" y="1131"/>
                  </a:lnTo>
                  <a:lnTo>
                    <a:pt x="3013" y="1279"/>
                  </a:lnTo>
                  <a:lnTo>
                    <a:pt x="3516" y="1256"/>
                  </a:lnTo>
                  <a:lnTo>
                    <a:pt x="3858" y="1462"/>
                  </a:lnTo>
                  <a:lnTo>
                    <a:pt x="3858" y="1462"/>
                  </a:lnTo>
                  <a:lnTo>
                    <a:pt x="4109" y="1131"/>
                  </a:lnTo>
                  <a:lnTo>
                    <a:pt x="3858" y="880"/>
                  </a:lnTo>
                  <a:lnTo>
                    <a:pt x="3653" y="537"/>
                  </a:lnTo>
                  <a:lnTo>
                    <a:pt x="3653" y="537"/>
                  </a:lnTo>
                  <a:lnTo>
                    <a:pt x="3390" y="66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5" name="Google Shape;645;p36"/>
            <p:cNvSpPr/>
            <p:nvPr/>
          </p:nvSpPr>
          <p:spPr>
            <a:xfrm>
              <a:off x="2251225" y="2660475"/>
              <a:ext cx="58225" cy="42525"/>
            </a:xfrm>
            <a:custGeom>
              <a:rect b="b" l="l" r="r" t="t"/>
              <a:pathLst>
                <a:path extrusionOk="0" h="1701" w="2329">
                  <a:moveTo>
                    <a:pt x="2306" y="172"/>
                  </a:moveTo>
                  <a:lnTo>
                    <a:pt x="1644" y="23"/>
                  </a:lnTo>
                  <a:lnTo>
                    <a:pt x="1165" y="0"/>
                  </a:lnTo>
                  <a:lnTo>
                    <a:pt x="959" y="240"/>
                  </a:lnTo>
                  <a:lnTo>
                    <a:pt x="1450" y="388"/>
                  </a:lnTo>
                  <a:lnTo>
                    <a:pt x="1404" y="731"/>
                  </a:lnTo>
                  <a:lnTo>
                    <a:pt x="1712" y="1130"/>
                  </a:lnTo>
                  <a:lnTo>
                    <a:pt x="1416" y="1324"/>
                  </a:lnTo>
                  <a:lnTo>
                    <a:pt x="822" y="1256"/>
                  </a:lnTo>
                  <a:lnTo>
                    <a:pt x="103" y="1130"/>
                  </a:lnTo>
                  <a:lnTo>
                    <a:pt x="0" y="1427"/>
                  </a:lnTo>
                  <a:lnTo>
                    <a:pt x="400" y="1701"/>
                  </a:lnTo>
                  <a:lnTo>
                    <a:pt x="788" y="1541"/>
                  </a:lnTo>
                  <a:lnTo>
                    <a:pt x="1256" y="1598"/>
                  </a:lnTo>
                  <a:lnTo>
                    <a:pt x="1644" y="1541"/>
                  </a:lnTo>
                  <a:lnTo>
                    <a:pt x="2157" y="1701"/>
                  </a:lnTo>
                  <a:lnTo>
                    <a:pt x="2192" y="1438"/>
                  </a:lnTo>
                  <a:lnTo>
                    <a:pt x="2020" y="1164"/>
                  </a:lnTo>
                  <a:lnTo>
                    <a:pt x="2226" y="1016"/>
                  </a:lnTo>
                  <a:lnTo>
                    <a:pt x="2329" y="67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6" name="Google Shape;646;p36"/>
            <p:cNvSpPr/>
            <p:nvPr/>
          </p:nvSpPr>
          <p:spPr>
            <a:xfrm>
              <a:off x="4009275" y="2012550"/>
              <a:ext cx="113000" cy="63350"/>
            </a:xfrm>
            <a:custGeom>
              <a:rect b="b" l="l" r="r" t="t"/>
              <a:pathLst>
                <a:path extrusionOk="0" h="2534" w="4520">
                  <a:moveTo>
                    <a:pt x="3093" y="0"/>
                  </a:moveTo>
                  <a:lnTo>
                    <a:pt x="2865" y="57"/>
                  </a:lnTo>
                  <a:lnTo>
                    <a:pt x="2717" y="263"/>
                  </a:lnTo>
                  <a:lnTo>
                    <a:pt x="2408" y="366"/>
                  </a:lnTo>
                  <a:lnTo>
                    <a:pt x="2317" y="308"/>
                  </a:lnTo>
                  <a:lnTo>
                    <a:pt x="1998" y="457"/>
                  </a:lnTo>
                  <a:lnTo>
                    <a:pt x="1724" y="480"/>
                  </a:lnTo>
                  <a:lnTo>
                    <a:pt x="1678" y="651"/>
                  </a:lnTo>
                  <a:lnTo>
                    <a:pt x="1096" y="765"/>
                  </a:lnTo>
                  <a:lnTo>
                    <a:pt x="822" y="662"/>
                  </a:lnTo>
                  <a:lnTo>
                    <a:pt x="457" y="434"/>
                  </a:lnTo>
                  <a:lnTo>
                    <a:pt x="423" y="811"/>
                  </a:lnTo>
                  <a:lnTo>
                    <a:pt x="23" y="811"/>
                  </a:lnTo>
                  <a:lnTo>
                    <a:pt x="183" y="993"/>
                  </a:lnTo>
                  <a:lnTo>
                    <a:pt x="0" y="1564"/>
                  </a:lnTo>
                  <a:lnTo>
                    <a:pt x="115" y="1575"/>
                  </a:lnTo>
                  <a:lnTo>
                    <a:pt x="286" y="1883"/>
                  </a:lnTo>
                  <a:lnTo>
                    <a:pt x="514" y="1997"/>
                  </a:lnTo>
                  <a:lnTo>
                    <a:pt x="1085" y="2363"/>
                  </a:lnTo>
                  <a:lnTo>
                    <a:pt x="1678" y="2534"/>
                  </a:lnTo>
                  <a:lnTo>
                    <a:pt x="1941" y="2408"/>
                  </a:lnTo>
                  <a:lnTo>
                    <a:pt x="1941" y="2408"/>
                  </a:lnTo>
                  <a:lnTo>
                    <a:pt x="2465" y="2180"/>
                  </a:lnTo>
                  <a:lnTo>
                    <a:pt x="2922" y="2203"/>
                  </a:lnTo>
                  <a:lnTo>
                    <a:pt x="3458" y="2055"/>
                  </a:lnTo>
                  <a:lnTo>
                    <a:pt x="3835" y="1438"/>
                  </a:lnTo>
                  <a:lnTo>
                    <a:pt x="4109" y="833"/>
                  </a:lnTo>
                  <a:lnTo>
                    <a:pt x="4520" y="651"/>
                  </a:lnTo>
                  <a:lnTo>
                    <a:pt x="4428" y="423"/>
                  </a:lnTo>
                  <a:lnTo>
                    <a:pt x="4018" y="183"/>
                  </a:lnTo>
                  <a:lnTo>
                    <a:pt x="3881" y="26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7" name="Google Shape;647;p36"/>
            <p:cNvSpPr/>
            <p:nvPr/>
          </p:nvSpPr>
          <p:spPr>
            <a:xfrm>
              <a:off x="5628375" y="2987725"/>
              <a:ext cx="917850" cy="359500"/>
            </a:xfrm>
            <a:custGeom>
              <a:rect b="b" l="l" r="r" t="t"/>
              <a:pathLst>
                <a:path extrusionOk="0" h="14380" w="36714">
                  <a:moveTo>
                    <a:pt x="20040" y="14265"/>
                  </a:moveTo>
                  <a:lnTo>
                    <a:pt x="20109" y="14026"/>
                  </a:lnTo>
                  <a:lnTo>
                    <a:pt x="19858" y="13752"/>
                  </a:lnTo>
                  <a:lnTo>
                    <a:pt x="19458" y="13467"/>
                  </a:lnTo>
                  <a:lnTo>
                    <a:pt x="18694" y="13649"/>
                  </a:lnTo>
                  <a:lnTo>
                    <a:pt x="19698" y="14277"/>
                  </a:lnTo>
                  <a:close/>
                  <a:moveTo>
                    <a:pt x="23019" y="14185"/>
                  </a:moveTo>
                  <a:lnTo>
                    <a:pt x="23590" y="13501"/>
                  </a:lnTo>
                  <a:lnTo>
                    <a:pt x="23601" y="13227"/>
                  </a:lnTo>
                  <a:lnTo>
                    <a:pt x="23533" y="13044"/>
                  </a:lnTo>
                  <a:lnTo>
                    <a:pt x="22722" y="13409"/>
                  </a:lnTo>
                  <a:lnTo>
                    <a:pt x="22323" y="13969"/>
                  </a:lnTo>
                  <a:lnTo>
                    <a:pt x="22220" y="14265"/>
                  </a:lnTo>
                  <a:lnTo>
                    <a:pt x="22311" y="14380"/>
                  </a:lnTo>
                  <a:close/>
                  <a:moveTo>
                    <a:pt x="17941" y="12325"/>
                  </a:moveTo>
                  <a:lnTo>
                    <a:pt x="17712" y="12645"/>
                  </a:lnTo>
                  <a:lnTo>
                    <a:pt x="17267" y="12656"/>
                  </a:lnTo>
                  <a:lnTo>
                    <a:pt x="16959" y="13170"/>
                  </a:lnTo>
                  <a:lnTo>
                    <a:pt x="17381" y="13181"/>
                  </a:lnTo>
                  <a:lnTo>
                    <a:pt x="17941" y="13056"/>
                  </a:lnTo>
                  <a:lnTo>
                    <a:pt x="18888" y="12885"/>
                  </a:lnTo>
                  <a:lnTo>
                    <a:pt x="18717" y="12485"/>
                  </a:lnTo>
                  <a:lnTo>
                    <a:pt x="18215" y="12576"/>
                  </a:lnTo>
                  <a:close/>
                  <a:moveTo>
                    <a:pt x="21946" y="12325"/>
                  </a:moveTo>
                  <a:lnTo>
                    <a:pt x="21205" y="12656"/>
                  </a:lnTo>
                  <a:lnTo>
                    <a:pt x="20668" y="12725"/>
                  </a:lnTo>
                  <a:lnTo>
                    <a:pt x="20177" y="12451"/>
                  </a:lnTo>
                  <a:lnTo>
                    <a:pt x="19538" y="12645"/>
                  </a:lnTo>
                  <a:lnTo>
                    <a:pt x="19516" y="12964"/>
                  </a:lnTo>
                  <a:lnTo>
                    <a:pt x="20565" y="13079"/>
                  </a:lnTo>
                  <a:lnTo>
                    <a:pt x="21798" y="12827"/>
                  </a:lnTo>
                  <a:close/>
                  <a:moveTo>
                    <a:pt x="10614" y="11127"/>
                  </a:moveTo>
                  <a:lnTo>
                    <a:pt x="10511" y="10807"/>
                  </a:lnTo>
                  <a:lnTo>
                    <a:pt x="10180" y="10728"/>
                  </a:lnTo>
                  <a:lnTo>
                    <a:pt x="9553" y="10385"/>
                  </a:lnTo>
                  <a:lnTo>
                    <a:pt x="8583" y="10328"/>
                  </a:lnTo>
                  <a:lnTo>
                    <a:pt x="8001" y="11207"/>
                  </a:lnTo>
                  <a:lnTo>
                    <a:pt x="8731" y="11264"/>
                  </a:lnTo>
                  <a:lnTo>
                    <a:pt x="8845" y="11663"/>
                  </a:lnTo>
                  <a:lnTo>
                    <a:pt x="10272" y="12029"/>
                  </a:lnTo>
                  <a:lnTo>
                    <a:pt x="10614" y="11914"/>
                  </a:lnTo>
                  <a:lnTo>
                    <a:pt x="11196" y="12006"/>
                  </a:lnTo>
                  <a:lnTo>
                    <a:pt x="12098" y="12348"/>
                  </a:lnTo>
                  <a:lnTo>
                    <a:pt x="12839" y="12519"/>
                  </a:lnTo>
                  <a:lnTo>
                    <a:pt x="13661" y="12588"/>
                  </a:lnTo>
                  <a:lnTo>
                    <a:pt x="14391" y="12554"/>
                  </a:lnTo>
                  <a:lnTo>
                    <a:pt x="15236" y="12919"/>
                  </a:lnTo>
                  <a:lnTo>
                    <a:pt x="16172" y="12576"/>
                  </a:lnTo>
                  <a:lnTo>
                    <a:pt x="15236" y="12029"/>
                  </a:lnTo>
                  <a:lnTo>
                    <a:pt x="14049" y="11869"/>
                  </a:lnTo>
                  <a:lnTo>
                    <a:pt x="13787" y="11287"/>
                  </a:lnTo>
                  <a:lnTo>
                    <a:pt x="12326" y="10842"/>
                  </a:lnTo>
                  <a:lnTo>
                    <a:pt x="12132" y="11218"/>
                  </a:lnTo>
                  <a:close/>
                  <a:moveTo>
                    <a:pt x="31521" y="10613"/>
                  </a:moveTo>
                  <a:lnTo>
                    <a:pt x="31555" y="10191"/>
                  </a:lnTo>
                  <a:lnTo>
                    <a:pt x="31384" y="9917"/>
                  </a:lnTo>
                  <a:lnTo>
                    <a:pt x="31190" y="10237"/>
                  </a:lnTo>
                  <a:lnTo>
                    <a:pt x="31019" y="10545"/>
                  </a:lnTo>
                  <a:lnTo>
                    <a:pt x="31065" y="11230"/>
                  </a:lnTo>
                  <a:close/>
                  <a:moveTo>
                    <a:pt x="25678" y="8114"/>
                  </a:moveTo>
                  <a:lnTo>
                    <a:pt x="25473" y="7817"/>
                  </a:lnTo>
                  <a:lnTo>
                    <a:pt x="24662" y="7863"/>
                  </a:lnTo>
                  <a:lnTo>
                    <a:pt x="24799" y="8251"/>
                  </a:lnTo>
                  <a:lnTo>
                    <a:pt x="25359" y="8422"/>
                  </a:lnTo>
                  <a:close/>
                  <a:moveTo>
                    <a:pt x="28257" y="7772"/>
                  </a:moveTo>
                  <a:lnTo>
                    <a:pt x="27390" y="7521"/>
                  </a:lnTo>
                  <a:lnTo>
                    <a:pt x="26397" y="7566"/>
                  </a:lnTo>
                  <a:lnTo>
                    <a:pt x="26192" y="8057"/>
                  </a:lnTo>
                  <a:lnTo>
                    <a:pt x="26739" y="8091"/>
                  </a:lnTo>
                  <a:lnTo>
                    <a:pt x="27196" y="8034"/>
                  </a:lnTo>
                  <a:lnTo>
                    <a:pt x="27858" y="8103"/>
                  </a:lnTo>
                  <a:lnTo>
                    <a:pt x="28531" y="8479"/>
                  </a:lnTo>
                  <a:close/>
                  <a:moveTo>
                    <a:pt x="31247" y="6026"/>
                  </a:moveTo>
                  <a:lnTo>
                    <a:pt x="31133" y="5683"/>
                  </a:lnTo>
                  <a:lnTo>
                    <a:pt x="29855" y="5307"/>
                  </a:lnTo>
                  <a:lnTo>
                    <a:pt x="29444" y="5615"/>
                  </a:lnTo>
                  <a:lnTo>
                    <a:pt x="28360" y="5820"/>
                  </a:lnTo>
                  <a:lnTo>
                    <a:pt x="28679" y="6277"/>
                  </a:lnTo>
                  <a:lnTo>
                    <a:pt x="29398" y="6448"/>
                  </a:lnTo>
                  <a:lnTo>
                    <a:pt x="29695" y="6984"/>
                  </a:lnTo>
                  <a:lnTo>
                    <a:pt x="30882" y="6996"/>
                  </a:lnTo>
                  <a:lnTo>
                    <a:pt x="30939" y="7224"/>
                  </a:lnTo>
                  <a:lnTo>
                    <a:pt x="30369" y="7213"/>
                  </a:lnTo>
                  <a:lnTo>
                    <a:pt x="29478" y="7532"/>
                  </a:lnTo>
                  <a:lnTo>
                    <a:pt x="30083" y="7977"/>
                  </a:lnTo>
                  <a:lnTo>
                    <a:pt x="30072" y="8377"/>
                  </a:lnTo>
                  <a:lnTo>
                    <a:pt x="30243" y="8708"/>
                  </a:lnTo>
                  <a:lnTo>
                    <a:pt x="30540" y="8639"/>
                  </a:lnTo>
                  <a:lnTo>
                    <a:pt x="30791" y="8194"/>
                  </a:lnTo>
                  <a:lnTo>
                    <a:pt x="31966" y="9039"/>
                  </a:lnTo>
                  <a:lnTo>
                    <a:pt x="32617" y="9107"/>
                  </a:lnTo>
                  <a:lnTo>
                    <a:pt x="34135" y="9872"/>
                  </a:lnTo>
                  <a:lnTo>
                    <a:pt x="34454" y="10625"/>
                  </a:lnTo>
                  <a:lnTo>
                    <a:pt x="34602" y="11618"/>
                  </a:lnTo>
                  <a:lnTo>
                    <a:pt x="34077" y="11869"/>
                  </a:lnTo>
                  <a:lnTo>
                    <a:pt x="33678" y="12611"/>
                  </a:lnTo>
                  <a:lnTo>
                    <a:pt x="34682" y="12588"/>
                  </a:lnTo>
                  <a:lnTo>
                    <a:pt x="34911" y="12325"/>
                  </a:lnTo>
                  <a:lnTo>
                    <a:pt x="35698" y="12508"/>
                  </a:lnTo>
                  <a:lnTo>
                    <a:pt x="36360" y="13250"/>
                  </a:lnTo>
                  <a:lnTo>
                    <a:pt x="36565" y="10294"/>
                  </a:lnTo>
                  <a:lnTo>
                    <a:pt x="36714" y="7338"/>
                  </a:lnTo>
                  <a:lnTo>
                    <a:pt x="35858" y="7167"/>
                  </a:lnTo>
                  <a:lnTo>
                    <a:pt x="35276" y="6836"/>
                  </a:lnTo>
                  <a:lnTo>
                    <a:pt x="34602" y="6517"/>
                  </a:lnTo>
                  <a:lnTo>
                    <a:pt x="33883" y="6517"/>
                  </a:lnTo>
                  <a:lnTo>
                    <a:pt x="32948" y="7064"/>
                  </a:lnTo>
                  <a:lnTo>
                    <a:pt x="32252" y="8034"/>
                  </a:lnTo>
                  <a:lnTo>
                    <a:pt x="31430" y="7487"/>
                  </a:lnTo>
                  <a:close/>
                  <a:moveTo>
                    <a:pt x="24115" y="3686"/>
                  </a:moveTo>
                  <a:lnTo>
                    <a:pt x="23978" y="3481"/>
                  </a:lnTo>
                  <a:lnTo>
                    <a:pt x="23190" y="4143"/>
                  </a:lnTo>
                  <a:lnTo>
                    <a:pt x="22266" y="4188"/>
                  </a:lnTo>
                  <a:lnTo>
                    <a:pt x="21250" y="4051"/>
                  </a:lnTo>
                  <a:lnTo>
                    <a:pt x="20622" y="3789"/>
                  </a:lnTo>
                  <a:lnTo>
                    <a:pt x="19949" y="4474"/>
                  </a:lnTo>
                  <a:lnTo>
                    <a:pt x="19778" y="4839"/>
                  </a:lnTo>
                  <a:lnTo>
                    <a:pt x="19367" y="6208"/>
                  </a:lnTo>
                  <a:lnTo>
                    <a:pt x="19242" y="6927"/>
                  </a:lnTo>
                  <a:lnTo>
                    <a:pt x="18899" y="7521"/>
                  </a:lnTo>
                  <a:lnTo>
                    <a:pt x="19127" y="8137"/>
                  </a:lnTo>
                  <a:lnTo>
                    <a:pt x="19447" y="8148"/>
                  </a:lnTo>
                  <a:lnTo>
                    <a:pt x="19538" y="9016"/>
                  </a:lnTo>
                  <a:lnTo>
                    <a:pt x="19264" y="9860"/>
                  </a:lnTo>
                  <a:lnTo>
                    <a:pt x="19595" y="10134"/>
                  </a:lnTo>
                  <a:lnTo>
                    <a:pt x="20109" y="9986"/>
                  </a:lnTo>
                  <a:lnTo>
                    <a:pt x="20155" y="8696"/>
                  </a:lnTo>
                  <a:lnTo>
                    <a:pt x="20120" y="7635"/>
                  </a:lnTo>
                  <a:lnTo>
                    <a:pt x="20668" y="7361"/>
                  </a:lnTo>
                  <a:lnTo>
                    <a:pt x="20565" y="8251"/>
                  </a:lnTo>
                  <a:lnTo>
                    <a:pt x="21125" y="8776"/>
                  </a:lnTo>
                  <a:lnTo>
                    <a:pt x="21010" y="9130"/>
                  </a:lnTo>
                  <a:lnTo>
                    <a:pt x="21193" y="9381"/>
                  </a:lnTo>
                  <a:lnTo>
                    <a:pt x="21992" y="9039"/>
                  </a:lnTo>
                  <a:lnTo>
                    <a:pt x="21558" y="9780"/>
                  </a:lnTo>
                  <a:lnTo>
                    <a:pt x="21866" y="10089"/>
                  </a:lnTo>
                  <a:lnTo>
                    <a:pt x="22300" y="9815"/>
                  </a:lnTo>
                  <a:lnTo>
                    <a:pt x="22346" y="9233"/>
                  </a:lnTo>
                  <a:lnTo>
                    <a:pt x="21672" y="8183"/>
                  </a:lnTo>
                  <a:lnTo>
                    <a:pt x="21832" y="7863"/>
                  </a:lnTo>
                  <a:lnTo>
                    <a:pt x="21102" y="6711"/>
                  </a:lnTo>
                  <a:lnTo>
                    <a:pt x="21821" y="6357"/>
                  </a:lnTo>
                  <a:lnTo>
                    <a:pt x="22186" y="5820"/>
                  </a:lnTo>
                  <a:lnTo>
                    <a:pt x="22528" y="5957"/>
                  </a:lnTo>
                  <a:lnTo>
                    <a:pt x="22608" y="5535"/>
                  </a:lnTo>
                  <a:lnTo>
                    <a:pt x="21102" y="5843"/>
                  </a:lnTo>
                  <a:lnTo>
                    <a:pt x="20668" y="6254"/>
                  </a:lnTo>
                  <a:lnTo>
                    <a:pt x="19949" y="5455"/>
                  </a:lnTo>
                  <a:lnTo>
                    <a:pt x="20075" y="4770"/>
                  </a:lnTo>
                  <a:lnTo>
                    <a:pt x="20782" y="4622"/>
                  </a:lnTo>
                  <a:lnTo>
                    <a:pt x="22106" y="4588"/>
                  </a:lnTo>
                  <a:lnTo>
                    <a:pt x="22871" y="4770"/>
                  </a:lnTo>
                  <a:lnTo>
                    <a:pt x="23487" y="4588"/>
                  </a:lnTo>
                  <a:close/>
                  <a:moveTo>
                    <a:pt x="26888" y="3960"/>
                  </a:moveTo>
                  <a:lnTo>
                    <a:pt x="26796" y="3584"/>
                  </a:lnTo>
                  <a:lnTo>
                    <a:pt x="26329" y="3492"/>
                  </a:lnTo>
                  <a:lnTo>
                    <a:pt x="26260" y="3002"/>
                  </a:lnTo>
                  <a:lnTo>
                    <a:pt x="25998" y="3321"/>
                  </a:lnTo>
                  <a:lnTo>
                    <a:pt x="25861" y="4051"/>
                  </a:lnTo>
                  <a:lnTo>
                    <a:pt x="26100" y="5227"/>
                  </a:lnTo>
                  <a:lnTo>
                    <a:pt x="26420" y="5798"/>
                  </a:lnTo>
                  <a:lnTo>
                    <a:pt x="26648" y="5683"/>
                  </a:lnTo>
                  <a:lnTo>
                    <a:pt x="26317" y="5216"/>
                  </a:lnTo>
                  <a:lnTo>
                    <a:pt x="26443" y="4656"/>
                  </a:lnTo>
                  <a:lnTo>
                    <a:pt x="26854" y="4736"/>
                  </a:lnTo>
                  <a:close/>
                  <a:moveTo>
                    <a:pt x="18203" y="3310"/>
                  </a:moveTo>
                  <a:lnTo>
                    <a:pt x="18329" y="2899"/>
                  </a:lnTo>
                  <a:lnTo>
                    <a:pt x="17712" y="2043"/>
                  </a:lnTo>
                  <a:lnTo>
                    <a:pt x="18146" y="1221"/>
                  </a:lnTo>
                  <a:lnTo>
                    <a:pt x="17427" y="1073"/>
                  </a:lnTo>
                  <a:lnTo>
                    <a:pt x="16514" y="1073"/>
                  </a:lnTo>
                  <a:lnTo>
                    <a:pt x="16274" y="2100"/>
                  </a:lnTo>
                  <a:lnTo>
                    <a:pt x="15989" y="2420"/>
                  </a:lnTo>
                  <a:lnTo>
                    <a:pt x="15601" y="3686"/>
                  </a:lnTo>
                  <a:lnTo>
                    <a:pt x="14962" y="3869"/>
                  </a:lnTo>
                  <a:lnTo>
                    <a:pt x="14186" y="3618"/>
                  </a:lnTo>
                  <a:lnTo>
                    <a:pt x="13798" y="3698"/>
                  </a:lnTo>
                  <a:lnTo>
                    <a:pt x="13342" y="4154"/>
                  </a:lnTo>
                  <a:lnTo>
                    <a:pt x="12839" y="4097"/>
                  </a:lnTo>
                  <a:lnTo>
                    <a:pt x="12326" y="4268"/>
                  </a:lnTo>
                  <a:lnTo>
                    <a:pt x="11767" y="3766"/>
                  </a:lnTo>
                  <a:lnTo>
                    <a:pt x="11618" y="3161"/>
                  </a:lnTo>
                  <a:lnTo>
                    <a:pt x="11150" y="3755"/>
                  </a:lnTo>
                  <a:lnTo>
                    <a:pt x="11070" y="4599"/>
                  </a:lnTo>
                  <a:lnTo>
                    <a:pt x="11185" y="5398"/>
                  </a:lnTo>
                  <a:lnTo>
                    <a:pt x="11550" y="6163"/>
                  </a:lnTo>
                  <a:lnTo>
                    <a:pt x="11949" y="6425"/>
                  </a:lnTo>
                  <a:lnTo>
                    <a:pt x="12052" y="7635"/>
                  </a:lnTo>
                  <a:lnTo>
                    <a:pt x="12702" y="7749"/>
                  </a:lnTo>
                  <a:lnTo>
                    <a:pt x="13216" y="7692"/>
                  </a:lnTo>
                  <a:lnTo>
                    <a:pt x="13501" y="8137"/>
                  </a:lnTo>
                  <a:lnTo>
                    <a:pt x="14460" y="7806"/>
                  </a:lnTo>
                  <a:lnTo>
                    <a:pt x="14859" y="8091"/>
                  </a:lnTo>
                  <a:lnTo>
                    <a:pt x="15430" y="8148"/>
                  </a:lnTo>
                  <a:lnTo>
                    <a:pt x="15715" y="8708"/>
                  </a:lnTo>
                  <a:lnTo>
                    <a:pt x="16640" y="8297"/>
                  </a:lnTo>
                  <a:lnTo>
                    <a:pt x="16754" y="8616"/>
                  </a:lnTo>
                  <a:lnTo>
                    <a:pt x="17108" y="7235"/>
                  </a:lnTo>
                  <a:lnTo>
                    <a:pt x="17153" y="6323"/>
                  </a:lnTo>
                  <a:lnTo>
                    <a:pt x="17941" y="5706"/>
                  </a:lnTo>
                  <a:lnTo>
                    <a:pt x="17906" y="4885"/>
                  </a:lnTo>
                  <a:lnTo>
                    <a:pt x="18169" y="4268"/>
                  </a:lnTo>
                  <a:lnTo>
                    <a:pt x="19127" y="4154"/>
                  </a:lnTo>
                  <a:close/>
                  <a:moveTo>
                    <a:pt x="8400" y="10294"/>
                  </a:moveTo>
                  <a:lnTo>
                    <a:pt x="8503" y="8890"/>
                  </a:lnTo>
                  <a:lnTo>
                    <a:pt x="8742" y="7749"/>
                  </a:lnTo>
                  <a:lnTo>
                    <a:pt x="8366" y="7178"/>
                  </a:lnTo>
                  <a:lnTo>
                    <a:pt x="7784" y="7110"/>
                  </a:lnTo>
                  <a:lnTo>
                    <a:pt x="7510" y="6596"/>
                  </a:lnTo>
                  <a:lnTo>
                    <a:pt x="7384" y="5969"/>
                  </a:lnTo>
                  <a:lnTo>
                    <a:pt x="7099" y="5934"/>
                  </a:lnTo>
                  <a:lnTo>
                    <a:pt x="6643" y="5626"/>
                  </a:lnTo>
                  <a:lnTo>
                    <a:pt x="6973" y="4885"/>
                  </a:lnTo>
                  <a:lnTo>
                    <a:pt x="6357" y="4462"/>
                  </a:lnTo>
                  <a:lnTo>
                    <a:pt x="5889" y="3709"/>
                  </a:lnTo>
                  <a:lnTo>
                    <a:pt x="5205" y="3081"/>
                  </a:lnTo>
                  <a:lnTo>
                    <a:pt x="4394" y="3070"/>
                  </a:lnTo>
                  <a:lnTo>
                    <a:pt x="3607" y="2100"/>
                  </a:lnTo>
                  <a:lnTo>
                    <a:pt x="3150" y="1712"/>
                  </a:lnTo>
                  <a:lnTo>
                    <a:pt x="2511" y="1107"/>
                  </a:lnTo>
                  <a:lnTo>
                    <a:pt x="1770" y="217"/>
                  </a:lnTo>
                  <a:lnTo>
                    <a:pt x="514" y="46"/>
                  </a:lnTo>
                  <a:lnTo>
                    <a:pt x="1" y="0"/>
                  </a:lnTo>
                  <a:lnTo>
                    <a:pt x="81" y="457"/>
                  </a:lnTo>
                  <a:lnTo>
                    <a:pt x="948" y="1461"/>
                  </a:lnTo>
                  <a:lnTo>
                    <a:pt x="1576" y="1974"/>
                  </a:lnTo>
                  <a:lnTo>
                    <a:pt x="2021" y="2762"/>
                  </a:lnTo>
                  <a:lnTo>
                    <a:pt x="2751" y="3333"/>
                  </a:lnTo>
                  <a:lnTo>
                    <a:pt x="3059" y="4029"/>
                  </a:lnTo>
                  <a:lnTo>
                    <a:pt x="3310" y="4816"/>
                  </a:lnTo>
                  <a:lnTo>
                    <a:pt x="4006" y="5569"/>
                  </a:lnTo>
                  <a:lnTo>
                    <a:pt x="4588" y="6836"/>
                  </a:lnTo>
                  <a:lnTo>
                    <a:pt x="4976" y="7521"/>
                  </a:lnTo>
                  <a:lnTo>
                    <a:pt x="5558" y="8263"/>
                  </a:lnTo>
                  <a:lnTo>
                    <a:pt x="5878" y="8799"/>
                  </a:lnTo>
                  <a:lnTo>
                    <a:pt x="6871" y="9541"/>
                  </a:lnTo>
                  <a:lnTo>
                    <a:pt x="7510" y="1030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8" name="Google Shape;648;p36"/>
            <p:cNvSpPr/>
            <p:nvPr/>
          </p:nvSpPr>
          <p:spPr>
            <a:xfrm>
              <a:off x="5054350" y="2306700"/>
              <a:ext cx="552950" cy="624825"/>
            </a:xfrm>
            <a:custGeom>
              <a:rect b="b" l="l" r="r" t="t"/>
              <a:pathLst>
                <a:path extrusionOk="0" h="24993" w="22118">
                  <a:moveTo>
                    <a:pt x="9073" y="4816"/>
                  </a:moveTo>
                  <a:lnTo>
                    <a:pt x="7863" y="4189"/>
                  </a:lnTo>
                  <a:lnTo>
                    <a:pt x="6985" y="3618"/>
                  </a:lnTo>
                  <a:lnTo>
                    <a:pt x="6517" y="2625"/>
                  </a:lnTo>
                  <a:lnTo>
                    <a:pt x="7110" y="2751"/>
                  </a:lnTo>
                  <a:lnTo>
                    <a:pt x="7019" y="2283"/>
                  </a:lnTo>
                  <a:lnTo>
                    <a:pt x="6597" y="1815"/>
                  </a:lnTo>
                  <a:lnTo>
                    <a:pt x="6482" y="1073"/>
                  </a:lnTo>
                  <a:lnTo>
                    <a:pt x="5398" y="0"/>
                  </a:lnTo>
                  <a:lnTo>
                    <a:pt x="4873" y="765"/>
                  </a:lnTo>
                  <a:lnTo>
                    <a:pt x="4052" y="913"/>
                  </a:lnTo>
                  <a:lnTo>
                    <a:pt x="2842" y="685"/>
                  </a:lnTo>
                  <a:lnTo>
                    <a:pt x="2568" y="1084"/>
                  </a:lnTo>
                  <a:lnTo>
                    <a:pt x="3025" y="1883"/>
                  </a:lnTo>
                  <a:lnTo>
                    <a:pt x="3447" y="2500"/>
                  </a:lnTo>
                  <a:lnTo>
                    <a:pt x="4154" y="2933"/>
                  </a:lnTo>
                  <a:lnTo>
                    <a:pt x="3629" y="3470"/>
                  </a:lnTo>
                  <a:lnTo>
                    <a:pt x="3766" y="4109"/>
                  </a:lnTo>
                  <a:lnTo>
                    <a:pt x="3207" y="5010"/>
                  </a:lnTo>
                  <a:lnTo>
                    <a:pt x="2910" y="5935"/>
                  </a:lnTo>
                  <a:lnTo>
                    <a:pt x="2271" y="6893"/>
                  </a:lnTo>
                  <a:lnTo>
                    <a:pt x="1358" y="6813"/>
                  </a:lnTo>
                  <a:lnTo>
                    <a:pt x="662" y="7761"/>
                  </a:lnTo>
                  <a:lnTo>
                    <a:pt x="1233" y="8171"/>
                  </a:lnTo>
                  <a:lnTo>
                    <a:pt x="1415" y="8868"/>
                  </a:lnTo>
                  <a:lnTo>
                    <a:pt x="1918" y="9324"/>
                  </a:lnTo>
                  <a:lnTo>
                    <a:pt x="2169" y="10111"/>
                  </a:lnTo>
                  <a:lnTo>
                    <a:pt x="457" y="10111"/>
                  </a:lnTo>
                  <a:lnTo>
                    <a:pt x="0" y="10716"/>
                  </a:lnTo>
                  <a:lnTo>
                    <a:pt x="1016" y="11481"/>
                  </a:lnTo>
                  <a:lnTo>
                    <a:pt x="1290" y="11835"/>
                  </a:lnTo>
                  <a:lnTo>
                    <a:pt x="948" y="12166"/>
                  </a:lnTo>
                  <a:lnTo>
                    <a:pt x="2089" y="13261"/>
                  </a:lnTo>
                  <a:lnTo>
                    <a:pt x="2659" y="13375"/>
                  </a:lnTo>
                  <a:lnTo>
                    <a:pt x="3744" y="12839"/>
                  </a:lnTo>
                  <a:lnTo>
                    <a:pt x="3983" y="13672"/>
                  </a:lnTo>
                  <a:lnTo>
                    <a:pt x="4097" y="14790"/>
                  </a:lnTo>
                  <a:lnTo>
                    <a:pt x="4451" y="15943"/>
                  </a:lnTo>
                  <a:lnTo>
                    <a:pt x="4965" y="17701"/>
                  </a:lnTo>
                  <a:lnTo>
                    <a:pt x="5798" y="18956"/>
                  </a:lnTo>
                  <a:lnTo>
                    <a:pt x="5980" y="19515"/>
                  </a:lnTo>
                  <a:lnTo>
                    <a:pt x="6266" y="20656"/>
                  </a:lnTo>
                  <a:lnTo>
                    <a:pt x="6745" y="21524"/>
                  </a:lnTo>
                  <a:lnTo>
                    <a:pt x="7064" y="21957"/>
                  </a:lnTo>
                  <a:lnTo>
                    <a:pt x="7418" y="22870"/>
                  </a:lnTo>
                  <a:lnTo>
                    <a:pt x="7863" y="24137"/>
                  </a:lnTo>
                  <a:lnTo>
                    <a:pt x="8651" y="24993"/>
                  </a:lnTo>
                  <a:lnTo>
                    <a:pt x="8959" y="24730"/>
                  </a:lnTo>
                  <a:lnTo>
                    <a:pt x="9199" y="24103"/>
                  </a:lnTo>
                  <a:lnTo>
                    <a:pt x="9918" y="23852"/>
                  </a:lnTo>
                  <a:lnTo>
                    <a:pt x="9655" y="23555"/>
                  </a:lnTo>
                  <a:lnTo>
                    <a:pt x="9975" y="22870"/>
                  </a:lnTo>
                  <a:lnTo>
                    <a:pt x="10385" y="22825"/>
                  </a:lnTo>
                  <a:lnTo>
                    <a:pt x="10283" y="21284"/>
                  </a:lnTo>
                  <a:lnTo>
                    <a:pt x="10557" y="20417"/>
                  </a:lnTo>
                  <a:lnTo>
                    <a:pt x="10454" y="19652"/>
                  </a:lnTo>
                  <a:lnTo>
                    <a:pt x="10191" y="18488"/>
                  </a:lnTo>
                  <a:lnTo>
                    <a:pt x="10363" y="17792"/>
                  </a:lnTo>
                  <a:lnTo>
                    <a:pt x="10716" y="17746"/>
                  </a:lnTo>
                  <a:lnTo>
                    <a:pt x="11401" y="17415"/>
                  </a:lnTo>
                  <a:lnTo>
                    <a:pt x="11766" y="17187"/>
                  </a:lnTo>
                  <a:lnTo>
                    <a:pt x="11732" y="16776"/>
                  </a:lnTo>
                  <a:lnTo>
                    <a:pt x="12440" y="16171"/>
                  </a:lnTo>
                  <a:lnTo>
                    <a:pt x="12965" y="15601"/>
                  </a:lnTo>
                  <a:lnTo>
                    <a:pt x="13729" y="14539"/>
                  </a:lnTo>
                  <a:lnTo>
                    <a:pt x="14779" y="13935"/>
                  </a:lnTo>
                  <a:lnTo>
                    <a:pt x="15121" y="13398"/>
                  </a:lnTo>
                  <a:lnTo>
                    <a:pt x="14996" y="12713"/>
                  </a:lnTo>
                  <a:lnTo>
                    <a:pt x="15932" y="12519"/>
                  </a:lnTo>
                  <a:lnTo>
                    <a:pt x="16468" y="12542"/>
                  </a:lnTo>
                  <a:lnTo>
                    <a:pt x="16537" y="12200"/>
                  </a:lnTo>
                  <a:lnTo>
                    <a:pt x="16308" y="11458"/>
                  </a:lnTo>
                  <a:lnTo>
                    <a:pt x="15932" y="10773"/>
                  </a:lnTo>
                  <a:lnTo>
                    <a:pt x="15989" y="10226"/>
                  </a:lnTo>
                  <a:lnTo>
                    <a:pt x="15464" y="9986"/>
                  </a:lnTo>
                  <a:lnTo>
                    <a:pt x="15578" y="9655"/>
                  </a:lnTo>
                  <a:lnTo>
                    <a:pt x="16023" y="9313"/>
                  </a:lnTo>
                  <a:lnTo>
                    <a:pt x="15361" y="8833"/>
                  </a:lnTo>
                  <a:lnTo>
                    <a:pt x="15532" y="8217"/>
                  </a:lnTo>
                  <a:lnTo>
                    <a:pt x="16217" y="8605"/>
                  </a:lnTo>
                  <a:lnTo>
                    <a:pt x="16605" y="8662"/>
                  </a:lnTo>
                  <a:lnTo>
                    <a:pt x="16776" y="9290"/>
                  </a:lnTo>
                  <a:lnTo>
                    <a:pt x="17552" y="9415"/>
                  </a:lnTo>
                  <a:lnTo>
                    <a:pt x="18260" y="9404"/>
                  </a:lnTo>
                  <a:lnTo>
                    <a:pt x="18751" y="9552"/>
                  </a:lnTo>
                  <a:lnTo>
                    <a:pt x="18522" y="10317"/>
                  </a:lnTo>
                  <a:lnTo>
                    <a:pt x="18180" y="10374"/>
                  </a:lnTo>
                  <a:lnTo>
                    <a:pt x="18020" y="10888"/>
                  </a:lnTo>
                  <a:lnTo>
                    <a:pt x="18522" y="11355"/>
                  </a:lnTo>
                  <a:lnTo>
                    <a:pt x="18545" y="10785"/>
                  </a:lnTo>
                  <a:lnTo>
                    <a:pt x="18762" y="10773"/>
                  </a:lnTo>
                  <a:lnTo>
                    <a:pt x="19401" y="12211"/>
                  </a:lnTo>
                  <a:lnTo>
                    <a:pt x="19743" y="11994"/>
                  </a:lnTo>
                  <a:lnTo>
                    <a:pt x="19618" y="11606"/>
                  </a:lnTo>
                  <a:lnTo>
                    <a:pt x="19743" y="11310"/>
                  </a:lnTo>
                  <a:lnTo>
                    <a:pt x="19618" y="10374"/>
                  </a:lnTo>
                  <a:lnTo>
                    <a:pt x="20280" y="10568"/>
                  </a:lnTo>
                  <a:lnTo>
                    <a:pt x="20485" y="9826"/>
                  </a:lnTo>
                  <a:lnTo>
                    <a:pt x="20451" y="9381"/>
                  </a:lnTo>
                  <a:lnTo>
                    <a:pt x="20748" y="8616"/>
                  </a:lnTo>
                  <a:lnTo>
                    <a:pt x="20611" y="8103"/>
                  </a:lnTo>
                  <a:lnTo>
                    <a:pt x="21489" y="7475"/>
                  </a:lnTo>
                  <a:lnTo>
                    <a:pt x="22071" y="7635"/>
                  </a:lnTo>
                  <a:lnTo>
                    <a:pt x="21889" y="7076"/>
                  </a:lnTo>
                  <a:lnTo>
                    <a:pt x="22117" y="6905"/>
                  </a:lnTo>
                  <a:lnTo>
                    <a:pt x="21980" y="6562"/>
                  </a:lnTo>
                  <a:lnTo>
                    <a:pt x="21113" y="6437"/>
                  </a:lnTo>
                  <a:lnTo>
                    <a:pt x="21284" y="6049"/>
                  </a:lnTo>
                  <a:lnTo>
                    <a:pt x="20782" y="5490"/>
                  </a:lnTo>
                  <a:lnTo>
                    <a:pt x="20325" y="5866"/>
                  </a:lnTo>
                  <a:lnTo>
                    <a:pt x="19629" y="5649"/>
                  </a:lnTo>
                  <a:lnTo>
                    <a:pt x="18876" y="6220"/>
                  </a:lnTo>
                  <a:lnTo>
                    <a:pt x="18317" y="6905"/>
                  </a:lnTo>
                  <a:lnTo>
                    <a:pt x="17723" y="7019"/>
                  </a:lnTo>
                  <a:lnTo>
                    <a:pt x="18100" y="7304"/>
                  </a:lnTo>
                  <a:lnTo>
                    <a:pt x="18157" y="7863"/>
                  </a:lnTo>
                  <a:lnTo>
                    <a:pt x="17529" y="7886"/>
                  </a:lnTo>
                  <a:lnTo>
                    <a:pt x="16868" y="7829"/>
                  </a:lnTo>
                  <a:lnTo>
                    <a:pt x="16411" y="7977"/>
                  </a:lnTo>
                  <a:lnTo>
                    <a:pt x="15624" y="7612"/>
                  </a:lnTo>
                  <a:lnTo>
                    <a:pt x="15578" y="7441"/>
                  </a:lnTo>
                  <a:lnTo>
                    <a:pt x="15361" y="6722"/>
                  </a:lnTo>
                  <a:lnTo>
                    <a:pt x="14939" y="6916"/>
                  </a:lnTo>
                  <a:lnTo>
                    <a:pt x="14950" y="7304"/>
                  </a:lnTo>
                  <a:lnTo>
                    <a:pt x="15167" y="7886"/>
                  </a:lnTo>
                  <a:lnTo>
                    <a:pt x="15156" y="8240"/>
                  </a:lnTo>
                  <a:lnTo>
                    <a:pt x="14494" y="8263"/>
                  </a:lnTo>
                  <a:lnTo>
                    <a:pt x="13524" y="8046"/>
                  </a:lnTo>
                  <a:lnTo>
                    <a:pt x="12907" y="7955"/>
                  </a:lnTo>
                  <a:lnTo>
                    <a:pt x="12371" y="7498"/>
                  </a:lnTo>
                  <a:lnTo>
                    <a:pt x="11287" y="7373"/>
                  </a:lnTo>
                  <a:lnTo>
                    <a:pt x="10191" y="6870"/>
                  </a:lnTo>
                  <a:lnTo>
                    <a:pt x="9358" y="6437"/>
                  </a:lnTo>
                  <a:lnTo>
                    <a:pt x="8548" y="6072"/>
                  </a:lnTo>
                  <a:lnTo>
                    <a:pt x="8674" y="523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49" name="Google Shape;649;p36"/>
            <p:cNvSpPr/>
            <p:nvPr/>
          </p:nvSpPr>
          <p:spPr>
            <a:xfrm>
              <a:off x="3550225" y="1870750"/>
              <a:ext cx="68775" cy="74775"/>
            </a:xfrm>
            <a:custGeom>
              <a:rect b="b" l="l" r="r" t="t"/>
              <a:pathLst>
                <a:path extrusionOk="0" h="2991" w="2751">
                  <a:moveTo>
                    <a:pt x="2648" y="1085"/>
                  </a:moveTo>
                  <a:lnTo>
                    <a:pt x="2157" y="902"/>
                  </a:lnTo>
                  <a:lnTo>
                    <a:pt x="1735" y="913"/>
                  </a:lnTo>
                  <a:lnTo>
                    <a:pt x="1895" y="457"/>
                  </a:lnTo>
                  <a:lnTo>
                    <a:pt x="1781" y="1"/>
                  </a:lnTo>
                  <a:lnTo>
                    <a:pt x="1256" y="400"/>
                  </a:lnTo>
                  <a:lnTo>
                    <a:pt x="297" y="1073"/>
                  </a:lnTo>
                  <a:lnTo>
                    <a:pt x="594" y="1941"/>
                  </a:lnTo>
                  <a:lnTo>
                    <a:pt x="0" y="2854"/>
                  </a:lnTo>
                  <a:lnTo>
                    <a:pt x="959" y="2990"/>
                  </a:lnTo>
                  <a:lnTo>
                    <a:pt x="2191" y="2477"/>
                  </a:lnTo>
                  <a:lnTo>
                    <a:pt x="2751" y="170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0" name="Google Shape;650;p36"/>
            <p:cNvSpPr/>
            <p:nvPr/>
          </p:nvSpPr>
          <p:spPr>
            <a:xfrm>
              <a:off x="4538525" y="2209700"/>
              <a:ext cx="412575" cy="333525"/>
            </a:xfrm>
            <a:custGeom>
              <a:rect b="b" l="l" r="r" t="t"/>
              <a:pathLst>
                <a:path extrusionOk="0" h="13341" w="16503">
                  <a:moveTo>
                    <a:pt x="1096" y="753"/>
                  </a:moveTo>
                  <a:lnTo>
                    <a:pt x="639" y="343"/>
                  </a:lnTo>
                  <a:lnTo>
                    <a:pt x="468" y="0"/>
                  </a:lnTo>
                  <a:lnTo>
                    <a:pt x="0" y="251"/>
                  </a:lnTo>
                  <a:lnTo>
                    <a:pt x="411" y="1301"/>
                  </a:lnTo>
                  <a:lnTo>
                    <a:pt x="308" y="1586"/>
                  </a:lnTo>
                  <a:lnTo>
                    <a:pt x="833" y="2328"/>
                  </a:lnTo>
                  <a:lnTo>
                    <a:pt x="833" y="2328"/>
                  </a:lnTo>
                  <a:lnTo>
                    <a:pt x="1506" y="3435"/>
                  </a:lnTo>
                  <a:lnTo>
                    <a:pt x="2031" y="3709"/>
                  </a:lnTo>
                  <a:lnTo>
                    <a:pt x="2180" y="4245"/>
                  </a:lnTo>
                  <a:lnTo>
                    <a:pt x="1849" y="4565"/>
                  </a:lnTo>
                  <a:lnTo>
                    <a:pt x="1780" y="5273"/>
                  </a:lnTo>
                  <a:lnTo>
                    <a:pt x="2431" y="6151"/>
                  </a:lnTo>
                  <a:lnTo>
                    <a:pt x="3435" y="6631"/>
                  </a:lnTo>
                  <a:lnTo>
                    <a:pt x="3937" y="7327"/>
                  </a:lnTo>
                  <a:lnTo>
                    <a:pt x="3903" y="7989"/>
                  </a:lnTo>
                  <a:lnTo>
                    <a:pt x="4143" y="7989"/>
                  </a:lnTo>
                  <a:lnTo>
                    <a:pt x="4223" y="8457"/>
                  </a:lnTo>
                  <a:lnTo>
                    <a:pt x="4702" y="8947"/>
                  </a:lnTo>
                  <a:lnTo>
                    <a:pt x="4942" y="8582"/>
                  </a:lnTo>
                  <a:lnTo>
                    <a:pt x="5478" y="8890"/>
                  </a:lnTo>
                  <a:lnTo>
                    <a:pt x="5877" y="8742"/>
                  </a:lnTo>
                  <a:lnTo>
                    <a:pt x="6596" y="9940"/>
                  </a:lnTo>
                  <a:lnTo>
                    <a:pt x="7213" y="10807"/>
                  </a:lnTo>
                  <a:lnTo>
                    <a:pt x="8000" y="11070"/>
                  </a:lnTo>
                  <a:lnTo>
                    <a:pt x="8867" y="11766"/>
                  </a:lnTo>
                  <a:lnTo>
                    <a:pt x="9849" y="12063"/>
                  </a:lnTo>
                  <a:lnTo>
                    <a:pt x="10579" y="11629"/>
                  </a:lnTo>
                  <a:lnTo>
                    <a:pt x="11150" y="11469"/>
                  </a:lnTo>
                  <a:lnTo>
                    <a:pt x="11549" y="11629"/>
                  </a:lnTo>
                  <a:lnTo>
                    <a:pt x="12006" y="12736"/>
                  </a:lnTo>
                  <a:lnTo>
                    <a:pt x="12907" y="12850"/>
                  </a:lnTo>
                  <a:lnTo>
                    <a:pt x="13775" y="13067"/>
                  </a:lnTo>
                  <a:lnTo>
                    <a:pt x="15270" y="13341"/>
                  </a:lnTo>
                  <a:lnTo>
                    <a:pt x="15441" y="12280"/>
                  </a:lnTo>
                  <a:lnTo>
                    <a:pt x="16502" y="11812"/>
                  </a:lnTo>
                  <a:lnTo>
                    <a:pt x="16377" y="11401"/>
                  </a:lnTo>
                  <a:lnTo>
                    <a:pt x="15989" y="11253"/>
                  </a:lnTo>
                  <a:lnTo>
                    <a:pt x="15840" y="10442"/>
                  </a:lnTo>
                  <a:lnTo>
                    <a:pt x="15041" y="10054"/>
                  </a:lnTo>
                  <a:lnTo>
                    <a:pt x="14642" y="9495"/>
                  </a:lnTo>
                  <a:lnTo>
                    <a:pt x="14185" y="9027"/>
                  </a:lnTo>
                  <a:lnTo>
                    <a:pt x="14745" y="8206"/>
                  </a:lnTo>
                  <a:lnTo>
                    <a:pt x="14585" y="7635"/>
                  </a:lnTo>
                  <a:lnTo>
                    <a:pt x="13980" y="7475"/>
                  </a:lnTo>
                  <a:lnTo>
                    <a:pt x="13820" y="6905"/>
                  </a:lnTo>
                  <a:lnTo>
                    <a:pt x="13432" y="6174"/>
                  </a:lnTo>
                  <a:lnTo>
                    <a:pt x="13660" y="5672"/>
                  </a:lnTo>
                  <a:lnTo>
                    <a:pt x="13307" y="5546"/>
                  </a:lnTo>
                  <a:lnTo>
                    <a:pt x="13375" y="4873"/>
                  </a:lnTo>
                  <a:lnTo>
                    <a:pt x="13444" y="3732"/>
                  </a:lnTo>
                  <a:lnTo>
                    <a:pt x="13215" y="2956"/>
                  </a:lnTo>
                  <a:lnTo>
                    <a:pt x="12668" y="2922"/>
                  </a:lnTo>
                  <a:lnTo>
                    <a:pt x="11618" y="2111"/>
                  </a:lnTo>
                  <a:lnTo>
                    <a:pt x="11013" y="2009"/>
                  </a:lnTo>
                  <a:lnTo>
                    <a:pt x="10077" y="1541"/>
                  </a:lnTo>
                  <a:lnTo>
                    <a:pt x="9541" y="1450"/>
                  </a:lnTo>
                  <a:lnTo>
                    <a:pt x="9244" y="1621"/>
                  </a:lnTo>
                  <a:lnTo>
                    <a:pt x="8742" y="1598"/>
                  </a:lnTo>
                  <a:lnTo>
                    <a:pt x="8308" y="2123"/>
                  </a:lnTo>
                  <a:lnTo>
                    <a:pt x="7680" y="2294"/>
                  </a:lnTo>
                  <a:lnTo>
                    <a:pt x="7658" y="2522"/>
                  </a:lnTo>
                  <a:lnTo>
                    <a:pt x="6528" y="2762"/>
                  </a:lnTo>
                  <a:lnTo>
                    <a:pt x="5444" y="2614"/>
                  </a:lnTo>
                  <a:lnTo>
                    <a:pt x="4827" y="2134"/>
                  </a:lnTo>
                  <a:lnTo>
                    <a:pt x="4086" y="1952"/>
                  </a:lnTo>
                  <a:lnTo>
                    <a:pt x="3732" y="1267"/>
                  </a:lnTo>
                  <a:lnTo>
                    <a:pt x="3549" y="1313"/>
                  </a:lnTo>
                  <a:lnTo>
                    <a:pt x="3001" y="822"/>
                  </a:lnTo>
                  <a:lnTo>
                    <a:pt x="3173" y="388"/>
                  </a:lnTo>
                  <a:lnTo>
                    <a:pt x="2910" y="114"/>
                  </a:lnTo>
                  <a:lnTo>
                    <a:pt x="2636" y="183"/>
                  </a:lnTo>
                  <a:lnTo>
                    <a:pt x="1883" y="856"/>
                  </a:lnTo>
                  <a:lnTo>
                    <a:pt x="1621" y="87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1" name="Google Shape;651;p36"/>
            <p:cNvSpPr/>
            <p:nvPr/>
          </p:nvSpPr>
          <p:spPr>
            <a:xfrm>
              <a:off x="4458925" y="2262750"/>
              <a:ext cx="197150" cy="189200"/>
            </a:xfrm>
            <a:custGeom>
              <a:rect b="b" l="l" r="r" t="t"/>
              <a:pathLst>
                <a:path extrusionOk="0" h="7568" w="7886">
                  <a:moveTo>
                    <a:pt x="3389" y="126"/>
                  </a:moveTo>
                  <a:lnTo>
                    <a:pt x="2511" y="1"/>
                  </a:lnTo>
                  <a:lnTo>
                    <a:pt x="2214" y="149"/>
                  </a:lnTo>
                  <a:lnTo>
                    <a:pt x="1906" y="731"/>
                  </a:lnTo>
                  <a:lnTo>
                    <a:pt x="1529" y="959"/>
                  </a:lnTo>
                  <a:lnTo>
                    <a:pt x="1700" y="1633"/>
                  </a:lnTo>
                  <a:lnTo>
                    <a:pt x="1564" y="2740"/>
                  </a:lnTo>
                  <a:lnTo>
                    <a:pt x="0" y="3698"/>
                  </a:lnTo>
                  <a:lnTo>
                    <a:pt x="434" y="4794"/>
                  </a:lnTo>
                  <a:lnTo>
                    <a:pt x="1392" y="5034"/>
                  </a:lnTo>
                  <a:lnTo>
                    <a:pt x="2613" y="5684"/>
                  </a:lnTo>
                  <a:lnTo>
                    <a:pt x="4987" y="7487"/>
                  </a:lnTo>
                  <a:lnTo>
                    <a:pt x="6448" y="7567"/>
                  </a:lnTo>
                  <a:lnTo>
                    <a:pt x="6904" y="6688"/>
                  </a:lnTo>
                  <a:lnTo>
                    <a:pt x="7429" y="6768"/>
                  </a:lnTo>
                  <a:lnTo>
                    <a:pt x="7886" y="6814"/>
                  </a:lnTo>
                  <a:lnTo>
                    <a:pt x="7407" y="6335"/>
                  </a:lnTo>
                  <a:lnTo>
                    <a:pt x="7327" y="5867"/>
                  </a:lnTo>
                  <a:lnTo>
                    <a:pt x="7087" y="5867"/>
                  </a:lnTo>
                  <a:lnTo>
                    <a:pt x="7121" y="5205"/>
                  </a:lnTo>
                  <a:lnTo>
                    <a:pt x="6619" y="4509"/>
                  </a:lnTo>
                  <a:lnTo>
                    <a:pt x="5615" y="4029"/>
                  </a:lnTo>
                  <a:lnTo>
                    <a:pt x="4964" y="3151"/>
                  </a:lnTo>
                  <a:lnTo>
                    <a:pt x="5033" y="2443"/>
                  </a:lnTo>
                  <a:lnTo>
                    <a:pt x="5364" y="2123"/>
                  </a:lnTo>
                  <a:lnTo>
                    <a:pt x="5215" y="1587"/>
                  </a:lnTo>
                  <a:lnTo>
                    <a:pt x="4690" y="1313"/>
                  </a:lnTo>
                  <a:lnTo>
                    <a:pt x="4017" y="206"/>
                  </a:lnTo>
                  <a:lnTo>
                    <a:pt x="4017" y="206"/>
                  </a:lnTo>
                  <a:lnTo>
                    <a:pt x="3698" y="35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2" name="Google Shape;652;p36"/>
            <p:cNvSpPr/>
            <p:nvPr/>
          </p:nvSpPr>
          <p:spPr>
            <a:xfrm>
              <a:off x="3353350" y="1635650"/>
              <a:ext cx="161225" cy="60525"/>
            </a:xfrm>
            <a:custGeom>
              <a:rect b="b" l="l" r="r" t="t"/>
              <a:pathLst>
                <a:path extrusionOk="0" h="2421" w="6449">
                  <a:moveTo>
                    <a:pt x="6015" y="69"/>
                  </a:moveTo>
                  <a:lnTo>
                    <a:pt x="5034" y="1"/>
                  </a:lnTo>
                  <a:lnTo>
                    <a:pt x="3995" y="423"/>
                  </a:lnTo>
                  <a:lnTo>
                    <a:pt x="3265" y="206"/>
                  </a:lnTo>
                  <a:lnTo>
                    <a:pt x="2283" y="640"/>
                  </a:lnTo>
                  <a:lnTo>
                    <a:pt x="1439" y="92"/>
                  </a:lnTo>
                  <a:lnTo>
                    <a:pt x="514" y="206"/>
                  </a:lnTo>
                  <a:lnTo>
                    <a:pt x="1" y="731"/>
                  </a:lnTo>
                  <a:lnTo>
                    <a:pt x="1245" y="925"/>
                  </a:lnTo>
                  <a:lnTo>
                    <a:pt x="1222" y="1154"/>
                  </a:lnTo>
                  <a:lnTo>
                    <a:pt x="115" y="1302"/>
                  </a:lnTo>
                  <a:lnTo>
                    <a:pt x="1370" y="1690"/>
                  </a:lnTo>
                  <a:lnTo>
                    <a:pt x="708" y="2044"/>
                  </a:lnTo>
                  <a:lnTo>
                    <a:pt x="2386" y="2306"/>
                  </a:lnTo>
                  <a:lnTo>
                    <a:pt x="3185" y="2420"/>
                  </a:lnTo>
                  <a:lnTo>
                    <a:pt x="3733" y="2272"/>
                  </a:lnTo>
                  <a:lnTo>
                    <a:pt x="5581" y="1724"/>
                  </a:lnTo>
                  <a:lnTo>
                    <a:pt x="6449" y="1119"/>
                  </a:lnTo>
                  <a:lnTo>
                    <a:pt x="5821" y="57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3" name="Google Shape;653;p36"/>
            <p:cNvSpPr/>
            <p:nvPr/>
          </p:nvSpPr>
          <p:spPr>
            <a:xfrm>
              <a:off x="4377875" y="2357200"/>
              <a:ext cx="26000" cy="85600"/>
            </a:xfrm>
            <a:custGeom>
              <a:rect b="b" l="l" r="r" t="t"/>
              <a:pathLst>
                <a:path extrusionOk="0" h="3424" w="1040">
                  <a:moveTo>
                    <a:pt x="1005" y="0"/>
                  </a:moveTo>
                  <a:lnTo>
                    <a:pt x="800" y="23"/>
                  </a:lnTo>
                  <a:lnTo>
                    <a:pt x="743" y="171"/>
                  </a:lnTo>
                  <a:lnTo>
                    <a:pt x="480" y="171"/>
                  </a:lnTo>
                  <a:lnTo>
                    <a:pt x="469" y="194"/>
                  </a:lnTo>
                  <a:lnTo>
                    <a:pt x="389" y="423"/>
                  </a:lnTo>
                  <a:lnTo>
                    <a:pt x="298" y="1107"/>
                  </a:lnTo>
                  <a:lnTo>
                    <a:pt x="149" y="1518"/>
                  </a:lnTo>
                  <a:lnTo>
                    <a:pt x="206" y="1575"/>
                  </a:lnTo>
                  <a:lnTo>
                    <a:pt x="1" y="1872"/>
                  </a:lnTo>
                  <a:lnTo>
                    <a:pt x="1" y="1872"/>
                  </a:lnTo>
                  <a:lnTo>
                    <a:pt x="560" y="3184"/>
                  </a:lnTo>
                  <a:lnTo>
                    <a:pt x="663" y="3424"/>
                  </a:lnTo>
                  <a:lnTo>
                    <a:pt x="903" y="1975"/>
                  </a:lnTo>
                  <a:lnTo>
                    <a:pt x="845" y="1632"/>
                  </a:lnTo>
                  <a:lnTo>
                    <a:pt x="503" y="1746"/>
                  </a:lnTo>
                  <a:lnTo>
                    <a:pt x="515" y="1507"/>
                  </a:lnTo>
                  <a:lnTo>
                    <a:pt x="686" y="1393"/>
                  </a:lnTo>
                  <a:lnTo>
                    <a:pt x="492" y="1290"/>
                  </a:lnTo>
                  <a:lnTo>
                    <a:pt x="583" y="674"/>
                  </a:lnTo>
                  <a:lnTo>
                    <a:pt x="868" y="799"/>
                  </a:lnTo>
                  <a:lnTo>
                    <a:pt x="971" y="514"/>
                  </a:lnTo>
                  <a:lnTo>
                    <a:pt x="960" y="514"/>
                  </a:lnTo>
                  <a:lnTo>
                    <a:pt x="1039" y="37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4" name="Google Shape;654;p36"/>
            <p:cNvSpPr/>
            <p:nvPr/>
          </p:nvSpPr>
          <p:spPr>
            <a:xfrm>
              <a:off x="3842650" y="2045925"/>
              <a:ext cx="219725" cy="234550"/>
            </a:xfrm>
            <a:custGeom>
              <a:rect b="b" l="l" r="r" t="t"/>
              <a:pathLst>
                <a:path extrusionOk="0" h="9382" w="8789">
                  <a:moveTo>
                    <a:pt x="6722" y="7909"/>
                  </a:moveTo>
                  <a:lnTo>
                    <a:pt x="6152" y="7978"/>
                  </a:lnTo>
                  <a:lnTo>
                    <a:pt x="5399" y="8080"/>
                  </a:lnTo>
                  <a:lnTo>
                    <a:pt x="4520" y="7989"/>
                  </a:lnTo>
                  <a:lnTo>
                    <a:pt x="4440" y="8480"/>
                  </a:lnTo>
                  <a:lnTo>
                    <a:pt x="5501" y="8948"/>
                  </a:lnTo>
                  <a:lnTo>
                    <a:pt x="5889" y="9050"/>
                  </a:lnTo>
                  <a:lnTo>
                    <a:pt x="6494" y="9381"/>
                  </a:lnTo>
                  <a:lnTo>
                    <a:pt x="6620" y="8913"/>
                  </a:lnTo>
                  <a:lnTo>
                    <a:pt x="6494" y="8628"/>
                  </a:lnTo>
                  <a:close/>
                  <a:moveTo>
                    <a:pt x="1907" y="5205"/>
                  </a:moveTo>
                  <a:lnTo>
                    <a:pt x="1553" y="5478"/>
                  </a:lnTo>
                  <a:lnTo>
                    <a:pt x="1153" y="5433"/>
                  </a:lnTo>
                  <a:lnTo>
                    <a:pt x="1336" y="5946"/>
                  </a:lnTo>
                  <a:lnTo>
                    <a:pt x="1393" y="7030"/>
                  </a:lnTo>
                  <a:lnTo>
                    <a:pt x="1690" y="7282"/>
                  </a:lnTo>
                  <a:lnTo>
                    <a:pt x="1975" y="6973"/>
                  </a:lnTo>
                  <a:lnTo>
                    <a:pt x="2329" y="7030"/>
                  </a:lnTo>
                  <a:lnTo>
                    <a:pt x="2386" y="5832"/>
                  </a:lnTo>
                  <a:close/>
                  <a:moveTo>
                    <a:pt x="3949" y="320"/>
                  </a:moveTo>
                  <a:lnTo>
                    <a:pt x="3767" y="1"/>
                  </a:lnTo>
                  <a:lnTo>
                    <a:pt x="3082" y="160"/>
                  </a:lnTo>
                  <a:lnTo>
                    <a:pt x="3014" y="332"/>
                  </a:lnTo>
                  <a:lnTo>
                    <a:pt x="2568" y="206"/>
                  </a:lnTo>
                  <a:lnTo>
                    <a:pt x="2523" y="560"/>
                  </a:lnTo>
                  <a:lnTo>
                    <a:pt x="2226" y="720"/>
                  </a:lnTo>
                  <a:lnTo>
                    <a:pt x="1678" y="605"/>
                  </a:lnTo>
                  <a:lnTo>
                    <a:pt x="1553" y="959"/>
                  </a:lnTo>
                  <a:lnTo>
                    <a:pt x="1210" y="982"/>
                  </a:lnTo>
                  <a:lnTo>
                    <a:pt x="1085" y="845"/>
                  </a:lnTo>
                  <a:lnTo>
                    <a:pt x="697" y="1142"/>
                  </a:lnTo>
                  <a:lnTo>
                    <a:pt x="354" y="1187"/>
                  </a:lnTo>
                  <a:lnTo>
                    <a:pt x="46" y="1005"/>
                  </a:lnTo>
                  <a:lnTo>
                    <a:pt x="12" y="1245"/>
                  </a:lnTo>
                  <a:lnTo>
                    <a:pt x="240" y="1587"/>
                  </a:lnTo>
                  <a:lnTo>
                    <a:pt x="1" y="1838"/>
                  </a:lnTo>
                  <a:lnTo>
                    <a:pt x="218" y="2523"/>
                  </a:lnTo>
                  <a:lnTo>
                    <a:pt x="594" y="2637"/>
                  </a:lnTo>
                  <a:lnTo>
                    <a:pt x="526" y="3025"/>
                  </a:lnTo>
                  <a:lnTo>
                    <a:pt x="822" y="2956"/>
                  </a:lnTo>
                  <a:lnTo>
                    <a:pt x="1222" y="2557"/>
                  </a:lnTo>
                  <a:lnTo>
                    <a:pt x="1553" y="2431"/>
                  </a:lnTo>
                  <a:lnTo>
                    <a:pt x="2158" y="2728"/>
                  </a:lnTo>
                  <a:lnTo>
                    <a:pt x="2523" y="2831"/>
                  </a:lnTo>
                  <a:lnTo>
                    <a:pt x="2797" y="3687"/>
                  </a:lnTo>
                  <a:lnTo>
                    <a:pt x="3310" y="4200"/>
                  </a:lnTo>
                  <a:lnTo>
                    <a:pt x="4006" y="4771"/>
                  </a:lnTo>
                  <a:lnTo>
                    <a:pt x="4611" y="5170"/>
                  </a:lnTo>
                  <a:lnTo>
                    <a:pt x="5159" y="5227"/>
                  </a:lnTo>
                  <a:lnTo>
                    <a:pt x="5490" y="5581"/>
                  </a:lnTo>
                  <a:lnTo>
                    <a:pt x="5981" y="5752"/>
                  </a:lnTo>
                  <a:lnTo>
                    <a:pt x="6220" y="6140"/>
                  </a:lnTo>
                  <a:lnTo>
                    <a:pt x="6528" y="6254"/>
                  </a:lnTo>
                  <a:lnTo>
                    <a:pt x="6791" y="6711"/>
                  </a:lnTo>
                  <a:lnTo>
                    <a:pt x="7122" y="7236"/>
                  </a:lnTo>
                  <a:lnTo>
                    <a:pt x="6962" y="7418"/>
                  </a:lnTo>
                  <a:lnTo>
                    <a:pt x="6848" y="7921"/>
                  </a:lnTo>
                  <a:lnTo>
                    <a:pt x="6859" y="8206"/>
                  </a:lnTo>
                  <a:lnTo>
                    <a:pt x="7156" y="8137"/>
                  </a:lnTo>
                  <a:lnTo>
                    <a:pt x="7521" y="7339"/>
                  </a:lnTo>
                  <a:lnTo>
                    <a:pt x="7818" y="7282"/>
                  </a:lnTo>
                  <a:lnTo>
                    <a:pt x="7875" y="6802"/>
                  </a:lnTo>
                  <a:lnTo>
                    <a:pt x="7316" y="6483"/>
                  </a:lnTo>
                  <a:lnTo>
                    <a:pt x="7590" y="5889"/>
                  </a:lnTo>
                  <a:lnTo>
                    <a:pt x="8229" y="6038"/>
                  </a:lnTo>
                  <a:lnTo>
                    <a:pt x="8674" y="6460"/>
                  </a:lnTo>
                  <a:lnTo>
                    <a:pt x="8788" y="6140"/>
                  </a:lnTo>
                  <a:lnTo>
                    <a:pt x="8697" y="5969"/>
                  </a:lnTo>
                  <a:lnTo>
                    <a:pt x="8035" y="5513"/>
                  </a:lnTo>
                  <a:lnTo>
                    <a:pt x="7476" y="5239"/>
                  </a:lnTo>
                  <a:lnTo>
                    <a:pt x="6791" y="4908"/>
                  </a:lnTo>
                  <a:lnTo>
                    <a:pt x="6985" y="4737"/>
                  </a:lnTo>
                  <a:lnTo>
                    <a:pt x="6791" y="4543"/>
                  </a:lnTo>
                  <a:lnTo>
                    <a:pt x="6220" y="4554"/>
                  </a:lnTo>
                  <a:lnTo>
                    <a:pt x="5364" y="3835"/>
                  </a:lnTo>
                  <a:lnTo>
                    <a:pt x="4954" y="3116"/>
                  </a:lnTo>
                  <a:lnTo>
                    <a:pt x="4246" y="2671"/>
                  </a:lnTo>
                  <a:lnTo>
                    <a:pt x="3972" y="2226"/>
                  </a:lnTo>
                  <a:lnTo>
                    <a:pt x="4052" y="1975"/>
                  </a:lnTo>
                  <a:lnTo>
                    <a:pt x="3995" y="1541"/>
                  </a:lnTo>
                  <a:lnTo>
                    <a:pt x="4543" y="1233"/>
                  </a:lnTo>
                  <a:lnTo>
                    <a:pt x="5136" y="1359"/>
                  </a:lnTo>
                  <a:lnTo>
                    <a:pt x="4931" y="971"/>
                  </a:lnTo>
                  <a:lnTo>
                    <a:pt x="4976" y="54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5" name="Google Shape;655;p36"/>
            <p:cNvSpPr/>
            <p:nvPr/>
          </p:nvSpPr>
          <p:spPr>
            <a:xfrm>
              <a:off x="2174750" y="2691850"/>
              <a:ext cx="41400" cy="18575"/>
            </a:xfrm>
            <a:custGeom>
              <a:rect b="b" l="l" r="r" t="t"/>
              <a:pathLst>
                <a:path extrusionOk="0" h="743" w="1656">
                  <a:moveTo>
                    <a:pt x="1097" y="594"/>
                  </a:moveTo>
                  <a:lnTo>
                    <a:pt x="1656" y="583"/>
                  </a:lnTo>
                  <a:lnTo>
                    <a:pt x="1542" y="332"/>
                  </a:lnTo>
                  <a:lnTo>
                    <a:pt x="1154" y="115"/>
                  </a:lnTo>
                  <a:lnTo>
                    <a:pt x="629" y="24"/>
                  </a:lnTo>
                  <a:lnTo>
                    <a:pt x="446" y="1"/>
                  </a:lnTo>
                  <a:lnTo>
                    <a:pt x="104" y="58"/>
                  </a:lnTo>
                  <a:lnTo>
                    <a:pt x="1" y="263"/>
                  </a:lnTo>
                  <a:lnTo>
                    <a:pt x="412" y="594"/>
                  </a:lnTo>
                  <a:lnTo>
                    <a:pt x="834" y="74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6" name="Google Shape;656;p36"/>
            <p:cNvSpPr/>
            <p:nvPr/>
          </p:nvSpPr>
          <p:spPr>
            <a:xfrm>
              <a:off x="4394425" y="2355200"/>
              <a:ext cx="75350" cy="94450"/>
            </a:xfrm>
            <a:custGeom>
              <a:rect b="b" l="l" r="r" t="t"/>
              <a:pathLst>
                <a:path extrusionOk="0" h="3778" w="3014">
                  <a:moveTo>
                    <a:pt x="3014" y="1096"/>
                  </a:moveTo>
                  <a:lnTo>
                    <a:pt x="2580" y="0"/>
                  </a:lnTo>
                  <a:lnTo>
                    <a:pt x="1211" y="959"/>
                  </a:lnTo>
                  <a:lnTo>
                    <a:pt x="309" y="594"/>
                  </a:lnTo>
                  <a:lnTo>
                    <a:pt x="206" y="879"/>
                  </a:lnTo>
                  <a:lnTo>
                    <a:pt x="263" y="1438"/>
                  </a:lnTo>
                  <a:lnTo>
                    <a:pt x="183" y="1712"/>
                  </a:lnTo>
                  <a:lnTo>
                    <a:pt x="241" y="2055"/>
                  </a:lnTo>
                  <a:lnTo>
                    <a:pt x="1" y="3504"/>
                  </a:lnTo>
                  <a:lnTo>
                    <a:pt x="35" y="3629"/>
                  </a:lnTo>
                  <a:lnTo>
                    <a:pt x="914" y="3778"/>
                  </a:lnTo>
                  <a:lnTo>
                    <a:pt x="1211" y="3492"/>
                  </a:lnTo>
                  <a:lnTo>
                    <a:pt x="1370" y="3162"/>
                  </a:lnTo>
                  <a:lnTo>
                    <a:pt x="1941" y="3047"/>
                  </a:lnTo>
                  <a:lnTo>
                    <a:pt x="2032" y="2739"/>
                  </a:lnTo>
                  <a:lnTo>
                    <a:pt x="2283" y="2591"/>
                  </a:lnTo>
                  <a:lnTo>
                    <a:pt x="1405" y="1678"/>
                  </a:lnTo>
                  <a:lnTo>
                    <a:pt x="2888" y="123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7" name="Google Shape;657;p36"/>
            <p:cNvSpPr/>
            <p:nvPr/>
          </p:nvSpPr>
          <p:spPr>
            <a:xfrm>
              <a:off x="6182725" y="2080450"/>
              <a:ext cx="189475" cy="327850"/>
            </a:xfrm>
            <a:custGeom>
              <a:rect b="b" l="l" r="r" t="t"/>
              <a:pathLst>
                <a:path extrusionOk="0" h="13114" w="7579">
                  <a:moveTo>
                    <a:pt x="3652" y="10271"/>
                  </a:moveTo>
                  <a:lnTo>
                    <a:pt x="3013" y="10089"/>
                  </a:lnTo>
                  <a:lnTo>
                    <a:pt x="2854" y="10477"/>
                  </a:lnTo>
                  <a:lnTo>
                    <a:pt x="2386" y="10363"/>
                  </a:lnTo>
                  <a:lnTo>
                    <a:pt x="2203" y="10899"/>
                  </a:lnTo>
                  <a:lnTo>
                    <a:pt x="2374" y="11333"/>
                  </a:lnTo>
                  <a:lnTo>
                    <a:pt x="2968" y="11584"/>
                  </a:lnTo>
                  <a:lnTo>
                    <a:pt x="2956" y="11059"/>
                  </a:lnTo>
                  <a:lnTo>
                    <a:pt x="3253" y="10842"/>
                  </a:lnTo>
                  <a:lnTo>
                    <a:pt x="3698" y="11150"/>
                  </a:lnTo>
                  <a:lnTo>
                    <a:pt x="3881" y="10591"/>
                  </a:lnTo>
                  <a:close/>
                  <a:moveTo>
                    <a:pt x="7133" y="7521"/>
                  </a:moveTo>
                  <a:lnTo>
                    <a:pt x="6620" y="6562"/>
                  </a:lnTo>
                  <a:lnTo>
                    <a:pt x="6814" y="5649"/>
                  </a:lnTo>
                  <a:lnTo>
                    <a:pt x="6414" y="4908"/>
                  </a:lnTo>
                  <a:lnTo>
                    <a:pt x="5250" y="3675"/>
                  </a:lnTo>
                  <a:lnTo>
                    <a:pt x="4565" y="3846"/>
                  </a:lnTo>
                  <a:lnTo>
                    <a:pt x="4600" y="4394"/>
                  </a:lnTo>
                  <a:lnTo>
                    <a:pt x="5330" y="5410"/>
                  </a:lnTo>
                  <a:lnTo>
                    <a:pt x="5467" y="6540"/>
                  </a:lnTo>
                  <a:lnTo>
                    <a:pt x="5227" y="6893"/>
                  </a:lnTo>
                  <a:lnTo>
                    <a:pt x="4588" y="7818"/>
                  </a:lnTo>
                  <a:lnTo>
                    <a:pt x="3869" y="7384"/>
                  </a:lnTo>
                  <a:lnTo>
                    <a:pt x="3869" y="9016"/>
                  </a:lnTo>
                  <a:lnTo>
                    <a:pt x="2968" y="8833"/>
                  </a:lnTo>
                  <a:lnTo>
                    <a:pt x="1598" y="9107"/>
                  </a:lnTo>
                  <a:lnTo>
                    <a:pt x="1336" y="9735"/>
                  </a:lnTo>
                  <a:lnTo>
                    <a:pt x="777" y="10203"/>
                  </a:lnTo>
                  <a:lnTo>
                    <a:pt x="617" y="10774"/>
                  </a:lnTo>
                  <a:lnTo>
                    <a:pt x="1" y="11059"/>
                  </a:lnTo>
                  <a:lnTo>
                    <a:pt x="571" y="11675"/>
                  </a:lnTo>
                  <a:lnTo>
                    <a:pt x="1165" y="11938"/>
                  </a:lnTo>
                  <a:lnTo>
                    <a:pt x="1290" y="12759"/>
                  </a:lnTo>
                  <a:lnTo>
                    <a:pt x="1792" y="13113"/>
                  </a:lnTo>
                  <a:lnTo>
                    <a:pt x="2146" y="12725"/>
                  </a:lnTo>
                  <a:lnTo>
                    <a:pt x="2032" y="11184"/>
                  </a:lnTo>
                  <a:lnTo>
                    <a:pt x="993" y="10511"/>
                  </a:lnTo>
                  <a:lnTo>
                    <a:pt x="1861" y="10500"/>
                  </a:lnTo>
                  <a:lnTo>
                    <a:pt x="2568" y="10077"/>
                  </a:lnTo>
                  <a:lnTo>
                    <a:pt x="3801" y="9872"/>
                  </a:lnTo>
                  <a:lnTo>
                    <a:pt x="4143" y="10557"/>
                  </a:lnTo>
                  <a:lnTo>
                    <a:pt x="4794" y="10899"/>
                  </a:lnTo>
                  <a:lnTo>
                    <a:pt x="5421" y="9861"/>
                  </a:lnTo>
                  <a:lnTo>
                    <a:pt x="6722" y="9804"/>
                  </a:lnTo>
                  <a:lnTo>
                    <a:pt x="7498" y="9370"/>
                  </a:lnTo>
                  <a:lnTo>
                    <a:pt x="7578" y="8719"/>
                  </a:lnTo>
                  <a:lnTo>
                    <a:pt x="7224" y="8263"/>
                  </a:lnTo>
                  <a:close/>
                  <a:moveTo>
                    <a:pt x="5456" y="1210"/>
                  </a:moveTo>
                  <a:lnTo>
                    <a:pt x="4702" y="913"/>
                  </a:lnTo>
                  <a:lnTo>
                    <a:pt x="3219" y="0"/>
                  </a:lnTo>
                  <a:lnTo>
                    <a:pt x="3481" y="685"/>
                  </a:lnTo>
                  <a:lnTo>
                    <a:pt x="4098" y="1906"/>
                  </a:lnTo>
                  <a:lnTo>
                    <a:pt x="3356" y="1952"/>
                  </a:lnTo>
                  <a:lnTo>
                    <a:pt x="3447" y="2625"/>
                  </a:lnTo>
                  <a:lnTo>
                    <a:pt x="4098" y="3493"/>
                  </a:lnTo>
                  <a:lnTo>
                    <a:pt x="4908" y="3493"/>
                  </a:lnTo>
                  <a:lnTo>
                    <a:pt x="4680" y="2523"/>
                  </a:lnTo>
                  <a:lnTo>
                    <a:pt x="6220" y="3127"/>
                  </a:lnTo>
                  <a:lnTo>
                    <a:pt x="6277" y="2260"/>
                  </a:lnTo>
                  <a:lnTo>
                    <a:pt x="7190" y="2009"/>
                  </a:lnTo>
                  <a:lnTo>
                    <a:pt x="6334" y="1028"/>
                  </a:lnTo>
                  <a:lnTo>
                    <a:pt x="6095" y="140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8" name="Google Shape;658;p36"/>
            <p:cNvSpPr/>
            <p:nvPr/>
          </p:nvSpPr>
          <p:spPr>
            <a:xfrm>
              <a:off x="4538525" y="1865050"/>
              <a:ext cx="710700" cy="323275"/>
            </a:xfrm>
            <a:custGeom>
              <a:rect b="b" l="l" r="r" t="t"/>
              <a:pathLst>
                <a:path extrusionOk="0" h="12931" w="28428">
                  <a:moveTo>
                    <a:pt x="14688" y="194"/>
                  </a:moveTo>
                  <a:lnTo>
                    <a:pt x="13409" y="0"/>
                  </a:lnTo>
                  <a:lnTo>
                    <a:pt x="12964" y="365"/>
                  </a:lnTo>
                  <a:lnTo>
                    <a:pt x="11424" y="674"/>
                  </a:lnTo>
                  <a:lnTo>
                    <a:pt x="11184" y="890"/>
                  </a:lnTo>
                  <a:lnTo>
                    <a:pt x="8787" y="1187"/>
                  </a:lnTo>
                  <a:lnTo>
                    <a:pt x="8582" y="1484"/>
                  </a:lnTo>
                  <a:lnTo>
                    <a:pt x="9301" y="2066"/>
                  </a:lnTo>
                  <a:lnTo>
                    <a:pt x="8742" y="2294"/>
                  </a:lnTo>
                  <a:lnTo>
                    <a:pt x="8947" y="2545"/>
                  </a:lnTo>
                  <a:lnTo>
                    <a:pt x="8445" y="2956"/>
                  </a:lnTo>
                  <a:lnTo>
                    <a:pt x="9780" y="3549"/>
                  </a:lnTo>
                  <a:lnTo>
                    <a:pt x="9757" y="3983"/>
                  </a:lnTo>
                  <a:lnTo>
                    <a:pt x="8765" y="3937"/>
                  </a:lnTo>
                  <a:lnTo>
                    <a:pt x="8650" y="4200"/>
                  </a:lnTo>
                  <a:lnTo>
                    <a:pt x="7612" y="3743"/>
                  </a:lnTo>
                  <a:lnTo>
                    <a:pt x="6528" y="3766"/>
                  </a:lnTo>
                  <a:lnTo>
                    <a:pt x="5912" y="4120"/>
                  </a:lnTo>
                  <a:lnTo>
                    <a:pt x="4976" y="3778"/>
                  </a:lnTo>
                  <a:lnTo>
                    <a:pt x="3275" y="3173"/>
                  </a:lnTo>
                  <a:lnTo>
                    <a:pt x="2203" y="3196"/>
                  </a:lnTo>
                  <a:lnTo>
                    <a:pt x="1050" y="4143"/>
                  </a:lnTo>
                  <a:lnTo>
                    <a:pt x="1153" y="4793"/>
                  </a:lnTo>
                  <a:lnTo>
                    <a:pt x="297" y="4280"/>
                  </a:lnTo>
                  <a:lnTo>
                    <a:pt x="0" y="5250"/>
                  </a:lnTo>
                  <a:lnTo>
                    <a:pt x="240" y="5421"/>
                  </a:lnTo>
                  <a:lnTo>
                    <a:pt x="0" y="6094"/>
                  </a:lnTo>
                  <a:lnTo>
                    <a:pt x="753" y="6711"/>
                  </a:lnTo>
                  <a:lnTo>
                    <a:pt x="1267" y="6676"/>
                  </a:lnTo>
                  <a:lnTo>
                    <a:pt x="1860" y="7258"/>
                  </a:lnTo>
                  <a:lnTo>
                    <a:pt x="1894" y="7715"/>
                  </a:lnTo>
                  <a:lnTo>
                    <a:pt x="2294" y="7863"/>
                  </a:lnTo>
                  <a:lnTo>
                    <a:pt x="2922" y="7681"/>
                  </a:lnTo>
                  <a:lnTo>
                    <a:pt x="3629" y="7293"/>
                  </a:lnTo>
                  <a:lnTo>
                    <a:pt x="4302" y="7509"/>
                  </a:lnTo>
                  <a:lnTo>
                    <a:pt x="4999" y="7464"/>
                  </a:lnTo>
                  <a:lnTo>
                    <a:pt x="5272" y="8023"/>
                  </a:lnTo>
                  <a:lnTo>
                    <a:pt x="5364" y="8879"/>
                  </a:lnTo>
                  <a:lnTo>
                    <a:pt x="4702" y="8742"/>
                  </a:lnTo>
                  <a:lnTo>
                    <a:pt x="4131" y="8890"/>
                  </a:lnTo>
                  <a:lnTo>
                    <a:pt x="4257" y="9529"/>
                  </a:lnTo>
                  <a:lnTo>
                    <a:pt x="3549" y="9450"/>
                  </a:lnTo>
                  <a:lnTo>
                    <a:pt x="3629" y="9735"/>
                  </a:lnTo>
                  <a:lnTo>
                    <a:pt x="4086" y="9963"/>
                  </a:lnTo>
                  <a:lnTo>
                    <a:pt x="4622" y="10739"/>
                  </a:lnTo>
                  <a:lnTo>
                    <a:pt x="5535" y="11047"/>
                  </a:lnTo>
                  <a:lnTo>
                    <a:pt x="5740" y="11344"/>
                  </a:lnTo>
                  <a:lnTo>
                    <a:pt x="5649" y="11709"/>
                  </a:lnTo>
                  <a:lnTo>
                    <a:pt x="5740" y="11926"/>
                  </a:lnTo>
                  <a:lnTo>
                    <a:pt x="6003" y="11641"/>
                  </a:lnTo>
                  <a:lnTo>
                    <a:pt x="6790" y="11458"/>
                  </a:lnTo>
                  <a:lnTo>
                    <a:pt x="7327" y="11698"/>
                  </a:lnTo>
                  <a:lnTo>
                    <a:pt x="8023" y="12394"/>
                  </a:lnTo>
                  <a:lnTo>
                    <a:pt x="8388" y="12360"/>
                  </a:lnTo>
                  <a:lnTo>
                    <a:pt x="7498" y="9107"/>
                  </a:lnTo>
                  <a:lnTo>
                    <a:pt x="9198" y="8594"/>
                  </a:lnTo>
                  <a:lnTo>
                    <a:pt x="9358" y="8662"/>
                  </a:lnTo>
                  <a:lnTo>
                    <a:pt x="10648" y="9301"/>
                  </a:lnTo>
                  <a:lnTo>
                    <a:pt x="11332" y="9632"/>
                  </a:lnTo>
                  <a:lnTo>
                    <a:pt x="12268" y="10420"/>
                  </a:lnTo>
                  <a:lnTo>
                    <a:pt x="13078" y="10283"/>
                  </a:lnTo>
                  <a:lnTo>
                    <a:pt x="14300" y="10214"/>
                  </a:lnTo>
                  <a:lnTo>
                    <a:pt x="15372" y="10853"/>
                  </a:lnTo>
                  <a:lnTo>
                    <a:pt x="15589" y="11743"/>
                  </a:lnTo>
                  <a:lnTo>
                    <a:pt x="15943" y="11755"/>
                  </a:lnTo>
                  <a:lnTo>
                    <a:pt x="16319" y="12474"/>
                  </a:lnTo>
                  <a:lnTo>
                    <a:pt x="17255" y="12497"/>
                  </a:lnTo>
                  <a:lnTo>
                    <a:pt x="17586" y="12930"/>
                  </a:lnTo>
                  <a:lnTo>
                    <a:pt x="17860" y="12930"/>
                  </a:lnTo>
                  <a:lnTo>
                    <a:pt x="17986" y="12280"/>
                  </a:lnTo>
                  <a:lnTo>
                    <a:pt x="18750" y="11675"/>
                  </a:lnTo>
                  <a:lnTo>
                    <a:pt x="19115" y="11504"/>
                  </a:lnTo>
                  <a:lnTo>
                    <a:pt x="19150" y="11116"/>
                  </a:lnTo>
                  <a:lnTo>
                    <a:pt x="19595" y="11002"/>
                  </a:lnTo>
                  <a:lnTo>
                    <a:pt x="20896" y="11298"/>
                  </a:lnTo>
                  <a:lnTo>
                    <a:pt x="20827" y="10785"/>
                  </a:lnTo>
                  <a:lnTo>
                    <a:pt x="21181" y="10602"/>
                  </a:lnTo>
                  <a:lnTo>
                    <a:pt x="22334" y="10967"/>
                  </a:lnTo>
                  <a:lnTo>
                    <a:pt x="22562" y="10876"/>
                  </a:lnTo>
                  <a:lnTo>
                    <a:pt x="23794" y="10899"/>
                  </a:lnTo>
                  <a:lnTo>
                    <a:pt x="24901" y="10990"/>
                  </a:lnTo>
                  <a:lnTo>
                    <a:pt x="25369" y="11298"/>
                  </a:lnTo>
                  <a:lnTo>
                    <a:pt x="25872" y="11424"/>
                  </a:lnTo>
                  <a:lnTo>
                    <a:pt x="25632" y="10933"/>
                  </a:lnTo>
                  <a:lnTo>
                    <a:pt x="26043" y="10705"/>
                  </a:lnTo>
                  <a:lnTo>
                    <a:pt x="24799" y="9176"/>
                  </a:lnTo>
                  <a:lnTo>
                    <a:pt x="26088" y="8833"/>
                  </a:lnTo>
                  <a:lnTo>
                    <a:pt x="26374" y="8628"/>
                  </a:lnTo>
                  <a:lnTo>
                    <a:pt x="26225" y="7053"/>
                  </a:lnTo>
                  <a:lnTo>
                    <a:pt x="27755" y="7338"/>
                  </a:lnTo>
                  <a:lnTo>
                    <a:pt x="27983" y="6939"/>
                  </a:lnTo>
                  <a:lnTo>
                    <a:pt x="27629" y="6049"/>
                  </a:lnTo>
                  <a:lnTo>
                    <a:pt x="28165" y="5969"/>
                  </a:lnTo>
                  <a:lnTo>
                    <a:pt x="28428" y="5364"/>
                  </a:lnTo>
                  <a:lnTo>
                    <a:pt x="27812" y="4828"/>
                  </a:lnTo>
                  <a:lnTo>
                    <a:pt x="26956" y="4953"/>
                  </a:lnTo>
                  <a:lnTo>
                    <a:pt x="26488" y="4577"/>
                  </a:lnTo>
                  <a:lnTo>
                    <a:pt x="25929" y="4405"/>
                  </a:lnTo>
                  <a:lnTo>
                    <a:pt x="25347" y="3892"/>
                  </a:lnTo>
                  <a:lnTo>
                    <a:pt x="24890" y="3743"/>
                  </a:lnTo>
                  <a:lnTo>
                    <a:pt x="24000" y="3972"/>
                  </a:lnTo>
                  <a:lnTo>
                    <a:pt x="22824" y="3458"/>
                  </a:lnTo>
                  <a:lnTo>
                    <a:pt x="22665" y="3926"/>
                  </a:lnTo>
                  <a:lnTo>
                    <a:pt x="20086" y="1712"/>
                  </a:lnTo>
                  <a:lnTo>
                    <a:pt x="18899" y="1039"/>
                  </a:lnTo>
                  <a:lnTo>
                    <a:pt x="19013" y="776"/>
                  </a:lnTo>
                  <a:lnTo>
                    <a:pt x="17712" y="1587"/>
                  </a:lnTo>
                  <a:lnTo>
                    <a:pt x="17084" y="1644"/>
                  </a:lnTo>
                  <a:lnTo>
                    <a:pt x="16913" y="1176"/>
                  </a:lnTo>
                  <a:lnTo>
                    <a:pt x="15920" y="868"/>
                  </a:lnTo>
                  <a:lnTo>
                    <a:pt x="15304" y="108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59" name="Google Shape;659;p36"/>
            <p:cNvSpPr/>
            <p:nvPr/>
          </p:nvSpPr>
          <p:spPr>
            <a:xfrm>
              <a:off x="4400700" y="2987150"/>
              <a:ext cx="158675" cy="231125"/>
            </a:xfrm>
            <a:custGeom>
              <a:rect b="b" l="l" r="r" t="t"/>
              <a:pathLst>
                <a:path extrusionOk="0" h="9245" w="6347">
                  <a:moveTo>
                    <a:pt x="6346" y="1438"/>
                  </a:moveTo>
                  <a:lnTo>
                    <a:pt x="5810" y="1438"/>
                  </a:lnTo>
                  <a:lnTo>
                    <a:pt x="5479" y="1142"/>
                  </a:lnTo>
                  <a:lnTo>
                    <a:pt x="4748" y="1507"/>
                  </a:lnTo>
                  <a:lnTo>
                    <a:pt x="4520" y="1895"/>
                  </a:lnTo>
                  <a:lnTo>
                    <a:pt x="3984" y="1826"/>
                  </a:lnTo>
                  <a:lnTo>
                    <a:pt x="3813" y="1724"/>
                  </a:lnTo>
                  <a:lnTo>
                    <a:pt x="3630" y="1735"/>
                  </a:lnTo>
                  <a:lnTo>
                    <a:pt x="3368" y="1735"/>
                  </a:lnTo>
                  <a:lnTo>
                    <a:pt x="2340" y="970"/>
                  </a:lnTo>
                  <a:lnTo>
                    <a:pt x="1781" y="970"/>
                  </a:lnTo>
                  <a:lnTo>
                    <a:pt x="1496" y="674"/>
                  </a:lnTo>
                  <a:lnTo>
                    <a:pt x="1496" y="160"/>
                  </a:lnTo>
                  <a:lnTo>
                    <a:pt x="1085" y="0"/>
                  </a:lnTo>
                  <a:lnTo>
                    <a:pt x="549" y="594"/>
                  </a:lnTo>
                  <a:lnTo>
                    <a:pt x="58" y="1142"/>
                  </a:lnTo>
                  <a:lnTo>
                    <a:pt x="446" y="1769"/>
                  </a:lnTo>
                  <a:lnTo>
                    <a:pt x="549" y="2226"/>
                  </a:lnTo>
                  <a:lnTo>
                    <a:pt x="914" y="3264"/>
                  </a:lnTo>
                  <a:lnTo>
                    <a:pt x="617" y="3938"/>
                  </a:lnTo>
                  <a:lnTo>
                    <a:pt x="229" y="4531"/>
                  </a:lnTo>
                  <a:lnTo>
                    <a:pt x="1" y="4908"/>
                  </a:lnTo>
                  <a:lnTo>
                    <a:pt x="1" y="4953"/>
                  </a:lnTo>
                  <a:lnTo>
                    <a:pt x="206" y="5296"/>
                  </a:lnTo>
                  <a:lnTo>
                    <a:pt x="149" y="5957"/>
                  </a:lnTo>
                  <a:lnTo>
                    <a:pt x="3025" y="7818"/>
                  </a:lnTo>
                  <a:lnTo>
                    <a:pt x="3082" y="8343"/>
                  </a:lnTo>
                  <a:lnTo>
                    <a:pt x="4223" y="9244"/>
                  </a:lnTo>
                  <a:lnTo>
                    <a:pt x="4543" y="8947"/>
                  </a:lnTo>
                  <a:lnTo>
                    <a:pt x="4714" y="8343"/>
                  </a:lnTo>
                  <a:lnTo>
                    <a:pt x="4965" y="7977"/>
                  </a:lnTo>
                  <a:lnTo>
                    <a:pt x="5091" y="7327"/>
                  </a:lnTo>
                  <a:lnTo>
                    <a:pt x="5399" y="7270"/>
                  </a:lnTo>
                  <a:lnTo>
                    <a:pt x="5593" y="6893"/>
                  </a:lnTo>
                  <a:lnTo>
                    <a:pt x="6164" y="6528"/>
                  </a:lnTo>
                  <a:lnTo>
                    <a:pt x="5696" y="5775"/>
                  </a:lnTo>
                  <a:lnTo>
                    <a:pt x="5661" y="246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0" name="Google Shape;660;p36"/>
            <p:cNvSpPr/>
            <p:nvPr/>
          </p:nvSpPr>
          <p:spPr>
            <a:xfrm>
              <a:off x="5005550" y="2130100"/>
              <a:ext cx="179775" cy="89325"/>
            </a:xfrm>
            <a:custGeom>
              <a:rect b="b" l="l" r="r" t="t"/>
              <a:pathLst>
                <a:path extrusionOk="0" h="3573" w="7191">
                  <a:moveTo>
                    <a:pt x="7191" y="833"/>
                  </a:moveTo>
                  <a:lnTo>
                    <a:pt x="6688" y="696"/>
                  </a:lnTo>
                  <a:lnTo>
                    <a:pt x="6220" y="388"/>
                  </a:lnTo>
                  <a:lnTo>
                    <a:pt x="5113" y="297"/>
                  </a:lnTo>
                  <a:lnTo>
                    <a:pt x="3881" y="274"/>
                  </a:lnTo>
                  <a:lnTo>
                    <a:pt x="3653" y="377"/>
                  </a:lnTo>
                  <a:lnTo>
                    <a:pt x="2500" y="0"/>
                  </a:lnTo>
                  <a:lnTo>
                    <a:pt x="2146" y="183"/>
                  </a:lnTo>
                  <a:lnTo>
                    <a:pt x="2215" y="696"/>
                  </a:lnTo>
                  <a:lnTo>
                    <a:pt x="914" y="400"/>
                  </a:lnTo>
                  <a:lnTo>
                    <a:pt x="469" y="514"/>
                  </a:lnTo>
                  <a:lnTo>
                    <a:pt x="434" y="902"/>
                  </a:lnTo>
                  <a:lnTo>
                    <a:pt x="686" y="982"/>
                  </a:lnTo>
                  <a:lnTo>
                    <a:pt x="240" y="1575"/>
                  </a:lnTo>
                  <a:lnTo>
                    <a:pt x="902" y="1895"/>
                  </a:lnTo>
                  <a:lnTo>
                    <a:pt x="1359" y="1666"/>
                  </a:lnTo>
                  <a:lnTo>
                    <a:pt x="2375" y="2146"/>
                  </a:lnTo>
                  <a:lnTo>
                    <a:pt x="1633" y="2785"/>
                  </a:lnTo>
                  <a:lnTo>
                    <a:pt x="1039" y="2693"/>
                  </a:lnTo>
                  <a:lnTo>
                    <a:pt x="845" y="2979"/>
                  </a:lnTo>
                  <a:lnTo>
                    <a:pt x="1" y="2830"/>
                  </a:lnTo>
                  <a:lnTo>
                    <a:pt x="92" y="3355"/>
                  </a:lnTo>
                  <a:lnTo>
                    <a:pt x="857" y="3287"/>
                  </a:lnTo>
                  <a:lnTo>
                    <a:pt x="1872" y="3572"/>
                  </a:lnTo>
                  <a:lnTo>
                    <a:pt x="3230" y="3435"/>
                  </a:lnTo>
                  <a:lnTo>
                    <a:pt x="3367" y="3230"/>
                  </a:lnTo>
                  <a:lnTo>
                    <a:pt x="3208" y="3013"/>
                  </a:lnTo>
                  <a:lnTo>
                    <a:pt x="3778" y="2579"/>
                  </a:lnTo>
                  <a:lnTo>
                    <a:pt x="4235" y="2408"/>
                  </a:lnTo>
                  <a:lnTo>
                    <a:pt x="5056" y="2545"/>
                  </a:lnTo>
                  <a:lnTo>
                    <a:pt x="5136" y="1974"/>
                  </a:lnTo>
                  <a:lnTo>
                    <a:pt x="6049" y="1860"/>
                  </a:lnTo>
                  <a:lnTo>
                    <a:pt x="6198" y="1518"/>
                  </a:lnTo>
                  <a:lnTo>
                    <a:pt x="7168" y="102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1" name="Google Shape;661;p36"/>
            <p:cNvSpPr/>
            <p:nvPr/>
          </p:nvSpPr>
          <p:spPr>
            <a:xfrm>
              <a:off x="5756200" y="2781725"/>
              <a:ext cx="105000" cy="92475"/>
            </a:xfrm>
            <a:custGeom>
              <a:rect b="b" l="l" r="r" t="t"/>
              <a:pathLst>
                <a:path extrusionOk="0" h="3699" w="4200">
                  <a:moveTo>
                    <a:pt x="3926" y="332"/>
                  </a:moveTo>
                  <a:lnTo>
                    <a:pt x="3184" y="1"/>
                  </a:lnTo>
                  <a:lnTo>
                    <a:pt x="2899" y="617"/>
                  </a:lnTo>
                  <a:lnTo>
                    <a:pt x="2203" y="274"/>
                  </a:lnTo>
                  <a:lnTo>
                    <a:pt x="1450" y="126"/>
                  </a:lnTo>
                  <a:lnTo>
                    <a:pt x="434" y="309"/>
                  </a:lnTo>
                  <a:lnTo>
                    <a:pt x="0" y="1050"/>
                  </a:lnTo>
                  <a:lnTo>
                    <a:pt x="308" y="2157"/>
                  </a:lnTo>
                  <a:lnTo>
                    <a:pt x="788" y="3093"/>
                  </a:lnTo>
                  <a:lnTo>
                    <a:pt x="1164" y="3561"/>
                  </a:lnTo>
                  <a:lnTo>
                    <a:pt x="1826" y="3698"/>
                  </a:lnTo>
                  <a:lnTo>
                    <a:pt x="2500" y="3333"/>
                  </a:lnTo>
                  <a:lnTo>
                    <a:pt x="3333" y="3264"/>
                  </a:lnTo>
                  <a:lnTo>
                    <a:pt x="2933" y="2728"/>
                  </a:lnTo>
                  <a:lnTo>
                    <a:pt x="4200" y="2021"/>
                  </a:lnTo>
                  <a:lnTo>
                    <a:pt x="4189" y="92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2" name="Google Shape;662;p36"/>
            <p:cNvSpPr/>
            <p:nvPr/>
          </p:nvSpPr>
          <p:spPr>
            <a:xfrm>
              <a:off x="6077175" y="2234525"/>
              <a:ext cx="84175" cy="97575"/>
            </a:xfrm>
            <a:custGeom>
              <a:rect b="b" l="l" r="r" t="t"/>
              <a:pathLst>
                <a:path extrusionOk="0" h="3903" w="3367">
                  <a:moveTo>
                    <a:pt x="0" y="799"/>
                  </a:moveTo>
                  <a:lnTo>
                    <a:pt x="890" y="1586"/>
                  </a:lnTo>
                  <a:lnTo>
                    <a:pt x="399" y="1746"/>
                  </a:lnTo>
                  <a:lnTo>
                    <a:pt x="1141" y="2716"/>
                  </a:lnTo>
                  <a:lnTo>
                    <a:pt x="1301" y="3401"/>
                  </a:lnTo>
                  <a:lnTo>
                    <a:pt x="1598" y="3903"/>
                  </a:lnTo>
                  <a:lnTo>
                    <a:pt x="2237" y="3823"/>
                  </a:lnTo>
                  <a:lnTo>
                    <a:pt x="2693" y="3446"/>
                  </a:lnTo>
                  <a:lnTo>
                    <a:pt x="3298" y="3275"/>
                  </a:lnTo>
                  <a:lnTo>
                    <a:pt x="3367" y="2762"/>
                  </a:lnTo>
                  <a:lnTo>
                    <a:pt x="2887" y="1689"/>
                  </a:lnTo>
                  <a:lnTo>
                    <a:pt x="2408" y="1084"/>
                  </a:lnTo>
                  <a:lnTo>
                    <a:pt x="1244" y="0"/>
                  </a:lnTo>
                  <a:lnTo>
                    <a:pt x="1255" y="228"/>
                  </a:lnTo>
                  <a:lnTo>
                    <a:pt x="959" y="285"/>
                  </a:lnTo>
                  <a:lnTo>
                    <a:pt x="457" y="331"/>
                  </a:lnTo>
                  <a:lnTo>
                    <a:pt x="354" y="742"/>
                  </a:lnTo>
                  <a:lnTo>
                    <a:pt x="11" y="71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3" name="Google Shape;663;p36"/>
            <p:cNvSpPr/>
            <p:nvPr/>
          </p:nvSpPr>
          <p:spPr>
            <a:xfrm>
              <a:off x="4620100" y="2429950"/>
              <a:ext cx="37125" cy="35125"/>
            </a:xfrm>
            <a:custGeom>
              <a:rect b="b" l="l" r="r" t="t"/>
              <a:pathLst>
                <a:path extrusionOk="0" h="1405" w="1485">
                  <a:moveTo>
                    <a:pt x="982" y="80"/>
                  </a:moveTo>
                  <a:lnTo>
                    <a:pt x="457" y="0"/>
                  </a:lnTo>
                  <a:lnTo>
                    <a:pt x="1" y="879"/>
                  </a:lnTo>
                  <a:lnTo>
                    <a:pt x="697" y="959"/>
                  </a:lnTo>
                  <a:lnTo>
                    <a:pt x="937" y="1404"/>
                  </a:lnTo>
                  <a:lnTo>
                    <a:pt x="1485" y="1370"/>
                  </a:lnTo>
                  <a:lnTo>
                    <a:pt x="1142" y="685"/>
                  </a:lnTo>
                  <a:lnTo>
                    <a:pt x="1176" y="48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4" name="Google Shape;664;p36"/>
            <p:cNvSpPr/>
            <p:nvPr/>
          </p:nvSpPr>
          <p:spPr>
            <a:xfrm>
              <a:off x="5691150" y="2602275"/>
              <a:ext cx="164075" cy="194600"/>
            </a:xfrm>
            <a:custGeom>
              <a:rect b="b" l="l" r="r" t="t"/>
              <a:pathLst>
                <a:path extrusionOk="0" h="7784" w="6563">
                  <a:moveTo>
                    <a:pt x="6528" y="7510"/>
                  </a:moveTo>
                  <a:lnTo>
                    <a:pt x="6562" y="6597"/>
                  </a:lnTo>
                  <a:lnTo>
                    <a:pt x="6277" y="5946"/>
                  </a:lnTo>
                  <a:lnTo>
                    <a:pt x="5592" y="5318"/>
                  </a:lnTo>
                  <a:lnTo>
                    <a:pt x="4976" y="4520"/>
                  </a:lnTo>
                  <a:lnTo>
                    <a:pt x="4166" y="3458"/>
                  </a:lnTo>
                  <a:lnTo>
                    <a:pt x="3116" y="2910"/>
                  </a:lnTo>
                  <a:lnTo>
                    <a:pt x="3310" y="2579"/>
                  </a:lnTo>
                  <a:lnTo>
                    <a:pt x="3778" y="2340"/>
                  </a:lnTo>
                  <a:lnTo>
                    <a:pt x="3344" y="1552"/>
                  </a:lnTo>
                  <a:lnTo>
                    <a:pt x="2374" y="1541"/>
                  </a:lnTo>
                  <a:lnTo>
                    <a:pt x="1895" y="731"/>
                  </a:lnTo>
                  <a:lnTo>
                    <a:pt x="1324" y="0"/>
                  </a:lnTo>
                  <a:lnTo>
                    <a:pt x="936" y="149"/>
                  </a:lnTo>
                  <a:lnTo>
                    <a:pt x="1210" y="1176"/>
                  </a:lnTo>
                  <a:lnTo>
                    <a:pt x="799" y="1153"/>
                  </a:lnTo>
                  <a:lnTo>
                    <a:pt x="696" y="936"/>
                  </a:lnTo>
                  <a:lnTo>
                    <a:pt x="114" y="1530"/>
                  </a:lnTo>
                  <a:lnTo>
                    <a:pt x="0" y="1872"/>
                  </a:lnTo>
                  <a:lnTo>
                    <a:pt x="366" y="2134"/>
                  </a:lnTo>
                  <a:lnTo>
                    <a:pt x="491" y="2682"/>
                  </a:lnTo>
                  <a:lnTo>
                    <a:pt x="1039" y="2728"/>
                  </a:lnTo>
                  <a:lnTo>
                    <a:pt x="982" y="3675"/>
                  </a:lnTo>
                  <a:lnTo>
                    <a:pt x="1119" y="4497"/>
                  </a:lnTo>
                  <a:lnTo>
                    <a:pt x="1872" y="3949"/>
                  </a:lnTo>
                  <a:lnTo>
                    <a:pt x="2134" y="4120"/>
                  </a:lnTo>
                  <a:lnTo>
                    <a:pt x="2591" y="4097"/>
                  </a:lnTo>
                  <a:lnTo>
                    <a:pt x="2705" y="3778"/>
                  </a:lnTo>
                  <a:lnTo>
                    <a:pt x="3321" y="3835"/>
                  </a:lnTo>
                  <a:lnTo>
                    <a:pt x="4017" y="4577"/>
                  </a:lnTo>
                  <a:lnTo>
                    <a:pt x="4200" y="5478"/>
                  </a:lnTo>
                  <a:lnTo>
                    <a:pt x="4942" y="6266"/>
                  </a:lnTo>
                  <a:lnTo>
                    <a:pt x="5010" y="7030"/>
                  </a:lnTo>
                  <a:lnTo>
                    <a:pt x="4805" y="7441"/>
                  </a:lnTo>
                  <a:lnTo>
                    <a:pt x="5501" y="7783"/>
                  </a:lnTo>
                  <a:lnTo>
                    <a:pt x="5786" y="717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5" name="Google Shape;665;p36"/>
            <p:cNvSpPr/>
            <p:nvPr/>
          </p:nvSpPr>
          <p:spPr>
            <a:xfrm>
              <a:off x="4390150" y="2326375"/>
              <a:ext cx="25125" cy="35125"/>
            </a:xfrm>
            <a:custGeom>
              <a:rect b="b" l="l" r="r" t="t"/>
              <a:pathLst>
                <a:path extrusionOk="0" h="1405" w="1005">
                  <a:moveTo>
                    <a:pt x="514" y="1233"/>
                  </a:moveTo>
                  <a:lnTo>
                    <a:pt x="640" y="743"/>
                  </a:lnTo>
                  <a:lnTo>
                    <a:pt x="1005" y="400"/>
                  </a:lnTo>
                  <a:lnTo>
                    <a:pt x="834" y="35"/>
                  </a:lnTo>
                  <a:lnTo>
                    <a:pt x="491" y="1"/>
                  </a:lnTo>
                  <a:lnTo>
                    <a:pt x="480" y="24"/>
                  </a:lnTo>
                  <a:lnTo>
                    <a:pt x="183" y="663"/>
                  </a:lnTo>
                  <a:lnTo>
                    <a:pt x="1" y="1404"/>
                  </a:lnTo>
                  <a:lnTo>
                    <a:pt x="252" y="1404"/>
                  </a:lnTo>
                  <a:lnTo>
                    <a:pt x="309" y="125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6" name="Google Shape;666;p36"/>
            <p:cNvSpPr/>
            <p:nvPr/>
          </p:nvSpPr>
          <p:spPr>
            <a:xfrm>
              <a:off x="3492575" y="2918100"/>
              <a:ext cx="77925" cy="95325"/>
            </a:xfrm>
            <a:custGeom>
              <a:rect b="b" l="l" r="r" t="t"/>
              <a:pathLst>
                <a:path extrusionOk="0" h="3813" w="3117">
                  <a:moveTo>
                    <a:pt x="2409" y="788"/>
                  </a:moveTo>
                  <a:lnTo>
                    <a:pt x="2181" y="765"/>
                  </a:lnTo>
                  <a:lnTo>
                    <a:pt x="2021" y="1130"/>
                  </a:lnTo>
                  <a:lnTo>
                    <a:pt x="1793" y="1119"/>
                  </a:lnTo>
                  <a:lnTo>
                    <a:pt x="1633" y="936"/>
                  </a:lnTo>
                  <a:lnTo>
                    <a:pt x="1690" y="560"/>
                  </a:lnTo>
                  <a:lnTo>
                    <a:pt x="1359" y="1"/>
                  </a:lnTo>
                  <a:lnTo>
                    <a:pt x="1142" y="103"/>
                  </a:lnTo>
                  <a:lnTo>
                    <a:pt x="971" y="138"/>
                  </a:lnTo>
                  <a:lnTo>
                    <a:pt x="606" y="560"/>
                  </a:lnTo>
                  <a:lnTo>
                    <a:pt x="229" y="1051"/>
                  </a:lnTo>
                  <a:lnTo>
                    <a:pt x="195" y="1324"/>
                  </a:lnTo>
                  <a:lnTo>
                    <a:pt x="1" y="1610"/>
                  </a:lnTo>
                  <a:lnTo>
                    <a:pt x="537" y="2192"/>
                  </a:lnTo>
                  <a:lnTo>
                    <a:pt x="1222" y="2694"/>
                  </a:lnTo>
                  <a:lnTo>
                    <a:pt x="1952" y="3379"/>
                  </a:lnTo>
                  <a:lnTo>
                    <a:pt x="2763" y="3812"/>
                  </a:lnTo>
                  <a:lnTo>
                    <a:pt x="2980" y="3801"/>
                  </a:lnTo>
                  <a:lnTo>
                    <a:pt x="3048" y="3059"/>
                  </a:lnTo>
                  <a:lnTo>
                    <a:pt x="3116" y="2945"/>
                  </a:lnTo>
                  <a:lnTo>
                    <a:pt x="3094" y="2591"/>
                  </a:lnTo>
                  <a:lnTo>
                    <a:pt x="2763" y="2203"/>
                  </a:lnTo>
                  <a:lnTo>
                    <a:pt x="2500" y="2146"/>
                  </a:lnTo>
                  <a:lnTo>
                    <a:pt x="2272" y="1895"/>
                  </a:lnTo>
                  <a:lnTo>
                    <a:pt x="2443" y="1496"/>
                  </a:lnTo>
                  <a:lnTo>
                    <a:pt x="2363" y="105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7" name="Google Shape;667;p36"/>
            <p:cNvSpPr/>
            <p:nvPr/>
          </p:nvSpPr>
          <p:spPr>
            <a:xfrm>
              <a:off x="3902575" y="2360625"/>
              <a:ext cx="311000" cy="307300"/>
            </a:xfrm>
            <a:custGeom>
              <a:rect b="b" l="l" r="r" t="t"/>
              <a:pathLst>
                <a:path extrusionOk="0" h="12292" w="12440">
                  <a:moveTo>
                    <a:pt x="12029" y="1427"/>
                  </a:moveTo>
                  <a:lnTo>
                    <a:pt x="11812" y="1119"/>
                  </a:lnTo>
                  <a:lnTo>
                    <a:pt x="11036" y="1004"/>
                  </a:lnTo>
                  <a:lnTo>
                    <a:pt x="10785" y="845"/>
                  </a:lnTo>
                  <a:lnTo>
                    <a:pt x="10499" y="845"/>
                  </a:lnTo>
                  <a:lnTo>
                    <a:pt x="10214" y="445"/>
                  </a:lnTo>
                  <a:lnTo>
                    <a:pt x="9176" y="263"/>
                  </a:lnTo>
                  <a:lnTo>
                    <a:pt x="8662" y="377"/>
                  </a:lnTo>
                  <a:lnTo>
                    <a:pt x="8126" y="810"/>
                  </a:lnTo>
                  <a:lnTo>
                    <a:pt x="7920" y="1244"/>
                  </a:lnTo>
                  <a:lnTo>
                    <a:pt x="8126" y="1929"/>
                  </a:lnTo>
                  <a:lnTo>
                    <a:pt x="7783" y="2363"/>
                  </a:lnTo>
                  <a:lnTo>
                    <a:pt x="7430" y="2591"/>
                  </a:lnTo>
                  <a:lnTo>
                    <a:pt x="6585" y="2146"/>
                  </a:lnTo>
                  <a:lnTo>
                    <a:pt x="5490" y="1758"/>
                  </a:lnTo>
                  <a:lnTo>
                    <a:pt x="4793" y="1598"/>
                  </a:lnTo>
                  <a:lnTo>
                    <a:pt x="4394" y="776"/>
                  </a:lnTo>
                  <a:lnTo>
                    <a:pt x="3367" y="377"/>
                  </a:lnTo>
                  <a:lnTo>
                    <a:pt x="2716" y="217"/>
                  </a:lnTo>
                  <a:lnTo>
                    <a:pt x="2408" y="308"/>
                  </a:lnTo>
                  <a:lnTo>
                    <a:pt x="1495" y="0"/>
                  </a:lnTo>
                  <a:lnTo>
                    <a:pt x="1484" y="696"/>
                  </a:lnTo>
                  <a:lnTo>
                    <a:pt x="1107" y="947"/>
                  </a:lnTo>
                  <a:lnTo>
                    <a:pt x="890" y="1233"/>
                  </a:lnTo>
                  <a:lnTo>
                    <a:pt x="365" y="1598"/>
                  </a:lnTo>
                  <a:lnTo>
                    <a:pt x="468" y="1963"/>
                  </a:lnTo>
                  <a:lnTo>
                    <a:pt x="411" y="2351"/>
                  </a:lnTo>
                  <a:lnTo>
                    <a:pt x="35" y="2545"/>
                  </a:lnTo>
                  <a:lnTo>
                    <a:pt x="308" y="3344"/>
                  </a:lnTo>
                  <a:lnTo>
                    <a:pt x="365" y="3778"/>
                  </a:lnTo>
                  <a:lnTo>
                    <a:pt x="240" y="4519"/>
                  </a:lnTo>
                  <a:lnTo>
                    <a:pt x="308" y="4930"/>
                  </a:lnTo>
                  <a:lnTo>
                    <a:pt x="229" y="5432"/>
                  </a:lnTo>
                  <a:lnTo>
                    <a:pt x="297" y="6003"/>
                  </a:lnTo>
                  <a:lnTo>
                    <a:pt x="0" y="6368"/>
                  </a:lnTo>
                  <a:lnTo>
                    <a:pt x="480" y="7042"/>
                  </a:lnTo>
                  <a:lnTo>
                    <a:pt x="514" y="7430"/>
                  </a:lnTo>
                  <a:lnTo>
                    <a:pt x="799" y="7943"/>
                  </a:lnTo>
                  <a:lnTo>
                    <a:pt x="1164" y="7772"/>
                  </a:lnTo>
                  <a:lnTo>
                    <a:pt x="1781" y="8183"/>
                  </a:lnTo>
                  <a:lnTo>
                    <a:pt x="2134" y="8753"/>
                  </a:lnTo>
                  <a:lnTo>
                    <a:pt x="3390" y="9153"/>
                  </a:lnTo>
                  <a:lnTo>
                    <a:pt x="3835" y="9655"/>
                  </a:lnTo>
                  <a:lnTo>
                    <a:pt x="4394" y="9313"/>
                  </a:lnTo>
                  <a:lnTo>
                    <a:pt x="5159" y="8810"/>
                  </a:lnTo>
                  <a:lnTo>
                    <a:pt x="8343" y="10556"/>
                  </a:lnTo>
                  <a:lnTo>
                    <a:pt x="11538" y="12291"/>
                  </a:lnTo>
                  <a:lnTo>
                    <a:pt x="11538" y="11903"/>
                  </a:lnTo>
                  <a:lnTo>
                    <a:pt x="12440" y="11903"/>
                  </a:lnTo>
                  <a:lnTo>
                    <a:pt x="12371" y="10100"/>
                  </a:lnTo>
                  <a:lnTo>
                    <a:pt x="12223" y="6756"/>
                  </a:lnTo>
                  <a:lnTo>
                    <a:pt x="12040" y="3515"/>
                  </a:lnTo>
                  <a:lnTo>
                    <a:pt x="11755" y="2796"/>
                  </a:lnTo>
                  <a:lnTo>
                    <a:pt x="11926" y="2237"/>
                  </a:lnTo>
                  <a:lnTo>
                    <a:pt x="11766" y="184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8" name="Google Shape;668;p36"/>
            <p:cNvSpPr/>
            <p:nvPr/>
          </p:nvSpPr>
          <p:spPr>
            <a:xfrm>
              <a:off x="5313675" y="2889275"/>
              <a:ext cx="42550" cy="87625"/>
            </a:xfrm>
            <a:custGeom>
              <a:rect b="b" l="l" r="r" t="t"/>
              <a:pathLst>
                <a:path extrusionOk="0" h="3505" w="1702">
                  <a:moveTo>
                    <a:pt x="1291" y="3288"/>
                  </a:moveTo>
                  <a:lnTo>
                    <a:pt x="1610" y="3025"/>
                  </a:lnTo>
                  <a:lnTo>
                    <a:pt x="1701" y="2089"/>
                  </a:lnTo>
                  <a:lnTo>
                    <a:pt x="1268" y="1142"/>
                  </a:lnTo>
                  <a:lnTo>
                    <a:pt x="857" y="503"/>
                  </a:lnTo>
                  <a:lnTo>
                    <a:pt x="275" y="1"/>
                  </a:lnTo>
                  <a:lnTo>
                    <a:pt x="1" y="1473"/>
                  </a:lnTo>
                  <a:lnTo>
                    <a:pt x="206" y="2774"/>
                  </a:lnTo>
                  <a:lnTo>
                    <a:pt x="606" y="350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69" name="Google Shape;669;p36"/>
            <p:cNvSpPr/>
            <p:nvPr/>
          </p:nvSpPr>
          <p:spPr>
            <a:xfrm>
              <a:off x="4240950" y="3762025"/>
              <a:ext cx="45950" cy="45400"/>
            </a:xfrm>
            <a:custGeom>
              <a:rect b="b" l="l" r="r" t="t"/>
              <a:pathLst>
                <a:path extrusionOk="0" h="1816" w="1838">
                  <a:moveTo>
                    <a:pt x="810" y="1724"/>
                  </a:moveTo>
                  <a:lnTo>
                    <a:pt x="970" y="1439"/>
                  </a:lnTo>
                  <a:lnTo>
                    <a:pt x="1415" y="1302"/>
                  </a:lnTo>
                  <a:lnTo>
                    <a:pt x="1564" y="1005"/>
                  </a:lnTo>
                  <a:lnTo>
                    <a:pt x="1837" y="560"/>
                  </a:lnTo>
                  <a:lnTo>
                    <a:pt x="1598" y="286"/>
                  </a:lnTo>
                  <a:lnTo>
                    <a:pt x="1267" y="1"/>
                  </a:lnTo>
                  <a:lnTo>
                    <a:pt x="902" y="183"/>
                  </a:lnTo>
                  <a:lnTo>
                    <a:pt x="457" y="549"/>
                  </a:lnTo>
                  <a:lnTo>
                    <a:pt x="0" y="1119"/>
                  </a:lnTo>
                  <a:lnTo>
                    <a:pt x="525" y="181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0" name="Google Shape;670;p36"/>
            <p:cNvSpPr/>
            <p:nvPr/>
          </p:nvSpPr>
          <p:spPr>
            <a:xfrm>
              <a:off x="4070900" y="1843925"/>
              <a:ext cx="94750" cy="52825"/>
            </a:xfrm>
            <a:custGeom>
              <a:rect b="b" l="l" r="r" t="t"/>
              <a:pathLst>
                <a:path extrusionOk="0" h="2113" w="3790">
                  <a:moveTo>
                    <a:pt x="3664" y="663"/>
                  </a:moveTo>
                  <a:lnTo>
                    <a:pt x="2956" y="252"/>
                  </a:lnTo>
                  <a:lnTo>
                    <a:pt x="2591" y="195"/>
                  </a:lnTo>
                  <a:lnTo>
                    <a:pt x="2465" y="1"/>
                  </a:lnTo>
                  <a:lnTo>
                    <a:pt x="1838" y="92"/>
                  </a:lnTo>
                  <a:lnTo>
                    <a:pt x="708" y="35"/>
                  </a:lnTo>
                  <a:lnTo>
                    <a:pt x="0" y="309"/>
                  </a:lnTo>
                  <a:lnTo>
                    <a:pt x="240" y="1016"/>
                  </a:lnTo>
                  <a:lnTo>
                    <a:pt x="948" y="1176"/>
                  </a:lnTo>
                  <a:lnTo>
                    <a:pt x="1267" y="1302"/>
                  </a:lnTo>
                  <a:lnTo>
                    <a:pt x="1233" y="1541"/>
                  </a:lnTo>
                  <a:lnTo>
                    <a:pt x="1324" y="1758"/>
                  </a:lnTo>
                  <a:lnTo>
                    <a:pt x="1678" y="1850"/>
                  </a:lnTo>
                  <a:lnTo>
                    <a:pt x="1883" y="2112"/>
                  </a:lnTo>
                  <a:lnTo>
                    <a:pt x="2534" y="2112"/>
                  </a:lnTo>
                  <a:lnTo>
                    <a:pt x="3219" y="1804"/>
                  </a:lnTo>
                  <a:lnTo>
                    <a:pt x="3287" y="1313"/>
                  </a:lnTo>
                  <a:lnTo>
                    <a:pt x="3789" y="102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1" name="Google Shape;671;p36"/>
            <p:cNvSpPr/>
            <p:nvPr/>
          </p:nvSpPr>
          <p:spPr>
            <a:xfrm>
              <a:off x="3820400" y="1979175"/>
              <a:ext cx="9725" cy="15125"/>
            </a:xfrm>
            <a:custGeom>
              <a:rect b="b" l="l" r="r" t="t"/>
              <a:pathLst>
                <a:path extrusionOk="0" h="605" w="389">
                  <a:moveTo>
                    <a:pt x="366" y="594"/>
                  </a:moveTo>
                  <a:lnTo>
                    <a:pt x="389" y="206"/>
                  </a:lnTo>
                  <a:lnTo>
                    <a:pt x="252" y="0"/>
                  </a:lnTo>
                  <a:lnTo>
                    <a:pt x="58" y="34"/>
                  </a:lnTo>
                  <a:lnTo>
                    <a:pt x="1" y="536"/>
                  </a:lnTo>
                  <a:lnTo>
                    <a:pt x="160" y="60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2" name="Google Shape;672;p36"/>
            <p:cNvSpPr/>
            <p:nvPr/>
          </p:nvSpPr>
          <p:spPr>
            <a:xfrm>
              <a:off x="4068900" y="1810550"/>
              <a:ext cx="119275" cy="49950"/>
            </a:xfrm>
            <a:custGeom>
              <a:rect b="b" l="l" r="r" t="t"/>
              <a:pathLst>
                <a:path extrusionOk="0" h="1998" w="4771">
                  <a:moveTo>
                    <a:pt x="3983" y="411"/>
                  </a:moveTo>
                  <a:lnTo>
                    <a:pt x="3447" y="411"/>
                  </a:lnTo>
                  <a:lnTo>
                    <a:pt x="2819" y="103"/>
                  </a:lnTo>
                  <a:lnTo>
                    <a:pt x="2523" y="1"/>
                  </a:lnTo>
                  <a:lnTo>
                    <a:pt x="1986" y="149"/>
                  </a:lnTo>
                  <a:lnTo>
                    <a:pt x="1963" y="799"/>
                  </a:lnTo>
                  <a:lnTo>
                    <a:pt x="1450" y="811"/>
                  </a:lnTo>
                  <a:lnTo>
                    <a:pt x="822" y="172"/>
                  </a:lnTo>
                  <a:lnTo>
                    <a:pt x="252" y="468"/>
                  </a:lnTo>
                  <a:lnTo>
                    <a:pt x="1" y="1005"/>
                  </a:lnTo>
                  <a:lnTo>
                    <a:pt x="80" y="1644"/>
                  </a:lnTo>
                  <a:lnTo>
                    <a:pt x="788" y="1370"/>
                  </a:lnTo>
                  <a:lnTo>
                    <a:pt x="1918" y="1427"/>
                  </a:lnTo>
                  <a:lnTo>
                    <a:pt x="2545" y="1347"/>
                  </a:lnTo>
                  <a:lnTo>
                    <a:pt x="2671" y="1530"/>
                  </a:lnTo>
                  <a:lnTo>
                    <a:pt x="3036" y="1587"/>
                  </a:lnTo>
                  <a:lnTo>
                    <a:pt x="3744" y="1998"/>
                  </a:lnTo>
                  <a:lnTo>
                    <a:pt x="4120" y="1861"/>
                  </a:lnTo>
                  <a:lnTo>
                    <a:pt x="4771" y="1530"/>
                  </a:lnTo>
                  <a:lnTo>
                    <a:pt x="4474" y="1016"/>
                  </a:lnTo>
                  <a:lnTo>
                    <a:pt x="4326" y="61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3" name="Google Shape;673;p36"/>
            <p:cNvSpPr/>
            <p:nvPr/>
          </p:nvSpPr>
          <p:spPr>
            <a:xfrm>
              <a:off x="3387025" y="2300700"/>
              <a:ext cx="313000" cy="325550"/>
            </a:xfrm>
            <a:custGeom>
              <a:rect b="b" l="l" r="r" t="t"/>
              <a:pathLst>
                <a:path extrusionOk="0" h="13022" w="12520">
                  <a:moveTo>
                    <a:pt x="11732" y="537"/>
                  </a:moveTo>
                  <a:lnTo>
                    <a:pt x="11401" y="526"/>
                  </a:lnTo>
                  <a:lnTo>
                    <a:pt x="10625" y="320"/>
                  </a:lnTo>
                  <a:lnTo>
                    <a:pt x="9906" y="377"/>
                  </a:lnTo>
                  <a:lnTo>
                    <a:pt x="9461" y="1"/>
                  </a:lnTo>
                  <a:lnTo>
                    <a:pt x="8913" y="1"/>
                  </a:lnTo>
                  <a:lnTo>
                    <a:pt x="8651" y="548"/>
                  </a:lnTo>
                  <a:lnTo>
                    <a:pt x="8126" y="1507"/>
                  </a:lnTo>
                  <a:lnTo>
                    <a:pt x="7555" y="1872"/>
                  </a:lnTo>
                  <a:lnTo>
                    <a:pt x="6779" y="2294"/>
                  </a:lnTo>
                  <a:lnTo>
                    <a:pt x="6289" y="2899"/>
                  </a:lnTo>
                  <a:lnTo>
                    <a:pt x="6152" y="3390"/>
                  </a:lnTo>
                  <a:lnTo>
                    <a:pt x="5855" y="4155"/>
                  </a:lnTo>
                  <a:lnTo>
                    <a:pt x="6015" y="5284"/>
                  </a:lnTo>
                  <a:lnTo>
                    <a:pt x="5341" y="6038"/>
                  </a:lnTo>
                  <a:lnTo>
                    <a:pt x="4953" y="6289"/>
                  </a:lnTo>
                  <a:lnTo>
                    <a:pt x="4326" y="6916"/>
                  </a:lnTo>
                  <a:lnTo>
                    <a:pt x="3607" y="7008"/>
                  </a:lnTo>
                  <a:lnTo>
                    <a:pt x="3207" y="7350"/>
                  </a:lnTo>
                  <a:lnTo>
                    <a:pt x="3184" y="7373"/>
                  </a:lnTo>
                  <a:lnTo>
                    <a:pt x="2671" y="8297"/>
                  </a:lnTo>
                  <a:lnTo>
                    <a:pt x="2146" y="8628"/>
                  </a:lnTo>
                  <a:lnTo>
                    <a:pt x="1849" y="9199"/>
                  </a:lnTo>
                  <a:lnTo>
                    <a:pt x="1815" y="9667"/>
                  </a:lnTo>
                  <a:lnTo>
                    <a:pt x="1587" y="10203"/>
                  </a:lnTo>
                  <a:lnTo>
                    <a:pt x="1324" y="10351"/>
                  </a:lnTo>
                  <a:lnTo>
                    <a:pt x="879" y="10922"/>
                  </a:lnTo>
                  <a:lnTo>
                    <a:pt x="594" y="11561"/>
                  </a:lnTo>
                  <a:lnTo>
                    <a:pt x="628" y="11881"/>
                  </a:lnTo>
                  <a:lnTo>
                    <a:pt x="366" y="12349"/>
                  </a:lnTo>
                  <a:lnTo>
                    <a:pt x="46" y="12588"/>
                  </a:lnTo>
                  <a:lnTo>
                    <a:pt x="0" y="13022"/>
                  </a:lnTo>
                  <a:lnTo>
                    <a:pt x="23" y="13022"/>
                  </a:lnTo>
                  <a:lnTo>
                    <a:pt x="1792" y="12942"/>
                  </a:lnTo>
                  <a:lnTo>
                    <a:pt x="1895" y="12623"/>
                  </a:lnTo>
                  <a:lnTo>
                    <a:pt x="2214" y="12200"/>
                  </a:lnTo>
                  <a:lnTo>
                    <a:pt x="2500" y="10945"/>
                  </a:lnTo>
                  <a:lnTo>
                    <a:pt x="3618" y="9975"/>
                  </a:lnTo>
                  <a:lnTo>
                    <a:pt x="4018" y="8822"/>
                  </a:lnTo>
                  <a:lnTo>
                    <a:pt x="4257" y="8765"/>
                  </a:lnTo>
                  <a:lnTo>
                    <a:pt x="4531" y="8058"/>
                  </a:lnTo>
                  <a:lnTo>
                    <a:pt x="5182" y="7955"/>
                  </a:lnTo>
                  <a:lnTo>
                    <a:pt x="5455" y="8080"/>
                  </a:lnTo>
                  <a:lnTo>
                    <a:pt x="5809" y="8080"/>
                  </a:lnTo>
                  <a:lnTo>
                    <a:pt x="6072" y="7864"/>
                  </a:lnTo>
                  <a:lnTo>
                    <a:pt x="6551" y="7841"/>
                  </a:lnTo>
                  <a:lnTo>
                    <a:pt x="6540" y="7350"/>
                  </a:lnTo>
                  <a:lnTo>
                    <a:pt x="6540" y="7350"/>
                  </a:lnTo>
                  <a:lnTo>
                    <a:pt x="6654" y="7350"/>
                  </a:lnTo>
                  <a:lnTo>
                    <a:pt x="6665" y="6289"/>
                  </a:lnTo>
                  <a:lnTo>
                    <a:pt x="7932" y="5615"/>
                  </a:lnTo>
                  <a:lnTo>
                    <a:pt x="8708" y="5467"/>
                  </a:lnTo>
                  <a:lnTo>
                    <a:pt x="9336" y="5227"/>
                  </a:lnTo>
                  <a:lnTo>
                    <a:pt x="9632" y="4771"/>
                  </a:lnTo>
                  <a:lnTo>
                    <a:pt x="10534" y="4417"/>
                  </a:lnTo>
                  <a:lnTo>
                    <a:pt x="10580" y="3744"/>
                  </a:lnTo>
                  <a:lnTo>
                    <a:pt x="11013" y="3675"/>
                  </a:lnTo>
                  <a:lnTo>
                    <a:pt x="11378" y="3333"/>
                  </a:lnTo>
                  <a:lnTo>
                    <a:pt x="12371" y="3185"/>
                  </a:lnTo>
                  <a:lnTo>
                    <a:pt x="12520" y="2831"/>
                  </a:lnTo>
                  <a:lnTo>
                    <a:pt x="12314" y="2637"/>
                  </a:lnTo>
                  <a:lnTo>
                    <a:pt x="12063" y="1678"/>
                  </a:lnTo>
                  <a:lnTo>
                    <a:pt x="12017" y="111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4" name="Google Shape;674;p36"/>
            <p:cNvSpPr/>
            <p:nvPr/>
          </p:nvSpPr>
          <p:spPr>
            <a:xfrm>
              <a:off x="4189875" y="2015975"/>
              <a:ext cx="65925" cy="65925"/>
            </a:xfrm>
            <a:custGeom>
              <a:rect b="b" l="l" r="r" t="t"/>
              <a:pathLst>
                <a:path extrusionOk="0" h="2637" w="2637">
                  <a:moveTo>
                    <a:pt x="1484" y="2637"/>
                  </a:moveTo>
                  <a:lnTo>
                    <a:pt x="1655" y="2545"/>
                  </a:lnTo>
                  <a:lnTo>
                    <a:pt x="1735" y="2237"/>
                  </a:lnTo>
                  <a:lnTo>
                    <a:pt x="1883" y="1952"/>
                  </a:lnTo>
                  <a:lnTo>
                    <a:pt x="1815" y="1792"/>
                  </a:lnTo>
                  <a:lnTo>
                    <a:pt x="1963" y="1724"/>
                  </a:lnTo>
                  <a:lnTo>
                    <a:pt x="2043" y="1849"/>
                  </a:lnTo>
                  <a:lnTo>
                    <a:pt x="2465" y="1883"/>
                  </a:lnTo>
                  <a:lnTo>
                    <a:pt x="2637" y="1815"/>
                  </a:lnTo>
                  <a:lnTo>
                    <a:pt x="2500" y="1724"/>
                  </a:lnTo>
                  <a:lnTo>
                    <a:pt x="2534" y="1587"/>
                  </a:lnTo>
                  <a:lnTo>
                    <a:pt x="2249" y="1370"/>
                  </a:lnTo>
                  <a:lnTo>
                    <a:pt x="2089" y="993"/>
                  </a:lnTo>
                  <a:lnTo>
                    <a:pt x="1815" y="845"/>
                  </a:lnTo>
                  <a:lnTo>
                    <a:pt x="1815" y="537"/>
                  </a:lnTo>
                  <a:lnTo>
                    <a:pt x="1461" y="308"/>
                  </a:lnTo>
                  <a:lnTo>
                    <a:pt x="1176" y="274"/>
                  </a:lnTo>
                  <a:lnTo>
                    <a:pt x="617" y="0"/>
                  </a:lnTo>
                  <a:lnTo>
                    <a:pt x="160" y="80"/>
                  </a:lnTo>
                  <a:lnTo>
                    <a:pt x="0" y="217"/>
                  </a:lnTo>
                  <a:lnTo>
                    <a:pt x="229" y="297"/>
                  </a:lnTo>
                  <a:lnTo>
                    <a:pt x="491" y="571"/>
                  </a:lnTo>
                  <a:lnTo>
                    <a:pt x="754" y="936"/>
                  </a:lnTo>
                  <a:lnTo>
                    <a:pt x="1244" y="1472"/>
                  </a:lnTo>
                  <a:lnTo>
                    <a:pt x="1324" y="1849"/>
                  </a:lnTo>
                  <a:lnTo>
                    <a:pt x="1301" y="223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5" name="Google Shape;675;p36"/>
            <p:cNvSpPr/>
            <p:nvPr/>
          </p:nvSpPr>
          <p:spPr>
            <a:xfrm>
              <a:off x="4569600" y="3385425"/>
              <a:ext cx="153250" cy="307875"/>
            </a:xfrm>
            <a:custGeom>
              <a:rect b="b" l="l" r="r" t="t"/>
              <a:pathLst>
                <a:path extrusionOk="0" h="12315" w="6130">
                  <a:moveTo>
                    <a:pt x="5867" y="1370"/>
                  </a:moveTo>
                  <a:lnTo>
                    <a:pt x="5718" y="765"/>
                  </a:lnTo>
                  <a:lnTo>
                    <a:pt x="5513" y="389"/>
                  </a:lnTo>
                  <a:lnTo>
                    <a:pt x="5262" y="1"/>
                  </a:lnTo>
                  <a:lnTo>
                    <a:pt x="4977" y="400"/>
                  </a:lnTo>
                  <a:lnTo>
                    <a:pt x="4931" y="937"/>
                  </a:lnTo>
                  <a:lnTo>
                    <a:pt x="4463" y="1587"/>
                  </a:lnTo>
                  <a:lnTo>
                    <a:pt x="4132" y="1473"/>
                  </a:lnTo>
                  <a:lnTo>
                    <a:pt x="4212" y="1850"/>
                  </a:lnTo>
                  <a:lnTo>
                    <a:pt x="3961" y="2306"/>
                  </a:lnTo>
                  <a:lnTo>
                    <a:pt x="3276" y="2865"/>
                  </a:lnTo>
                  <a:lnTo>
                    <a:pt x="2786" y="3390"/>
                  </a:lnTo>
                  <a:lnTo>
                    <a:pt x="2443" y="3390"/>
                  </a:lnTo>
                  <a:lnTo>
                    <a:pt x="2135" y="3573"/>
                  </a:lnTo>
                  <a:lnTo>
                    <a:pt x="1690" y="3755"/>
                  </a:lnTo>
                  <a:lnTo>
                    <a:pt x="1291" y="3778"/>
                  </a:lnTo>
                  <a:lnTo>
                    <a:pt x="1154" y="4372"/>
                  </a:lnTo>
                  <a:lnTo>
                    <a:pt x="834" y="4862"/>
                  </a:lnTo>
                  <a:lnTo>
                    <a:pt x="845" y="5707"/>
                  </a:lnTo>
                  <a:lnTo>
                    <a:pt x="960" y="6277"/>
                  </a:lnTo>
                  <a:lnTo>
                    <a:pt x="1119" y="6711"/>
                  </a:lnTo>
                  <a:lnTo>
                    <a:pt x="1005" y="7293"/>
                  </a:lnTo>
                  <a:lnTo>
                    <a:pt x="594" y="7978"/>
                  </a:lnTo>
                  <a:lnTo>
                    <a:pt x="560" y="8275"/>
                  </a:lnTo>
                  <a:lnTo>
                    <a:pt x="195" y="8434"/>
                  </a:lnTo>
                  <a:lnTo>
                    <a:pt x="1" y="9085"/>
                  </a:lnTo>
                  <a:lnTo>
                    <a:pt x="35" y="9747"/>
                  </a:lnTo>
                  <a:lnTo>
                    <a:pt x="263" y="10454"/>
                  </a:lnTo>
                  <a:lnTo>
                    <a:pt x="252" y="11276"/>
                  </a:lnTo>
                  <a:lnTo>
                    <a:pt x="423" y="11744"/>
                  </a:lnTo>
                  <a:lnTo>
                    <a:pt x="1017" y="12075"/>
                  </a:lnTo>
                  <a:lnTo>
                    <a:pt x="1450" y="12314"/>
                  </a:lnTo>
                  <a:lnTo>
                    <a:pt x="2158" y="11926"/>
                  </a:lnTo>
                  <a:lnTo>
                    <a:pt x="2820" y="11710"/>
                  </a:lnTo>
                  <a:lnTo>
                    <a:pt x="3253" y="10660"/>
                  </a:lnTo>
                  <a:lnTo>
                    <a:pt x="3653" y="9393"/>
                  </a:lnTo>
                  <a:lnTo>
                    <a:pt x="4269" y="7681"/>
                  </a:lnTo>
                  <a:lnTo>
                    <a:pt x="4737" y="6426"/>
                  </a:lnTo>
                  <a:lnTo>
                    <a:pt x="5125" y="5364"/>
                  </a:lnTo>
                  <a:lnTo>
                    <a:pt x="5239" y="4600"/>
                  </a:lnTo>
                  <a:lnTo>
                    <a:pt x="5467" y="4383"/>
                  </a:lnTo>
                  <a:lnTo>
                    <a:pt x="5570" y="3995"/>
                  </a:lnTo>
                  <a:lnTo>
                    <a:pt x="5456" y="3322"/>
                  </a:lnTo>
                  <a:lnTo>
                    <a:pt x="5627" y="3059"/>
                  </a:lnTo>
                  <a:lnTo>
                    <a:pt x="5855" y="3596"/>
                  </a:lnTo>
                  <a:lnTo>
                    <a:pt x="6015" y="3322"/>
                  </a:lnTo>
                  <a:lnTo>
                    <a:pt x="6129" y="2888"/>
                  </a:lnTo>
                  <a:lnTo>
                    <a:pt x="5935" y="246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6" name="Google Shape;676;p36"/>
            <p:cNvSpPr/>
            <p:nvPr/>
          </p:nvSpPr>
          <p:spPr>
            <a:xfrm>
              <a:off x="1486900" y="2369750"/>
              <a:ext cx="529250" cy="412575"/>
            </a:xfrm>
            <a:custGeom>
              <a:rect b="b" l="l" r="r" t="t"/>
              <a:pathLst>
                <a:path extrusionOk="0" h="16503" w="21170">
                  <a:moveTo>
                    <a:pt x="13444" y="6254"/>
                  </a:moveTo>
                  <a:lnTo>
                    <a:pt x="12930" y="6049"/>
                  </a:lnTo>
                  <a:lnTo>
                    <a:pt x="12371" y="5764"/>
                  </a:lnTo>
                  <a:lnTo>
                    <a:pt x="12257" y="5341"/>
                  </a:lnTo>
                  <a:lnTo>
                    <a:pt x="12234" y="4691"/>
                  </a:lnTo>
                  <a:lnTo>
                    <a:pt x="11892" y="4177"/>
                  </a:lnTo>
                  <a:lnTo>
                    <a:pt x="11743" y="3652"/>
                  </a:lnTo>
                  <a:lnTo>
                    <a:pt x="11515" y="3025"/>
                  </a:lnTo>
                  <a:lnTo>
                    <a:pt x="11070" y="2671"/>
                  </a:lnTo>
                  <a:lnTo>
                    <a:pt x="10454" y="2682"/>
                  </a:lnTo>
                  <a:lnTo>
                    <a:pt x="9769" y="3401"/>
                  </a:lnTo>
                  <a:lnTo>
                    <a:pt x="9198" y="3127"/>
                  </a:lnTo>
                  <a:lnTo>
                    <a:pt x="8879" y="2853"/>
                  </a:lnTo>
                  <a:lnTo>
                    <a:pt x="8822" y="2351"/>
                  </a:lnTo>
                  <a:lnTo>
                    <a:pt x="8708" y="1883"/>
                  </a:lnTo>
                  <a:lnTo>
                    <a:pt x="8365" y="1484"/>
                  </a:lnTo>
                  <a:lnTo>
                    <a:pt x="8069" y="1199"/>
                  </a:lnTo>
                  <a:lnTo>
                    <a:pt x="7886" y="891"/>
                  </a:lnTo>
                  <a:lnTo>
                    <a:pt x="6551" y="891"/>
                  </a:lnTo>
                  <a:lnTo>
                    <a:pt x="6437" y="1256"/>
                  </a:lnTo>
                  <a:lnTo>
                    <a:pt x="5820" y="1256"/>
                  </a:lnTo>
                  <a:lnTo>
                    <a:pt x="4303" y="1256"/>
                  </a:lnTo>
                  <a:lnTo>
                    <a:pt x="2773" y="628"/>
                  </a:lnTo>
                  <a:lnTo>
                    <a:pt x="1758" y="183"/>
                  </a:lnTo>
                  <a:lnTo>
                    <a:pt x="1906" y="0"/>
                  </a:lnTo>
                  <a:lnTo>
                    <a:pt x="902" y="103"/>
                  </a:lnTo>
                  <a:lnTo>
                    <a:pt x="0" y="172"/>
                  </a:lnTo>
                  <a:lnTo>
                    <a:pt x="34" y="982"/>
                  </a:lnTo>
                  <a:lnTo>
                    <a:pt x="137" y="1712"/>
                  </a:lnTo>
                  <a:lnTo>
                    <a:pt x="228" y="2294"/>
                  </a:lnTo>
                  <a:lnTo>
                    <a:pt x="343" y="2865"/>
                  </a:lnTo>
                  <a:lnTo>
                    <a:pt x="719" y="3127"/>
                  </a:lnTo>
                  <a:lnTo>
                    <a:pt x="1130" y="3766"/>
                  </a:lnTo>
                  <a:lnTo>
                    <a:pt x="993" y="4177"/>
                  </a:lnTo>
                  <a:lnTo>
                    <a:pt x="605" y="4508"/>
                  </a:lnTo>
                  <a:lnTo>
                    <a:pt x="308" y="4463"/>
                  </a:lnTo>
                  <a:lnTo>
                    <a:pt x="217" y="4542"/>
                  </a:lnTo>
                  <a:lnTo>
                    <a:pt x="548" y="5067"/>
                  </a:lnTo>
                  <a:lnTo>
                    <a:pt x="959" y="5284"/>
                  </a:lnTo>
                  <a:lnTo>
                    <a:pt x="1107" y="5524"/>
                  </a:lnTo>
                  <a:lnTo>
                    <a:pt x="1233" y="5398"/>
                  </a:lnTo>
                  <a:lnTo>
                    <a:pt x="1678" y="5809"/>
                  </a:lnTo>
                  <a:lnTo>
                    <a:pt x="1974" y="6094"/>
                  </a:lnTo>
                  <a:lnTo>
                    <a:pt x="1986" y="6574"/>
                  </a:lnTo>
                  <a:lnTo>
                    <a:pt x="1815" y="7247"/>
                  </a:lnTo>
                  <a:lnTo>
                    <a:pt x="2169" y="7475"/>
                  </a:lnTo>
                  <a:lnTo>
                    <a:pt x="2648" y="7920"/>
                  </a:lnTo>
                  <a:lnTo>
                    <a:pt x="3059" y="8434"/>
                  </a:lnTo>
                  <a:lnTo>
                    <a:pt x="3161" y="8993"/>
                  </a:lnTo>
                  <a:lnTo>
                    <a:pt x="3298" y="8993"/>
                  </a:lnTo>
                  <a:lnTo>
                    <a:pt x="3686" y="8662"/>
                  </a:lnTo>
                  <a:lnTo>
                    <a:pt x="3743" y="8491"/>
                  </a:lnTo>
                  <a:lnTo>
                    <a:pt x="3527" y="8092"/>
                  </a:lnTo>
                  <a:lnTo>
                    <a:pt x="3298" y="7681"/>
                  </a:lnTo>
                  <a:lnTo>
                    <a:pt x="2933" y="7647"/>
                  </a:lnTo>
                  <a:lnTo>
                    <a:pt x="2990" y="7167"/>
                  </a:lnTo>
                  <a:lnTo>
                    <a:pt x="2853" y="6734"/>
                  </a:lnTo>
                  <a:lnTo>
                    <a:pt x="2716" y="6334"/>
                  </a:lnTo>
                  <a:lnTo>
                    <a:pt x="2648" y="5490"/>
                  </a:lnTo>
                  <a:lnTo>
                    <a:pt x="2271" y="5033"/>
                  </a:lnTo>
                  <a:lnTo>
                    <a:pt x="2191" y="4714"/>
                  </a:lnTo>
                  <a:lnTo>
                    <a:pt x="2020" y="4485"/>
                  </a:lnTo>
                  <a:lnTo>
                    <a:pt x="2020" y="3892"/>
                  </a:lnTo>
                  <a:lnTo>
                    <a:pt x="1872" y="3915"/>
                  </a:lnTo>
                  <a:lnTo>
                    <a:pt x="1860" y="3595"/>
                  </a:lnTo>
                  <a:lnTo>
                    <a:pt x="1758" y="3527"/>
                  </a:lnTo>
                  <a:lnTo>
                    <a:pt x="1701" y="3321"/>
                  </a:lnTo>
                  <a:lnTo>
                    <a:pt x="1313" y="2694"/>
                  </a:lnTo>
                  <a:lnTo>
                    <a:pt x="1164" y="2328"/>
                  </a:lnTo>
                  <a:lnTo>
                    <a:pt x="1301" y="1644"/>
                  </a:lnTo>
                  <a:lnTo>
                    <a:pt x="1313" y="1210"/>
                  </a:lnTo>
                  <a:lnTo>
                    <a:pt x="1575" y="845"/>
                  </a:lnTo>
                  <a:lnTo>
                    <a:pt x="1917" y="1085"/>
                  </a:lnTo>
                  <a:lnTo>
                    <a:pt x="2191" y="1062"/>
                  </a:lnTo>
                  <a:lnTo>
                    <a:pt x="2625" y="1416"/>
                  </a:lnTo>
                  <a:lnTo>
                    <a:pt x="2499" y="1758"/>
                  </a:lnTo>
                  <a:lnTo>
                    <a:pt x="2557" y="2454"/>
                  </a:lnTo>
                  <a:lnTo>
                    <a:pt x="2773" y="3127"/>
                  </a:lnTo>
                  <a:lnTo>
                    <a:pt x="2716" y="3413"/>
                  </a:lnTo>
                  <a:lnTo>
                    <a:pt x="2956" y="3858"/>
                  </a:lnTo>
                  <a:lnTo>
                    <a:pt x="3287" y="4337"/>
                  </a:lnTo>
                  <a:lnTo>
                    <a:pt x="3675" y="4405"/>
                  </a:lnTo>
                  <a:lnTo>
                    <a:pt x="3709" y="5033"/>
                  </a:lnTo>
                  <a:lnTo>
                    <a:pt x="4052" y="5478"/>
                  </a:lnTo>
                  <a:lnTo>
                    <a:pt x="4417" y="5695"/>
                  </a:lnTo>
                  <a:lnTo>
                    <a:pt x="4154" y="6266"/>
                  </a:lnTo>
                  <a:lnTo>
                    <a:pt x="4257" y="6483"/>
                  </a:lnTo>
                  <a:lnTo>
                    <a:pt x="4839" y="6848"/>
                  </a:lnTo>
                  <a:lnTo>
                    <a:pt x="5113" y="7418"/>
                  </a:lnTo>
                  <a:lnTo>
                    <a:pt x="5752" y="8114"/>
                  </a:lnTo>
                  <a:lnTo>
                    <a:pt x="6300" y="9027"/>
                  </a:lnTo>
                  <a:lnTo>
                    <a:pt x="6482" y="9484"/>
                  </a:lnTo>
                  <a:lnTo>
                    <a:pt x="6482" y="9849"/>
                  </a:lnTo>
                  <a:lnTo>
                    <a:pt x="6676" y="10260"/>
                  </a:lnTo>
                  <a:lnTo>
                    <a:pt x="6642" y="10568"/>
                  </a:lnTo>
                  <a:lnTo>
                    <a:pt x="6414" y="10796"/>
                  </a:lnTo>
                  <a:lnTo>
                    <a:pt x="6448" y="11059"/>
                  </a:lnTo>
                  <a:lnTo>
                    <a:pt x="6186" y="11161"/>
                  </a:lnTo>
                  <a:lnTo>
                    <a:pt x="6300" y="11595"/>
                  </a:lnTo>
                  <a:lnTo>
                    <a:pt x="6608" y="12166"/>
                  </a:lnTo>
                  <a:lnTo>
                    <a:pt x="7361" y="12679"/>
                  </a:lnTo>
                  <a:lnTo>
                    <a:pt x="7635" y="13102"/>
                  </a:lnTo>
                  <a:lnTo>
                    <a:pt x="8411" y="13387"/>
                  </a:lnTo>
                  <a:lnTo>
                    <a:pt x="8833" y="13444"/>
                  </a:lnTo>
                  <a:lnTo>
                    <a:pt x="9004" y="13684"/>
                  </a:lnTo>
                  <a:lnTo>
                    <a:pt x="9609" y="14106"/>
                  </a:lnTo>
                  <a:lnTo>
                    <a:pt x="10442" y="14540"/>
                  </a:lnTo>
                  <a:lnTo>
                    <a:pt x="11013" y="14665"/>
                  </a:lnTo>
                  <a:lnTo>
                    <a:pt x="11698" y="15076"/>
                  </a:lnTo>
                  <a:lnTo>
                    <a:pt x="12268" y="15247"/>
                  </a:lnTo>
                  <a:lnTo>
                    <a:pt x="12805" y="15498"/>
                  </a:lnTo>
                  <a:lnTo>
                    <a:pt x="13216" y="15395"/>
                  </a:lnTo>
                  <a:lnTo>
                    <a:pt x="13900" y="15053"/>
                  </a:lnTo>
                  <a:lnTo>
                    <a:pt x="14345" y="14996"/>
                  </a:lnTo>
                  <a:lnTo>
                    <a:pt x="14973" y="15224"/>
                  </a:lnTo>
                  <a:lnTo>
                    <a:pt x="15338" y="15521"/>
                  </a:lnTo>
                  <a:lnTo>
                    <a:pt x="16126" y="16502"/>
                  </a:lnTo>
                  <a:lnTo>
                    <a:pt x="16183" y="16240"/>
                  </a:lnTo>
                  <a:lnTo>
                    <a:pt x="16297" y="16023"/>
                  </a:lnTo>
                  <a:lnTo>
                    <a:pt x="16194" y="15852"/>
                  </a:lnTo>
                  <a:lnTo>
                    <a:pt x="16662" y="15110"/>
                  </a:lnTo>
                  <a:lnTo>
                    <a:pt x="17678" y="15110"/>
                  </a:lnTo>
                  <a:lnTo>
                    <a:pt x="17735" y="14813"/>
                  </a:lnTo>
                  <a:lnTo>
                    <a:pt x="17621" y="14756"/>
                  </a:lnTo>
                  <a:lnTo>
                    <a:pt x="17552" y="14551"/>
                  </a:lnTo>
                  <a:lnTo>
                    <a:pt x="17278" y="14334"/>
                  </a:lnTo>
                  <a:lnTo>
                    <a:pt x="17027" y="14037"/>
                  </a:lnTo>
                  <a:lnTo>
                    <a:pt x="17392" y="14037"/>
                  </a:lnTo>
                  <a:lnTo>
                    <a:pt x="17449" y="13524"/>
                  </a:lnTo>
                  <a:lnTo>
                    <a:pt x="18191" y="13524"/>
                  </a:lnTo>
                  <a:lnTo>
                    <a:pt x="18922" y="13535"/>
                  </a:lnTo>
                  <a:lnTo>
                    <a:pt x="18933" y="13398"/>
                  </a:lnTo>
                  <a:lnTo>
                    <a:pt x="19036" y="13353"/>
                  </a:lnTo>
                  <a:lnTo>
                    <a:pt x="19161" y="13467"/>
                  </a:lnTo>
                  <a:lnTo>
                    <a:pt x="19515" y="12908"/>
                  </a:lnTo>
                  <a:lnTo>
                    <a:pt x="19663" y="12908"/>
                  </a:lnTo>
                  <a:lnTo>
                    <a:pt x="19835" y="12896"/>
                  </a:lnTo>
                  <a:lnTo>
                    <a:pt x="20006" y="13124"/>
                  </a:lnTo>
                  <a:lnTo>
                    <a:pt x="20291" y="12417"/>
                  </a:lnTo>
                  <a:lnTo>
                    <a:pt x="20462" y="12029"/>
                  </a:lnTo>
                  <a:lnTo>
                    <a:pt x="20337" y="11869"/>
                  </a:lnTo>
                  <a:lnTo>
                    <a:pt x="20588" y="11310"/>
                  </a:lnTo>
                  <a:lnTo>
                    <a:pt x="21090" y="10773"/>
                  </a:lnTo>
                  <a:lnTo>
                    <a:pt x="21170" y="10328"/>
                  </a:lnTo>
                  <a:lnTo>
                    <a:pt x="20999" y="10146"/>
                  </a:lnTo>
                  <a:lnTo>
                    <a:pt x="20519" y="10214"/>
                  </a:lnTo>
                  <a:lnTo>
                    <a:pt x="19835" y="10191"/>
                  </a:lnTo>
                  <a:lnTo>
                    <a:pt x="18979" y="10397"/>
                  </a:lnTo>
                  <a:lnTo>
                    <a:pt x="18408" y="10648"/>
                  </a:lnTo>
                  <a:lnTo>
                    <a:pt x="18237" y="10899"/>
                  </a:lnTo>
                  <a:lnTo>
                    <a:pt x="18066" y="11675"/>
                  </a:lnTo>
                  <a:lnTo>
                    <a:pt x="17803" y="12200"/>
                  </a:lnTo>
                  <a:lnTo>
                    <a:pt x="17255" y="12565"/>
                  </a:lnTo>
                  <a:lnTo>
                    <a:pt x="16742" y="12725"/>
                  </a:lnTo>
                  <a:lnTo>
                    <a:pt x="16126" y="12885"/>
                  </a:lnTo>
                  <a:lnTo>
                    <a:pt x="15509" y="12965"/>
                  </a:lnTo>
                  <a:lnTo>
                    <a:pt x="14779" y="13227"/>
                  </a:lnTo>
                  <a:lnTo>
                    <a:pt x="14517" y="12851"/>
                  </a:lnTo>
                  <a:lnTo>
                    <a:pt x="13718" y="12611"/>
                  </a:lnTo>
                  <a:lnTo>
                    <a:pt x="13455" y="12154"/>
                  </a:lnTo>
                  <a:lnTo>
                    <a:pt x="13352" y="11641"/>
                  </a:lnTo>
                  <a:lnTo>
                    <a:pt x="12930" y="10967"/>
                  </a:lnTo>
                  <a:lnTo>
                    <a:pt x="12873" y="10260"/>
                  </a:lnTo>
                  <a:lnTo>
                    <a:pt x="12702" y="9815"/>
                  </a:lnTo>
                  <a:lnTo>
                    <a:pt x="12633" y="9336"/>
                  </a:lnTo>
                  <a:lnTo>
                    <a:pt x="12782" y="8890"/>
                  </a:lnTo>
                  <a:lnTo>
                    <a:pt x="13044" y="7658"/>
                  </a:lnTo>
                  <a:lnTo>
                    <a:pt x="13295" y="7019"/>
                  </a:lnTo>
                  <a:lnTo>
                    <a:pt x="13740" y="622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7" name="Google Shape;677;p36"/>
            <p:cNvSpPr/>
            <p:nvPr/>
          </p:nvSpPr>
          <p:spPr>
            <a:xfrm>
              <a:off x="4096575" y="2151500"/>
              <a:ext cx="45950" cy="32825"/>
            </a:xfrm>
            <a:custGeom>
              <a:rect b="b" l="l" r="r" t="t"/>
              <a:pathLst>
                <a:path extrusionOk="0" h="1313" w="1838">
                  <a:moveTo>
                    <a:pt x="1724" y="285"/>
                  </a:moveTo>
                  <a:lnTo>
                    <a:pt x="1324" y="0"/>
                  </a:lnTo>
                  <a:lnTo>
                    <a:pt x="982" y="11"/>
                  </a:lnTo>
                  <a:lnTo>
                    <a:pt x="742" y="69"/>
                  </a:lnTo>
                  <a:lnTo>
                    <a:pt x="583" y="103"/>
                  </a:lnTo>
                  <a:lnTo>
                    <a:pt x="172" y="240"/>
                  </a:lnTo>
                  <a:lnTo>
                    <a:pt x="160" y="411"/>
                  </a:lnTo>
                  <a:lnTo>
                    <a:pt x="58" y="411"/>
                  </a:lnTo>
                  <a:lnTo>
                    <a:pt x="58" y="411"/>
                  </a:lnTo>
                  <a:lnTo>
                    <a:pt x="1" y="719"/>
                  </a:lnTo>
                  <a:lnTo>
                    <a:pt x="126" y="1084"/>
                  </a:lnTo>
                  <a:lnTo>
                    <a:pt x="457" y="1312"/>
                  </a:lnTo>
                  <a:lnTo>
                    <a:pt x="925" y="1233"/>
                  </a:lnTo>
                  <a:lnTo>
                    <a:pt x="1199" y="1039"/>
                  </a:lnTo>
                  <a:lnTo>
                    <a:pt x="1598" y="1061"/>
                  </a:lnTo>
                  <a:lnTo>
                    <a:pt x="1701" y="902"/>
                  </a:lnTo>
                  <a:lnTo>
                    <a:pt x="1838" y="86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8" name="Google Shape;678;p36"/>
            <p:cNvSpPr/>
            <p:nvPr/>
          </p:nvSpPr>
          <p:spPr>
            <a:xfrm>
              <a:off x="3479450" y="2545500"/>
              <a:ext cx="326425" cy="337525"/>
            </a:xfrm>
            <a:custGeom>
              <a:rect b="b" l="l" r="r" t="t"/>
              <a:pathLst>
                <a:path extrusionOk="0" h="13501" w="13057">
                  <a:moveTo>
                    <a:pt x="13045" y="5284"/>
                  </a:moveTo>
                  <a:lnTo>
                    <a:pt x="12178" y="5364"/>
                  </a:lnTo>
                  <a:lnTo>
                    <a:pt x="12155" y="4793"/>
                  </a:lnTo>
                  <a:lnTo>
                    <a:pt x="11790" y="4645"/>
                  </a:lnTo>
                  <a:lnTo>
                    <a:pt x="11299" y="4383"/>
                  </a:lnTo>
                  <a:lnTo>
                    <a:pt x="11116" y="3960"/>
                  </a:lnTo>
                  <a:lnTo>
                    <a:pt x="8469" y="1986"/>
                  </a:lnTo>
                  <a:lnTo>
                    <a:pt x="5844" y="0"/>
                  </a:lnTo>
                  <a:lnTo>
                    <a:pt x="4646" y="23"/>
                  </a:lnTo>
                  <a:lnTo>
                    <a:pt x="4988" y="3926"/>
                  </a:lnTo>
                  <a:lnTo>
                    <a:pt x="5330" y="7852"/>
                  </a:lnTo>
                  <a:lnTo>
                    <a:pt x="5467" y="7966"/>
                  </a:lnTo>
                  <a:lnTo>
                    <a:pt x="5285" y="8594"/>
                  </a:lnTo>
                  <a:lnTo>
                    <a:pt x="2101" y="8605"/>
                  </a:lnTo>
                  <a:lnTo>
                    <a:pt x="1975" y="8810"/>
                  </a:lnTo>
                  <a:lnTo>
                    <a:pt x="1679" y="8753"/>
                  </a:lnTo>
                  <a:lnTo>
                    <a:pt x="1222" y="8936"/>
                  </a:lnTo>
                  <a:lnTo>
                    <a:pt x="674" y="8674"/>
                  </a:lnTo>
                  <a:lnTo>
                    <a:pt x="423" y="8708"/>
                  </a:lnTo>
                  <a:lnTo>
                    <a:pt x="275" y="9233"/>
                  </a:lnTo>
                  <a:lnTo>
                    <a:pt x="1" y="9404"/>
                  </a:lnTo>
                  <a:lnTo>
                    <a:pt x="35" y="9963"/>
                  </a:lnTo>
                  <a:lnTo>
                    <a:pt x="195" y="10488"/>
                  </a:lnTo>
                  <a:lnTo>
                    <a:pt x="492" y="10751"/>
                  </a:lnTo>
                  <a:lnTo>
                    <a:pt x="549" y="11082"/>
                  </a:lnTo>
                  <a:lnTo>
                    <a:pt x="503" y="11367"/>
                  </a:lnTo>
                  <a:lnTo>
                    <a:pt x="549" y="11698"/>
                  </a:lnTo>
                  <a:lnTo>
                    <a:pt x="674" y="11698"/>
                  </a:lnTo>
                  <a:lnTo>
                    <a:pt x="891" y="11584"/>
                  </a:lnTo>
                  <a:lnTo>
                    <a:pt x="1017" y="11618"/>
                  </a:lnTo>
                  <a:lnTo>
                    <a:pt x="1233" y="11846"/>
                  </a:lnTo>
                  <a:lnTo>
                    <a:pt x="1576" y="11915"/>
                  </a:lnTo>
                  <a:lnTo>
                    <a:pt x="1804" y="11721"/>
                  </a:lnTo>
                  <a:lnTo>
                    <a:pt x="2055" y="11606"/>
                  </a:lnTo>
                  <a:lnTo>
                    <a:pt x="2249" y="11470"/>
                  </a:lnTo>
                  <a:lnTo>
                    <a:pt x="2398" y="11504"/>
                  </a:lnTo>
                  <a:lnTo>
                    <a:pt x="2592" y="11698"/>
                  </a:lnTo>
                  <a:lnTo>
                    <a:pt x="2671" y="11937"/>
                  </a:lnTo>
                  <a:lnTo>
                    <a:pt x="3002" y="12325"/>
                  </a:lnTo>
                  <a:lnTo>
                    <a:pt x="2831" y="12554"/>
                  </a:lnTo>
                  <a:lnTo>
                    <a:pt x="2797" y="12862"/>
                  </a:lnTo>
                  <a:lnTo>
                    <a:pt x="2968" y="12771"/>
                  </a:lnTo>
                  <a:lnTo>
                    <a:pt x="3071" y="12873"/>
                  </a:lnTo>
                  <a:lnTo>
                    <a:pt x="3025" y="13136"/>
                  </a:lnTo>
                  <a:lnTo>
                    <a:pt x="3276" y="13398"/>
                  </a:lnTo>
                  <a:lnTo>
                    <a:pt x="3368" y="13307"/>
                  </a:lnTo>
                  <a:lnTo>
                    <a:pt x="3596" y="13455"/>
                  </a:lnTo>
                  <a:lnTo>
                    <a:pt x="4212" y="13467"/>
                  </a:lnTo>
                  <a:lnTo>
                    <a:pt x="4360" y="13193"/>
                  </a:lnTo>
                  <a:lnTo>
                    <a:pt x="4497" y="13216"/>
                  </a:lnTo>
                  <a:lnTo>
                    <a:pt x="4726" y="13113"/>
                  </a:lnTo>
                  <a:lnTo>
                    <a:pt x="4851" y="13501"/>
                  </a:lnTo>
                  <a:lnTo>
                    <a:pt x="5045" y="13387"/>
                  </a:lnTo>
                  <a:lnTo>
                    <a:pt x="5365" y="13261"/>
                  </a:lnTo>
                  <a:lnTo>
                    <a:pt x="5308" y="12725"/>
                  </a:lnTo>
                  <a:lnTo>
                    <a:pt x="5536" y="12348"/>
                  </a:lnTo>
                  <a:lnTo>
                    <a:pt x="5513" y="12029"/>
                  </a:lnTo>
                  <a:lnTo>
                    <a:pt x="6152" y="11287"/>
                  </a:lnTo>
                  <a:lnTo>
                    <a:pt x="6266" y="10659"/>
                  </a:lnTo>
                  <a:lnTo>
                    <a:pt x="6495" y="10431"/>
                  </a:lnTo>
                  <a:lnTo>
                    <a:pt x="6883" y="10557"/>
                  </a:lnTo>
                  <a:lnTo>
                    <a:pt x="7213" y="10374"/>
                  </a:lnTo>
                  <a:lnTo>
                    <a:pt x="7328" y="10146"/>
                  </a:lnTo>
                  <a:lnTo>
                    <a:pt x="7932" y="9735"/>
                  </a:lnTo>
                  <a:lnTo>
                    <a:pt x="8092" y="9450"/>
                  </a:lnTo>
                  <a:lnTo>
                    <a:pt x="8834" y="9073"/>
                  </a:lnTo>
                  <a:lnTo>
                    <a:pt x="9268" y="8947"/>
                  </a:lnTo>
                  <a:lnTo>
                    <a:pt x="9462" y="9119"/>
                  </a:lnTo>
                  <a:lnTo>
                    <a:pt x="9975" y="9119"/>
                  </a:lnTo>
                  <a:lnTo>
                    <a:pt x="10489" y="9073"/>
                  </a:lnTo>
                  <a:lnTo>
                    <a:pt x="10774" y="8765"/>
                  </a:lnTo>
                  <a:lnTo>
                    <a:pt x="11858" y="8674"/>
                  </a:lnTo>
                  <a:lnTo>
                    <a:pt x="12554" y="8537"/>
                  </a:lnTo>
                  <a:lnTo>
                    <a:pt x="12634" y="7977"/>
                  </a:lnTo>
                  <a:lnTo>
                    <a:pt x="13057" y="736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79" name="Google Shape;679;p36"/>
            <p:cNvSpPr/>
            <p:nvPr/>
          </p:nvSpPr>
          <p:spPr>
            <a:xfrm>
              <a:off x="5533650" y="2469325"/>
              <a:ext cx="174925" cy="417425"/>
            </a:xfrm>
            <a:custGeom>
              <a:rect b="b" l="l" r="r" t="t"/>
              <a:pathLst>
                <a:path extrusionOk="0" h="16697" w="6997">
                  <a:moveTo>
                    <a:pt x="6996" y="6266"/>
                  </a:moveTo>
                  <a:lnTo>
                    <a:pt x="6905" y="5889"/>
                  </a:lnTo>
                  <a:lnTo>
                    <a:pt x="6369" y="6151"/>
                  </a:lnTo>
                  <a:lnTo>
                    <a:pt x="6015" y="5980"/>
                  </a:lnTo>
                  <a:lnTo>
                    <a:pt x="5365" y="5638"/>
                  </a:lnTo>
                  <a:lnTo>
                    <a:pt x="5479" y="4896"/>
                  </a:lnTo>
                  <a:lnTo>
                    <a:pt x="4954" y="4702"/>
                  </a:lnTo>
                  <a:lnTo>
                    <a:pt x="4623" y="3880"/>
                  </a:lnTo>
                  <a:lnTo>
                    <a:pt x="3824" y="4017"/>
                  </a:lnTo>
                  <a:lnTo>
                    <a:pt x="3733" y="2956"/>
                  </a:lnTo>
                  <a:lnTo>
                    <a:pt x="4315" y="2191"/>
                  </a:lnTo>
                  <a:lnTo>
                    <a:pt x="4200" y="1438"/>
                  </a:lnTo>
                  <a:lnTo>
                    <a:pt x="4018" y="742"/>
                  </a:lnTo>
                  <a:lnTo>
                    <a:pt x="3630" y="525"/>
                  </a:lnTo>
                  <a:lnTo>
                    <a:pt x="3242" y="0"/>
                  </a:lnTo>
                  <a:lnTo>
                    <a:pt x="2820" y="57"/>
                  </a:lnTo>
                  <a:lnTo>
                    <a:pt x="2945" y="400"/>
                  </a:lnTo>
                  <a:lnTo>
                    <a:pt x="2717" y="571"/>
                  </a:lnTo>
                  <a:lnTo>
                    <a:pt x="2899" y="1119"/>
                  </a:lnTo>
                  <a:lnTo>
                    <a:pt x="2317" y="970"/>
                  </a:lnTo>
                  <a:lnTo>
                    <a:pt x="1450" y="1598"/>
                  </a:lnTo>
                  <a:lnTo>
                    <a:pt x="1576" y="2111"/>
                  </a:lnTo>
                  <a:lnTo>
                    <a:pt x="1279" y="2876"/>
                  </a:lnTo>
                  <a:lnTo>
                    <a:pt x="1313" y="3321"/>
                  </a:lnTo>
                  <a:lnTo>
                    <a:pt x="1108" y="4063"/>
                  </a:lnTo>
                  <a:lnTo>
                    <a:pt x="446" y="3858"/>
                  </a:lnTo>
                  <a:lnTo>
                    <a:pt x="571" y="4805"/>
                  </a:lnTo>
                  <a:lnTo>
                    <a:pt x="446" y="5101"/>
                  </a:lnTo>
                  <a:lnTo>
                    <a:pt x="571" y="5489"/>
                  </a:lnTo>
                  <a:lnTo>
                    <a:pt x="229" y="5706"/>
                  </a:lnTo>
                  <a:lnTo>
                    <a:pt x="309" y="6357"/>
                  </a:lnTo>
                  <a:lnTo>
                    <a:pt x="1" y="6220"/>
                  </a:lnTo>
                  <a:lnTo>
                    <a:pt x="161" y="6950"/>
                  </a:lnTo>
                  <a:lnTo>
                    <a:pt x="822" y="7692"/>
                  </a:lnTo>
                  <a:lnTo>
                    <a:pt x="1302" y="7818"/>
                  </a:lnTo>
                  <a:lnTo>
                    <a:pt x="1245" y="8126"/>
                  </a:lnTo>
                  <a:lnTo>
                    <a:pt x="2021" y="9187"/>
                  </a:lnTo>
                  <a:lnTo>
                    <a:pt x="2283" y="10020"/>
                  </a:lnTo>
                  <a:lnTo>
                    <a:pt x="2158" y="11150"/>
                  </a:lnTo>
                  <a:lnTo>
                    <a:pt x="2671" y="11367"/>
                  </a:lnTo>
                  <a:lnTo>
                    <a:pt x="3128" y="11447"/>
                  </a:lnTo>
                  <a:lnTo>
                    <a:pt x="3961" y="10796"/>
                  </a:lnTo>
                  <a:lnTo>
                    <a:pt x="4417" y="10351"/>
                  </a:lnTo>
                  <a:lnTo>
                    <a:pt x="4851" y="11093"/>
                  </a:lnTo>
                  <a:lnTo>
                    <a:pt x="5136" y="12246"/>
                  </a:lnTo>
                  <a:lnTo>
                    <a:pt x="5513" y="13330"/>
                  </a:lnTo>
                  <a:lnTo>
                    <a:pt x="5878" y="13809"/>
                  </a:lnTo>
                  <a:lnTo>
                    <a:pt x="5912" y="14790"/>
                  </a:lnTo>
                  <a:lnTo>
                    <a:pt x="6220" y="15327"/>
                  </a:lnTo>
                  <a:lnTo>
                    <a:pt x="6038" y="16012"/>
                  </a:lnTo>
                  <a:lnTo>
                    <a:pt x="6163" y="16696"/>
                  </a:lnTo>
                  <a:lnTo>
                    <a:pt x="6483" y="15760"/>
                  </a:lnTo>
                  <a:lnTo>
                    <a:pt x="6848" y="14916"/>
                  </a:lnTo>
                  <a:lnTo>
                    <a:pt x="6449" y="14094"/>
                  </a:lnTo>
                  <a:lnTo>
                    <a:pt x="6426" y="13661"/>
                  </a:lnTo>
                  <a:lnTo>
                    <a:pt x="6278" y="13158"/>
                  </a:lnTo>
                  <a:lnTo>
                    <a:pt x="5684" y="12440"/>
                  </a:lnTo>
                  <a:lnTo>
                    <a:pt x="5444" y="11983"/>
                  </a:lnTo>
                  <a:lnTo>
                    <a:pt x="5684" y="11823"/>
                  </a:lnTo>
                  <a:lnTo>
                    <a:pt x="5878" y="11024"/>
                  </a:lnTo>
                  <a:lnTo>
                    <a:pt x="5467" y="10420"/>
                  </a:lnTo>
                  <a:lnTo>
                    <a:pt x="4885" y="9769"/>
                  </a:lnTo>
                  <a:lnTo>
                    <a:pt x="4383" y="8970"/>
                  </a:lnTo>
                  <a:lnTo>
                    <a:pt x="4703" y="8810"/>
                  </a:lnTo>
                  <a:lnTo>
                    <a:pt x="4908" y="7829"/>
                  </a:lnTo>
                  <a:lnTo>
                    <a:pt x="5467" y="7783"/>
                  </a:lnTo>
                  <a:lnTo>
                    <a:pt x="5867" y="7384"/>
                  </a:lnTo>
                  <a:lnTo>
                    <a:pt x="6300" y="7190"/>
                  </a:lnTo>
                  <a:lnTo>
                    <a:pt x="6414" y="684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0" name="Google Shape;680;p36"/>
            <p:cNvSpPr/>
            <p:nvPr/>
          </p:nvSpPr>
          <p:spPr>
            <a:xfrm>
              <a:off x="4057775" y="2124950"/>
              <a:ext cx="33400" cy="36275"/>
            </a:xfrm>
            <a:custGeom>
              <a:rect b="b" l="l" r="r" t="t"/>
              <a:pathLst>
                <a:path extrusionOk="0" h="1451" w="1336">
                  <a:moveTo>
                    <a:pt x="1279" y="640"/>
                  </a:moveTo>
                  <a:lnTo>
                    <a:pt x="1336" y="549"/>
                  </a:lnTo>
                  <a:lnTo>
                    <a:pt x="1050" y="377"/>
                  </a:lnTo>
                  <a:lnTo>
                    <a:pt x="799" y="275"/>
                  </a:lnTo>
                  <a:lnTo>
                    <a:pt x="685" y="161"/>
                  </a:lnTo>
                  <a:lnTo>
                    <a:pt x="468" y="1"/>
                  </a:lnTo>
                  <a:lnTo>
                    <a:pt x="343" y="92"/>
                  </a:lnTo>
                  <a:lnTo>
                    <a:pt x="126" y="286"/>
                  </a:lnTo>
                  <a:lnTo>
                    <a:pt x="69" y="777"/>
                  </a:lnTo>
                  <a:lnTo>
                    <a:pt x="1" y="914"/>
                  </a:lnTo>
                  <a:lnTo>
                    <a:pt x="1" y="914"/>
                  </a:lnTo>
                  <a:lnTo>
                    <a:pt x="320" y="1085"/>
                  </a:lnTo>
                  <a:lnTo>
                    <a:pt x="548" y="1393"/>
                  </a:lnTo>
                  <a:lnTo>
                    <a:pt x="708" y="1450"/>
                  </a:lnTo>
                  <a:lnTo>
                    <a:pt x="708" y="1450"/>
                  </a:lnTo>
                  <a:lnTo>
                    <a:pt x="640" y="1176"/>
                  </a:lnTo>
                  <a:lnTo>
                    <a:pt x="925" y="731"/>
                  </a:lnTo>
                  <a:lnTo>
                    <a:pt x="982" y="902"/>
                  </a:lnTo>
                  <a:lnTo>
                    <a:pt x="1165" y="83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1" name="Google Shape;681;p36"/>
            <p:cNvSpPr/>
            <p:nvPr/>
          </p:nvSpPr>
          <p:spPr>
            <a:xfrm>
              <a:off x="5255200" y="1937225"/>
              <a:ext cx="593450" cy="230275"/>
            </a:xfrm>
            <a:custGeom>
              <a:rect b="b" l="l" r="r" t="t"/>
              <a:pathLst>
                <a:path extrusionOk="0" h="9211" w="23738">
                  <a:moveTo>
                    <a:pt x="9541" y="1336"/>
                  </a:moveTo>
                  <a:lnTo>
                    <a:pt x="9016" y="685"/>
                  </a:lnTo>
                  <a:lnTo>
                    <a:pt x="8080" y="468"/>
                  </a:lnTo>
                  <a:lnTo>
                    <a:pt x="7396" y="354"/>
                  </a:lnTo>
                  <a:lnTo>
                    <a:pt x="6403" y="1"/>
                  </a:lnTo>
                  <a:lnTo>
                    <a:pt x="6220" y="914"/>
                  </a:lnTo>
                  <a:lnTo>
                    <a:pt x="6791" y="1427"/>
                  </a:lnTo>
                  <a:lnTo>
                    <a:pt x="6448" y="2043"/>
                  </a:lnTo>
                  <a:lnTo>
                    <a:pt x="5319" y="1815"/>
                  </a:lnTo>
                  <a:lnTo>
                    <a:pt x="4611" y="1781"/>
                  </a:lnTo>
                  <a:lnTo>
                    <a:pt x="3938" y="1370"/>
                  </a:lnTo>
                  <a:lnTo>
                    <a:pt x="3207" y="1359"/>
                  </a:lnTo>
                  <a:lnTo>
                    <a:pt x="2454" y="1085"/>
                  </a:lnTo>
                  <a:lnTo>
                    <a:pt x="1610" y="1496"/>
                  </a:lnTo>
                  <a:lnTo>
                    <a:pt x="674" y="2272"/>
                  </a:lnTo>
                  <a:lnTo>
                    <a:pt x="0" y="2409"/>
                  </a:lnTo>
                  <a:lnTo>
                    <a:pt x="468" y="3036"/>
                  </a:lnTo>
                  <a:lnTo>
                    <a:pt x="1290" y="3504"/>
                  </a:lnTo>
                  <a:lnTo>
                    <a:pt x="2443" y="3835"/>
                  </a:lnTo>
                  <a:lnTo>
                    <a:pt x="3264" y="4554"/>
                  </a:lnTo>
                  <a:lnTo>
                    <a:pt x="3447" y="5593"/>
                  </a:lnTo>
                  <a:lnTo>
                    <a:pt x="3881" y="5981"/>
                  </a:lnTo>
                  <a:lnTo>
                    <a:pt x="4794" y="6117"/>
                  </a:lnTo>
                  <a:lnTo>
                    <a:pt x="5821" y="6243"/>
                  </a:lnTo>
                  <a:lnTo>
                    <a:pt x="6951" y="6791"/>
                  </a:lnTo>
                  <a:lnTo>
                    <a:pt x="7430" y="6893"/>
                  </a:lnTo>
                  <a:lnTo>
                    <a:pt x="8137" y="7704"/>
                  </a:lnTo>
                  <a:lnTo>
                    <a:pt x="8799" y="8217"/>
                  </a:lnTo>
                  <a:lnTo>
                    <a:pt x="9587" y="8206"/>
                  </a:lnTo>
                  <a:lnTo>
                    <a:pt x="11184" y="8388"/>
                  </a:lnTo>
                  <a:lnTo>
                    <a:pt x="12097" y="8274"/>
                  </a:lnTo>
                  <a:lnTo>
                    <a:pt x="12885" y="8400"/>
                  </a:lnTo>
                  <a:lnTo>
                    <a:pt x="14209" y="8936"/>
                  </a:lnTo>
                  <a:lnTo>
                    <a:pt x="15099" y="8925"/>
                  </a:lnTo>
                  <a:lnTo>
                    <a:pt x="15555" y="9210"/>
                  </a:lnTo>
                  <a:lnTo>
                    <a:pt x="16183" y="8742"/>
                  </a:lnTo>
                  <a:lnTo>
                    <a:pt x="17210" y="8423"/>
                  </a:lnTo>
                  <a:lnTo>
                    <a:pt x="18271" y="8400"/>
                  </a:lnTo>
                  <a:lnTo>
                    <a:pt x="18979" y="8080"/>
                  </a:lnTo>
                  <a:lnTo>
                    <a:pt x="19241" y="7612"/>
                  </a:lnTo>
                  <a:lnTo>
                    <a:pt x="19607" y="7327"/>
                  </a:lnTo>
                  <a:lnTo>
                    <a:pt x="19333" y="7030"/>
                  </a:lnTo>
                  <a:lnTo>
                    <a:pt x="18922" y="6699"/>
                  </a:lnTo>
                  <a:lnTo>
                    <a:pt x="18979" y="6129"/>
                  </a:lnTo>
                  <a:lnTo>
                    <a:pt x="19435" y="6197"/>
                  </a:lnTo>
                  <a:lnTo>
                    <a:pt x="20269" y="6391"/>
                  </a:lnTo>
                  <a:lnTo>
                    <a:pt x="20714" y="5912"/>
                  </a:lnTo>
                  <a:lnTo>
                    <a:pt x="21615" y="5570"/>
                  </a:lnTo>
                  <a:lnTo>
                    <a:pt x="21809" y="4988"/>
                  </a:lnTo>
                  <a:lnTo>
                    <a:pt x="22152" y="4737"/>
                  </a:lnTo>
                  <a:lnTo>
                    <a:pt x="23122" y="4622"/>
                  </a:lnTo>
                  <a:lnTo>
                    <a:pt x="23738" y="4714"/>
                  </a:lnTo>
                  <a:lnTo>
                    <a:pt x="23635" y="4406"/>
                  </a:lnTo>
                  <a:lnTo>
                    <a:pt x="22608" y="3789"/>
                  </a:lnTo>
                  <a:lnTo>
                    <a:pt x="21889" y="3504"/>
                  </a:lnTo>
                  <a:lnTo>
                    <a:pt x="21524" y="3835"/>
                  </a:lnTo>
                  <a:lnTo>
                    <a:pt x="20759" y="3687"/>
                  </a:lnTo>
                  <a:lnTo>
                    <a:pt x="20417" y="3801"/>
                  </a:lnTo>
                  <a:lnTo>
                    <a:pt x="20029" y="3436"/>
                  </a:lnTo>
                  <a:lnTo>
                    <a:pt x="19983" y="2545"/>
                  </a:lnTo>
                  <a:lnTo>
                    <a:pt x="19903" y="1895"/>
                  </a:lnTo>
                  <a:lnTo>
                    <a:pt x="19116" y="1963"/>
                  </a:lnTo>
                  <a:lnTo>
                    <a:pt x="18557" y="1667"/>
                  </a:lnTo>
                  <a:lnTo>
                    <a:pt x="18089" y="1564"/>
                  </a:lnTo>
                  <a:lnTo>
                    <a:pt x="17450" y="2192"/>
                  </a:lnTo>
                  <a:lnTo>
                    <a:pt x="16617" y="2340"/>
                  </a:lnTo>
                  <a:lnTo>
                    <a:pt x="16103" y="2568"/>
                  </a:lnTo>
                  <a:lnTo>
                    <a:pt x="15156" y="2420"/>
                  </a:lnTo>
                  <a:lnTo>
                    <a:pt x="14505" y="2420"/>
                  </a:lnTo>
                  <a:lnTo>
                    <a:pt x="13809" y="1975"/>
                  </a:lnTo>
                  <a:lnTo>
                    <a:pt x="12885" y="1553"/>
                  </a:lnTo>
                  <a:lnTo>
                    <a:pt x="12109" y="1438"/>
                  </a:lnTo>
                  <a:lnTo>
                    <a:pt x="11299" y="1553"/>
                  </a:lnTo>
                  <a:lnTo>
                    <a:pt x="10739" y="171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2" name="Google Shape;682;p36"/>
            <p:cNvSpPr/>
            <p:nvPr/>
          </p:nvSpPr>
          <p:spPr>
            <a:xfrm>
              <a:off x="4320550" y="3346350"/>
              <a:ext cx="210275" cy="372625"/>
            </a:xfrm>
            <a:custGeom>
              <a:rect b="b" l="l" r="r" t="t"/>
              <a:pathLst>
                <a:path extrusionOk="0" h="14905" w="8411">
                  <a:moveTo>
                    <a:pt x="8320" y="411"/>
                  </a:moveTo>
                  <a:lnTo>
                    <a:pt x="8206" y="0"/>
                  </a:lnTo>
                  <a:lnTo>
                    <a:pt x="8206" y="0"/>
                  </a:lnTo>
                  <a:lnTo>
                    <a:pt x="8206" y="0"/>
                  </a:lnTo>
                  <a:lnTo>
                    <a:pt x="7544" y="525"/>
                  </a:lnTo>
                  <a:lnTo>
                    <a:pt x="6665" y="879"/>
                  </a:lnTo>
                  <a:lnTo>
                    <a:pt x="6186" y="868"/>
                  </a:lnTo>
                  <a:lnTo>
                    <a:pt x="5889" y="1141"/>
                  </a:lnTo>
                  <a:lnTo>
                    <a:pt x="5330" y="1153"/>
                  </a:lnTo>
                  <a:lnTo>
                    <a:pt x="5136" y="1267"/>
                  </a:lnTo>
                  <a:lnTo>
                    <a:pt x="4177" y="1005"/>
                  </a:lnTo>
                  <a:lnTo>
                    <a:pt x="3880" y="1050"/>
                  </a:lnTo>
                  <a:lnTo>
                    <a:pt x="3652" y="1906"/>
                  </a:lnTo>
                  <a:lnTo>
                    <a:pt x="3755" y="2945"/>
                  </a:lnTo>
                  <a:lnTo>
                    <a:pt x="3789" y="2945"/>
                  </a:lnTo>
                  <a:lnTo>
                    <a:pt x="4063" y="3230"/>
                  </a:lnTo>
                  <a:lnTo>
                    <a:pt x="4382" y="3892"/>
                  </a:lnTo>
                  <a:lnTo>
                    <a:pt x="4394" y="5056"/>
                  </a:lnTo>
                  <a:lnTo>
                    <a:pt x="4040" y="5250"/>
                  </a:lnTo>
                  <a:lnTo>
                    <a:pt x="3766" y="5889"/>
                  </a:lnTo>
                  <a:lnTo>
                    <a:pt x="3275" y="5318"/>
                  </a:lnTo>
                  <a:lnTo>
                    <a:pt x="3253" y="4679"/>
                  </a:lnTo>
                  <a:lnTo>
                    <a:pt x="3435" y="4257"/>
                  </a:lnTo>
                  <a:lnTo>
                    <a:pt x="3390" y="3892"/>
                  </a:lnTo>
                  <a:lnTo>
                    <a:pt x="3093" y="3664"/>
                  </a:lnTo>
                  <a:lnTo>
                    <a:pt x="2865" y="3743"/>
                  </a:lnTo>
                  <a:lnTo>
                    <a:pt x="2442" y="3321"/>
                  </a:lnTo>
                  <a:lnTo>
                    <a:pt x="0" y="4063"/>
                  </a:lnTo>
                  <a:lnTo>
                    <a:pt x="46" y="4702"/>
                  </a:lnTo>
                  <a:lnTo>
                    <a:pt x="80" y="5044"/>
                  </a:lnTo>
                  <a:lnTo>
                    <a:pt x="742" y="5033"/>
                  </a:lnTo>
                  <a:lnTo>
                    <a:pt x="1107" y="5216"/>
                  </a:lnTo>
                  <a:lnTo>
                    <a:pt x="1267" y="5444"/>
                  </a:lnTo>
                  <a:lnTo>
                    <a:pt x="1632" y="5512"/>
                  </a:lnTo>
                  <a:lnTo>
                    <a:pt x="2032" y="5798"/>
                  </a:lnTo>
                  <a:lnTo>
                    <a:pt x="1997" y="6962"/>
                  </a:lnTo>
                  <a:lnTo>
                    <a:pt x="1803" y="7589"/>
                  </a:lnTo>
                  <a:lnTo>
                    <a:pt x="1735" y="8251"/>
                  </a:lnTo>
                  <a:lnTo>
                    <a:pt x="1849" y="8525"/>
                  </a:lnTo>
                  <a:lnTo>
                    <a:pt x="1735" y="9050"/>
                  </a:lnTo>
                  <a:lnTo>
                    <a:pt x="1609" y="9141"/>
                  </a:lnTo>
                  <a:lnTo>
                    <a:pt x="1381" y="9792"/>
                  </a:lnTo>
                  <a:lnTo>
                    <a:pt x="491" y="10819"/>
                  </a:lnTo>
                  <a:lnTo>
                    <a:pt x="810" y="12109"/>
                  </a:lnTo>
                  <a:lnTo>
                    <a:pt x="970" y="12748"/>
                  </a:lnTo>
                  <a:lnTo>
                    <a:pt x="765" y="13763"/>
                  </a:lnTo>
                  <a:lnTo>
                    <a:pt x="822" y="14094"/>
                  </a:lnTo>
                  <a:lnTo>
                    <a:pt x="913" y="14505"/>
                  </a:lnTo>
                  <a:lnTo>
                    <a:pt x="947" y="14905"/>
                  </a:lnTo>
                  <a:lnTo>
                    <a:pt x="1541" y="14905"/>
                  </a:lnTo>
                  <a:lnTo>
                    <a:pt x="1632" y="14437"/>
                  </a:lnTo>
                  <a:lnTo>
                    <a:pt x="1438" y="14357"/>
                  </a:lnTo>
                  <a:lnTo>
                    <a:pt x="1392" y="13992"/>
                  </a:lnTo>
                  <a:lnTo>
                    <a:pt x="1769" y="13649"/>
                  </a:lnTo>
                  <a:lnTo>
                    <a:pt x="2739" y="13159"/>
                  </a:lnTo>
                  <a:lnTo>
                    <a:pt x="3390" y="12850"/>
                  </a:lnTo>
                  <a:lnTo>
                    <a:pt x="3743" y="12519"/>
                  </a:lnTo>
                  <a:lnTo>
                    <a:pt x="3880" y="12154"/>
                  </a:lnTo>
                  <a:lnTo>
                    <a:pt x="3709" y="11994"/>
                  </a:lnTo>
                  <a:lnTo>
                    <a:pt x="3857" y="11561"/>
                  </a:lnTo>
                  <a:lnTo>
                    <a:pt x="3937" y="10682"/>
                  </a:lnTo>
                  <a:lnTo>
                    <a:pt x="3789" y="10728"/>
                  </a:lnTo>
                  <a:lnTo>
                    <a:pt x="3789" y="10454"/>
                  </a:lnTo>
                  <a:lnTo>
                    <a:pt x="3675" y="9929"/>
                  </a:lnTo>
                  <a:lnTo>
                    <a:pt x="3332" y="9244"/>
                  </a:lnTo>
                  <a:lnTo>
                    <a:pt x="3435" y="8582"/>
                  </a:lnTo>
                  <a:lnTo>
                    <a:pt x="3766" y="8388"/>
                  </a:lnTo>
                  <a:lnTo>
                    <a:pt x="4348" y="7726"/>
                  </a:lnTo>
                  <a:lnTo>
                    <a:pt x="4656" y="7567"/>
                  </a:lnTo>
                  <a:lnTo>
                    <a:pt x="5615" y="6597"/>
                  </a:lnTo>
                  <a:lnTo>
                    <a:pt x="6528" y="6163"/>
                  </a:lnTo>
                  <a:lnTo>
                    <a:pt x="7270" y="5798"/>
                  </a:lnTo>
                  <a:lnTo>
                    <a:pt x="7795" y="5250"/>
                  </a:lnTo>
                  <a:lnTo>
                    <a:pt x="8137" y="4622"/>
                  </a:lnTo>
                  <a:lnTo>
                    <a:pt x="8411" y="3960"/>
                  </a:lnTo>
                  <a:lnTo>
                    <a:pt x="8285" y="3515"/>
                  </a:lnTo>
                  <a:lnTo>
                    <a:pt x="8308" y="2112"/>
                  </a:lnTo>
                  <a:lnTo>
                    <a:pt x="8251" y="131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3" name="Google Shape;683;p36"/>
            <p:cNvSpPr/>
            <p:nvPr/>
          </p:nvSpPr>
          <p:spPr>
            <a:xfrm>
              <a:off x="3386175" y="2490425"/>
              <a:ext cx="239400" cy="290175"/>
            </a:xfrm>
            <a:custGeom>
              <a:rect b="b" l="l" r="r" t="t"/>
              <a:pathLst>
                <a:path extrusionOk="0" h="11607" w="9576">
                  <a:moveTo>
                    <a:pt x="9575" y="2203"/>
                  </a:moveTo>
                  <a:lnTo>
                    <a:pt x="6676" y="1"/>
                  </a:lnTo>
                  <a:lnTo>
                    <a:pt x="6642" y="1382"/>
                  </a:lnTo>
                  <a:lnTo>
                    <a:pt x="4097" y="1336"/>
                  </a:lnTo>
                  <a:lnTo>
                    <a:pt x="4063" y="3664"/>
                  </a:lnTo>
                  <a:lnTo>
                    <a:pt x="3321" y="3733"/>
                  </a:lnTo>
                  <a:lnTo>
                    <a:pt x="3116" y="4200"/>
                  </a:lnTo>
                  <a:lnTo>
                    <a:pt x="3253" y="5513"/>
                  </a:lnTo>
                  <a:lnTo>
                    <a:pt x="171" y="5501"/>
                  </a:lnTo>
                  <a:lnTo>
                    <a:pt x="0" y="5821"/>
                  </a:lnTo>
                  <a:lnTo>
                    <a:pt x="400" y="6198"/>
                  </a:lnTo>
                  <a:lnTo>
                    <a:pt x="594" y="6631"/>
                  </a:lnTo>
                  <a:lnTo>
                    <a:pt x="491" y="7088"/>
                  </a:lnTo>
                  <a:lnTo>
                    <a:pt x="582" y="7544"/>
                  </a:lnTo>
                  <a:lnTo>
                    <a:pt x="651" y="8434"/>
                  </a:lnTo>
                  <a:lnTo>
                    <a:pt x="537" y="9279"/>
                  </a:lnTo>
                  <a:lnTo>
                    <a:pt x="297" y="9735"/>
                  </a:lnTo>
                  <a:lnTo>
                    <a:pt x="354" y="10226"/>
                  </a:lnTo>
                  <a:lnTo>
                    <a:pt x="639" y="9941"/>
                  </a:lnTo>
                  <a:lnTo>
                    <a:pt x="1027" y="10009"/>
                  </a:lnTo>
                  <a:lnTo>
                    <a:pt x="1427" y="9804"/>
                  </a:lnTo>
                  <a:lnTo>
                    <a:pt x="1860" y="9804"/>
                  </a:lnTo>
                  <a:lnTo>
                    <a:pt x="2237" y="10066"/>
                  </a:lnTo>
                  <a:lnTo>
                    <a:pt x="2762" y="10306"/>
                  </a:lnTo>
                  <a:lnTo>
                    <a:pt x="3218" y="10979"/>
                  </a:lnTo>
                  <a:lnTo>
                    <a:pt x="3732" y="11607"/>
                  </a:lnTo>
                  <a:lnTo>
                    <a:pt x="4006" y="11436"/>
                  </a:lnTo>
                  <a:lnTo>
                    <a:pt x="4143" y="10911"/>
                  </a:lnTo>
                  <a:lnTo>
                    <a:pt x="4405" y="10877"/>
                  </a:lnTo>
                  <a:lnTo>
                    <a:pt x="4942" y="11139"/>
                  </a:lnTo>
                  <a:lnTo>
                    <a:pt x="5398" y="10945"/>
                  </a:lnTo>
                  <a:lnTo>
                    <a:pt x="5706" y="11002"/>
                  </a:lnTo>
                  <a:lnTo>
                    <a:pt x="5832" y="10808"/>
                  </a:lnTo>
                  <a:lnTo>
                    <a:pt x="9016" y="10797"/>
                  </a:lnTo>
                  <a:lnTo>
                    <a:pt x="9198" y="10169"/>
                  </a:lnTo>
                  <a:lnTo>
                    <a:pt x="9050" y="10055"/>
                  </a:lnTo>
                  <a:lnTo>
                    <a:pt x="8708" y="6129"/>
                  </a:lnTo>
                  <a:lnTo>
                    <a:pt x="8365" y="221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4" name="Google Shape;684;p36"/>
            <p:cNvSpPr/>
            <p:nvPr/>
          </p:nvSpPr>
          <p:spPr>
            <a:xfrm>
              <a:off x="4371050" y="3321525"/>
              <a:ext cx="59350" cy="172050"/>
            </a:xfrm>
            <a:custGeom>
              <a:rect b="b" l="l" r="r" t="t"/>
              <a:pathLst>
                <a:path extrusionOk="0" h="6882" w="2374">
                  <a:moveTo>
                    <a:pt x="1472" y="4371"/>
                  </a:moveTo>
                  <a:lnTo>
                    <a:pt x="1484" y="4040"/>
                  </a:lnTo>
                  <a:lnTo>
                    <a:pt x="1312" y="3766"/>
                  </a:lnTo>
                  <a:lnTo>
                    <a:pt x="1324" y="3367"/>
                  </a:lnTo>
                  <a:lnTo>
                    <a:pt x="1118" y="2705"/>
                  </a:lnTo>
                  <a:lnTo>
                    <a:pt x="1358" y="2203"/>
                  </a:lnTo>
                  <a:lnTo>
                    <a:pt x="1347" y="1107"/>
                  </a:lnTo>
                  <a:lnTo>
                    <a:pt x="1073" y="514"/>
                  </a:lnTo>
                  <a:lnTo>
                    <a:pt x="1096" y="411"/>
                  </a:lnTo>
                  <a:lnTo>
                    <a:pt x="1096" y="411"/>
                  </a:lnTo>
                  <a:lnTo>
                    <a:pt x="947" y="172"/>
                  </a:lnTo>
                  <a:lnTo>
                    <a:pt x="171" y="0"/>
                  </a:lnTo>
                  <a:lnTo>
                    <a:pt x="548" y="400"/>
                  </a:lnTo>
                  <a:lnTo>
                    <a:pt x="719" y="1176"/>
                  </a:lnTo>
                  <a:lnTo>
                    <a:pt x="571" y="1427"/>
                  </a:lnTo>
                  <a:lnTo>
                    <a:pt x="400" y="2157"/>
                  </a:lnTo>
                  <a:lnTo>
                    <a:pt x="525" y="2911"/>
                  </a:lnTo>
                  <a:lnTo>
                    <a:pt x="274" y="3230"/>
                  </a:lnTo>
                  <a:lnTo>
                    <a:pt x="0" y="4063"/>
                  </a:lnTo>
                  <a:lnTo>
                    <a:pt x="422" y="4314"/>
                  </a:lnTo>
                  <a:lnTo>
                    <a:pt x="845" y="4736"/>
                  </a:lnTo>
                  <a:lnTo>
                    <a:pt x="1073" y="4657"/>
                  </a:lnTo>
                  <a:lnTo>
                    <a:pt x="1370" y="4885"/>
                  </a:lnTo>
                  <a:lnTo>
                    <a:pt x="1415" y="5250"/>
                  </a:lnTo>
                  <a:lnTo>
                    <a:pt x="1233" y="5661"/>
                  </a:lnTo>
                  <a:lnTo>
                    <a:pt x="1255" y="6311"/>
                  </a:lnTo>
                  <a:lnTo>
                    <a:pt x="1746" y="6882"/>
                  </a:lnTo>
                  <a:lnTo>
                    <a:pt x="2020" y="6231"/>
                  </a:lnTo>
                  <a:lnTo>
                    <a:pt x="2374" y="6049"/>
                  </a:lnTo>
                  <a:lnTo>
                    <a:pt x="2362" y="4885"/>
                  </a:lnTo>
                  <a:lnTo>
                    <a:pt x="2043" y="4223"/>
                  </a:lnTo>
                  <a:lnTo>
                    <a:pt x="1769" y="3938"/>
                  </a:lnTo>
                  <a:lnTo>
                    <a:pt x="1735" y="3938"/>
                  </a:lnTo>
                  <a:lnTo>
                    <a:pt x="1735" y="4052"/>
                  </a:lnTo>
                  <a:lnTo>
                    <a:pt x="1883" y="4097"/>
                  </a:lnTo>
                  <a:lnTo>
                    <a:pt x="2031" y="4577"/>
                  </a:lnTo>
                  <a:lnTo>
                    <a:pt x="1997" y="4691"/>
                  </a:lnTo>
                  <a:lnTo>
                    <a:pt x="1723" y="4337"/>
                  </a:lnTo>
                  <a:lnTo>
                    <a:pt x="1586" y="456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5" name="Google Shape;685;p36"/>
            <p:cNvSpPr/>
            <p:nvPr/>
          </p:nvSpPr>
          <p:spPr>
            <a:xfrm>
              <a:off x="5723100" y="2954900"/>
              <a:ext cx="383475" cy="139550"/>
            </a:xfrm>
            <a:custGeom>
              <a:rect b="b" l="l" r="r" t="t"/>
              <a:pathLst>
                <a:path extrusionOk="0" h="5582" w="15339">
                  <a:moveTo>
                    <a:pt x="799" y="663"/>
                  </a:moveTo>
                  <a:lnTo>
                    <a:pt x="126" y="263"/>
                  </a:lnTo>
                  <a:lnTo>
                    <a:pt x="0" y="423"/>
                  </a:lnTo>
                  <a:lnTo>
                    <a:pt x="206" y="800"/>
                  </a:lnTo>
                  <a:lnTo>
                    <a:pt x="137" y="1473"/>
                  </a:lnTo>
                  <a:lnTo>
                    <a:pt x="446" y="1964"/>
                  </a:lnTo>
                  <a:lnTo>
                    <a:pt x="583" y="2717"/>
                  </a:lnTo>
                  <a:lnTo>
                    <a:pt x="1073" y="3333"/>
                  </a:lnTo>
                  <a:lnTo>
                    <a:pt x="1187" y="3790"/>
                  </a:lnTo>
                  <a:lnTo>
                    <a:pt x="2135" y="4497"/>
                  </a:lnTo>
                  <a:lnTo>
                    <a:pt x="2911" y="5182"/>
                  </a:lnTo>
                  <a:lnTo>
                    <a:pt x="3481" y="5113"/>
                  </a:lnTo>
                  <a:lnTo>
                    <a:pt x="3493" y="4817"/>
                  </a:lnTo>
                  <a:lnTo>
                    <a:pt x="3162" y="4018"/>
                  </a:lnTo>
                  <a:lnTo>
                    <a:pt x="2865" y="3755"/>
                  </a:lnTo>
                  <a:lnTo>
                    <a:pt x="2796" y="3219"/>
                  </a:lnTo>
                  <a:lnTo>
                    <a:pt x="2717" y="2911"/>
                  </a:lnTo>
                  <a:lnTo>
                    <a:pt x="2785" y="2500"/>
                  </a:lnTo>
                  <a:lnTo>
                    <a:pt x="2717" y="1884"/>
                  </a:lnTo>
                  <a:lnTo>
                    <a:pt x="2340" y="1279"/>
                  </a:lnTo>
                  <a:lnTo>
                    <a:pt x="1838" y="731"/>
                  </a:lnTo>
                  <a:lnTo>
                    <a:pt x="1655" y="651"/>
                  </a:lnTo>
                  <a:lnTo>
                    <a:pt x="1416" y="1016"/>
                  </a:lnTo>
                  <a:lnTo>
                    <a:pt x="891" y="1131"/>
                  </a:lnTo>
                  <a:close/>
                  <a:moveTo>
                    <a:pt x="14928" y="2226"/>
                  </a:moveTo>
                  <a:lnTo>
                    <a:pt x="14756" y="1792"/>
                  </a:lnTo>
                  <a:lnTo>
                    <a:pt x="15293" y="1735"/>
                  </a:lnTo>
                  <a:lnTo>
                    <a:pt x="15338" y="1393"/>
                  </a:lnTo>
                  <a:lnTo>
                    <a:pt x="14654" y="1108"/>
                  </a:lnTo>
                  <a:lnTo>
                    <a:pt x="14106" y="857"/>
                  </a:lnTo>
                  <a:lnTo>
                    <a:pt x="14049" y="457"/>
                  </a:lnTo>
                  <a:lnTo>
                    <a:pt x="13615" y="1"/>
                  </a:lnTo>
                  <a:lnTo>
                    <a:pt x="13284" y="1"/>
                  </a:lnTo>
                  <a:lnTo>
                    <a:pt x="12931" y="720"/>
                  </a:lnTo>
                  <a:lnTo>
                    <a:pt x="12337" y="1347"/>
                  </a:lnTo>
                  <a:lnTo>
                    <a:pt x="12326" y="1792"/>
                  </a:lnTo>
                  <a:lnTo>
                    <a:pt x="12314" y="2374"/>
                  </a:lnTo>
                  <a:lnTo>
                    <a:pt x="11926" y="2340"/>
                  </a:lnTo>
                  <a:lnTo>
                    <a:pt x="11766" y="2660"/>
                  </a:lnTo>
                  <a:lnTo>
                    <a:pt x="11390" y="2192"/>
                  </a:lnTo>
                  <a:lnTo>
                    <a:pt x="11013" y="2763"/>
                  </a:lnTo>
                  <a:lnTo>
                    <a:pt x="10477" y="3470"/>
                  </a:lnTo>
                  <a:lnTo>
                    <a:pt x="9518" y="3675"/>
                  </a:lnTo>
                  <a:lnTo>
                    <a:pt x="9176" y="3847"/>
                  </a:lnTo>
                  <a:lnTo>
                    <a:pt x="9050" y="4611"/>
                  </a:lnTo>
                  <a:lnTo>
                    <a:pt x="8423" y="4782"/>
                  </a:lnTo>
                  <a:lnTo>
                    <a:pt x="7829" y="4474"/>
                  </a:lnTo>
                  <a:lnTo>
                    <a:pt x="7978" y="5079"/>
                  </a:lnTo>
                  <a:lnTo>
                    <a:pt x="8537" y="5581"/>
                  </a:lnTo>
                  <a:lnTo>
                    <a:pt x="9050" y="5410"/>
                  </a:lnTo>
                  <a:lnTo>
                    <a:pt x="9564" y="5467"/>
                  </a:lnTo>
                  <a:lnTo>
                    <a:pt x="10020" y="5011"/>
                  </a:lnTo>
                  <a:lnTo>
                    <a:pt x="10397" y="4919"/>
                  </a:lnTo>
                  <a:lnTo>
                    <a:pt x="11173" y="5182"/>
                  </a:lnTo>
                  <a:lnTo>
                    <a:pt x="11812" y="4999"/>
                  </a:lnTo>
                  <a:lnTo>
                    <a:pt x="12200" y="3721"/>
                  </a:lnTo>
                  <a:lnTo>
                    <a:pt x="12485" y="3413"/>
                  </a:lnTo>
                  <a:lnTo>
                    <a:pt x="12725" y="2386"/>
                  </a:lnTo>
                  <a:lnTo>
                    <a:pt x="13638" y="2386"/>
                  </a:lnTo>
                  <a:lnTo>
                    <a:pt x="14357" y="252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6" name="Google Shape;686;p36"/>
            <p:cNvSpPr/>
            <p:nvPr/>
          </p:nvSpPr>
          <p:spPr>
            <a:xfrm>
              <a:off x="3953650" y="3496700"/>
              <a:ext cx="263350" cy="274775"/>
            </a:xfrm>
            <a:custGeom>
              <a:rect b="b" l="l" r="r" t="t"/>
              <a:pathLst>
                <a:path extrusionOk="0" h="10991" w="10534">
                  <a:moveTo>
                    <a:pt x="9073" y="525"/>
                  </a:moveTo>
                  <a:lnTo>
                    <a:pt x="7601" y="891"/>
                  </a:lnTo>
                  <a:lnTo>
                    <a:pt x="5683" y="754"/>
                  </a:lnTo>
                  <a:lnTo>
                    <a:pt x="5158" y="331"/>
                  </a:lnTo>
                  <a:lnTo>
                    <a:pt x="1952" y="377"/>
                  </a:lnTo>
                  <a:lnTo>
                    <a:pt x="1815" y="434"/>
                  </a:lnTo>
                  <a:lnTo>
                    <a:pt x="1358" y="12"/>
                  </a:lnTo>
                  <a:lnTo>
                    <a:pt x="856" y="0"/>
                  </a:lnTo>
                  <a:lnTo>
                    <a:pt x="377" y="149"/>
                  </a:lnTo>
                  <a:lnTo>
                    <a:pt x="0" y="320"/>
                  </a:lnTo>
                  <a:lnTo>
                    <a:pt x="23" y="1016"/>
                  </a:lnTo>
                  <a:lnTo>
                    <a:pt x="651" y="1895"/>
                  </a:lnTo>
                  <a:lnTo>
                    <a:pt x="810" y="2466"/>
                  </a:lnTo>
                  <a:lnTo>
                    <a:pt x="1210" y="3572"/>
                  </a:lnTo>
                  <a:lnTo>
                    <a:pt x="1598" y="4314"/>
                  </a:lnTo>
                  <a:lnTo>
                    <a:pt x="1894" y="4679"/>
                  </a:lnTo>
                  <a:lnTo>
                    <a:pt x="1974" y="5182"/>
                  </a:lnTo>
                  <a:lnTo>
                    <a:pt x="1974" y="6266"/>
                  </a:lnTo>
                  <a:lnTo>
                    <a:pt x="2203" y="7658"/>
                  </a:lnTo>
                  <a:lnTo>
                    <a:pt x="2374" y="8320"/>
                  </a:lnTo>
                  <a:lnTo>
                    <a:pt x="2522" y="9199"/>
                  </a:lnTo>
                  <a:lnTo>
                    <a:pt x="2785" y="9872"/>
                  </a:lnTo>
                  <a:lnTo>
                    <a:pt x="3344" y="10557"/>
                  </a:lnTo>
                  <a:lnTo>
                    <a:pt x="3732" y="10100"/>
                  </a:lnTo>
                  <a:lnTo>
                    <a:pt x="4029" y="10363"/>
                  </a:lnTo>
                  <a:lnTo>
                    <a:pt x="4143" y="10739"/>
                  </a:lnTo>
                  <a:lnTo>
                    <a:pt x="4485" y="10819"/>
                  </a:lnTo>
                  <a:lnTo>
                    <a:pt x="4953" y="10990"/>
                  </a:lnTo>
                  <a:lnTo>
                    <a:pt x="5375" y="10911"/>
                  </a:lnTo>
                  <a:lnTo>
                    <a:pt x="6083" y="10454"/>
                  </a:lnTo>
                  <a:lnTo>
                    <a:pt x="6243" y="7087"/>
                  </a:lnTo>
                  <a:lnTo>
                    <a:pt x="6322" y="4451"/>
                  </a:lnTo>
                  <a:lnTo>
                    <a:pt x="7098" y="4428"/>
                  </a:lnTo>
                  <a:lnTo>
                    <a:pt x="7224" y="1187"/>
                  </a:lnTo>
                  <a:lnTo>
                    <a:pt x="7806" y="1153"/>
                  </a:lnTo>
                  <a:lnTo>
                    <a:pt x="9039" y="845"/>
                  </a:lnTo>
                  <a:lnTo>
                    <a:pt x="9324" y="1210"/>
                  </a:lnTo>
                  <a:lnTo>
                    <a:pt x="9849" y="856"/>
                  </a:lnTo>
                  <a:lnTo>
                    <a:pt x="10077" y="856"/>
                  </a:lnTo>
                  <a:lnTo>
                    <a:pt x="10534" y="640"/>
                  </a:lnTo>
                  <a:lnTo>
                    <a:pt x="10534" y="571"/>
                  </a:lnTo>
                  <a:lnTo>
                    <a:pt x="10237" y="377"/>
                  </a:lnTo>
                  <a:lnTo>
                    <a:pt x="9723" y="32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7" name="Google Shape;687;p36"/>
            <p:cNvSpPr/>
            <p:nvPr/>
          </p:nvSpPr>
          <p:spPr>
            <a:xfrm>
              <a:off x="3727100" y="2579450"/>
              <a:ext cx="307025" cy="268200"/>
            </a:xfrm>
            <a:custGeom>
              <a:rect b="b" l="l" r="r" t="t"/>
              <a:pathLst>
                <a:path extrusionOk="0" h="10728" w="12281">
                  <a:moveTo>
                    <a:pt x="10409" y="400"/>
                  </a:moveTo>
                  <a:lnTo>
                    <a:pt x="9153" y="0"/>
                  </a:lnTo>
                  <a:lnTo>
                    <a:pt x="6506" y="1746"/>
                  </a:lnTo>
                  <a:lnTo>
                    <a:pt x="4246" y="3527"/>
                  </a:lnTo>
                  <a:lnTo>
                    <a:pt x="3139" y="3926"/>
                  </a:lnTo>
                  <a:lnTo>
                    <a:pt x="3151" y="6003"/>
                  </a:lnTo>
                  <a:lnTo>
                    <a:pt x="2728" y="6619"/>
                  </a:lnTo>
                  <a:lnTo>
                    <a:pt x="2648" y="7179"/>
                  </a:lnTo>
                  <a:lnTo>
                    <a:pt x="1952" y="7316"/>
                  </a:lnTo>
                  <a:lnTo>
                    <a:pt x="868" y="7407"/>
                  </a:lnTo>
                  <a:lnTo>
                    <a:pt x="583" y="7715"/>
                  </a:lnTo>
                  <a:lnTo>
                    <a:pt x="69" y="7761"/>
                  </a:lnTo>
                  <a:lnTo>
                    <a:pt x="1" y="8206"/>
                  </a:lnTo>
                  <a:lnTo>
                    <a:pt x="115" y="8617"/>
                  </a:lnTo>
                  <a:lnTo>
                    <a:pt x="560" y="9199"/>
                  </a:lnTo>
                  <a:lnTo>
                    <a:pt x="583" y="9644"/>
                  </a:lnTo>
                  <a:lnTo>
                    <a:pt x="1496" y="9849"/>
                  </a:lnTo>
                  <a:lnTo>
                    <a:pt x="1484" y="10477"/>
                  </a:lnTo>
                  <a:lnTo>
                    <a:pt x="1758" y="10203"/>
                  </a:lnTo>
                  <a:lnTo>
                    <a:pt x="2044" y="10203"/>
                  </a:lnTo>
                  <a:lnTo>
                    <a:pt x="2648" y="10728"/>
                  </a:lnTo>
                  <a:lnTo>
                    <a:pt x="2694" y="9918"/>
                  </a:lnTo>
                  <a:lnTo>
                    <a:pt x="2922" y="9541"/>
                  </a:lnTo>
                  <a:lnTo>
                    <a:pt x="3036" y="9027"/>
                  </a:lnTo>
                  <a:lnTo>
                    <a:pt x="3230" y="8833"/>
                  </a:lnTo>
                  <a:lnTo>
                    <a:pt x="4086" y="8719"/>
                  </a:lnTo>
                  <a:lnTo>
                    <a:pt x="4885" y="9062"/>
                  </a:lnTo>
                  <a:lnTo>
                    <a:pt x="5193" y="9404"/>
                  </a:lnTo>
                  <a:lnTo>
                    <a:pt x="5604" y="9415"/>
                  </a:lnTo>
                  <a:lnTo>
                    <a:pt x="5981" y="9199"/>
                  </a:lnTo>
                  <a:lnTo>
                    <a:pt x="6951" y="9678"/>
                  </a:lnTo>
                  <a:lnTo>
                    <a:pt x="7350" y="9644"/>
                  </a:lnTo>
                  <a:lnTo>
                    <a:pt x="7818" y="9256"/>
                  </a:lnTo>
                  <a:lnTo>
                    <a:pt x="8286" y="9290"/>
                  </a:lnTo>
                  <a:lnTo>
                    <a:pt x="8514" y="9164"/>
                  </a:lnTo>
                  <a:lnTo>
                    <a:pt x="8937" y="9221"/>
                  </a:lnTo>
                  <a:lnTo>
                    <a:pt x="9553" y="9472"/>
                  </a:lnTo>
                  <a:lnTo>
                    <a:pt x="10169" y="8970"/>
                  </a:lnTo>
                  <a:lnTo>
                    <a:pt x="10352" y="9005"/>
                  </a:lnTo>
                  <a:lnTo>
                    <a:pt x="10911" y="9997"/>
                  </a:lnTo>
                  <a:lnTo>
                    <a:pt x="11048" y="9975"/>
                  </a:lnTo>
                  <a:lnTo>
                    <a:pt x="11082" y="9689"/>
                  </a:lnTo>
                  <a:lnTo>
                    <a:pt x="11310" y="9632"/>
                  </a:lnTo>
                  <a:lnTo>
                    <a:pt x="11379" y="9221"/>
                  </a:lnTo>
                  <a:lnTo>
                    <a:pt x="10865" y="9187"/>
                  </a:lnTo>
                  <a:lnTo>
                    <a:pt x="10865" y="8605"/>
                  </a:lnTo>
                  <a:lnTo>
                    <a:pt x="10523" y="8274"/>
                  </a:lnTo>
                  <a:lnTo>
                    <a:pt x="10854" y="7076"/>
                  </a:lnTo>
                  <a:lnTo>
                    <a:pt x="11835" y="6220"/>
                  </a:lnTo>
                  <a:lnTo>
                    <a:pt x="11869" y="5033"/>
                  </a:lnTo>
                  <a:lnTo>
                    <a:pt x="12121" y="3196"/>
                  </a:lnTo>
                  <a:lnTo>
                    <a:pt x="12280" y="2808"/>
                  </a:lnTo>
                  <a:lnTo>
                    <a:pt x="11949" y="2500"/>
                  </a:lnTo>
                  <a:lnTo>
                    <a:pt x="11927" y="2203"/>
                  </a:lnTo>
                  <a:lnTo>
                    <a:pt x="11641" y="1975"/>
                  </a:lnTo>
                  <a:lnTo>
                    <a:pt x="11413" y="560"/>
                  </a:lnTo>
                  <a:lnTo>
                    <a:pt x="10854" y="90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8" name="Google Shape;688;p36"/>
            <p:cNvSpPr/>
            <p:nvPr/>
          </p:nvSpPr>
          <p:spPr>
            <a:xfrm>
              <a:off x="3775325" y="2797425"/>
              <a:ext cx="236250" cy="218550"/>
            </a:xfrm>
            <a:custGeom>
              <a:rect b="b" l="l" r="r" t="t"/>
              <a:pathLst>
                <a:path extrusionOk="0" h="8742" w="9450">
                  <a:moveTo>
                    <a:pt x="9130" y="1256"/>
                  </a:moveTo>
                  <a:lnTo>
                    <a:pt x="8982" y="1278"/>
                  </a:lnTo>
                  <a:lnTo>
                    <a:pt x="8423" y="286"/>
                  </a:lnTo>
                  <a:lnTo>
                    <a:pt x="8240" y="251"/>
                  </a:lnTo>
                  <a:lnTo>
                    <a:pt x="7624" y="753"/>
                  </a:lnTo>
                  <a:lnTo>
                    <a:pt x="7019" y="502"/>
                  </a:lnTo>
                  <a:lnTo>
                    <a:pt x="6585" y="445"/>
                  </a:lnTo>
                  <a:lnTo>
                    <a:pt x="6357" y="571"/>
                  </a:lnTo>
                  <a:lnTo>
                    <a:pt x="5889" y="537"/>
                  </a:lnTo>
                  <a:lnTo>
                    <a:pt x="5421" y="925"/>
                  </a:lnTo>
                  <a:lnTo>
                    <a:pt x="5022" y="959"/>
                  </a:lnTo>
                  <a:lnTo>
                    <a:pt x="4052" y="480"/>
                  </a:lnTo>
                  <a:lnTo>
                    <a:pt x="3675" y="696"/>
                  </a:lnTo>
                  <a:lnTo>
                    <a:pt x="3264" y="685"/>
                  </a:lnTo>
                  <a:lnTo>
                    <a:pt x="2968" y="343"/>
                  </a:lnTo>
                  <a:lnTo>
                    <a:pt x="2169" y="0"/>
                  </a:lnTo>
                  <a:lnTo>
                    <a:pt x="1313" y="114"/>
                  </a:lnTo>
                  <a:lnTo>
                    <a:pt x="1107" y="308"/>
                  </a:lnTo>
                  <a:lnTo>
                    <a:pt x="993" y="822"/>
                  </a:lnTo>
                  <a:lnTo>
                    <a:pt x="765" y="1199"/>
                  </a:lnTo>
                  <a:lnTo>
                    <a:pt x="719" y="2009"/>
                  </a:lnTo>
                  <a:lnTo>
                    <a:pt x="697" y="2306"/>
                  </a:lnTo>
                  <a:lnTo>
                    <a:pt x="868" y="2853"/>
                  </a:lnTo>
                  <a:lnTo>
                    <a:pt x="708" y="3207"/>
                  </a:lnTo>
                  <a:lnTo>
                    <a:pt x="799" y="3447"/>
                  </a:lnTo>
                  <a:lnTo>
                    <a:pt x="411" y="4017"/>
                  </a:lnTo>
                  <a:lnTo>
                    <a:pt x="172" y="4291"/>
                  </a:lnTo>
                  <a:lnTo>
                    <a:pt x="23" y="4862"/>
                  </a:lnTo>
                  <a:lnTo>
                    <a:pt x="35" y="5444"/>
                  </a:lnTo>
                  <a:lnTo>
                    <a:pt x="0" y="6905"/>
                  </a:lnTo>
                  <a:lnTo>
                    <a:pt x="697" y="6905"/>
                  </a:lnTo>
                  <a:lnTo>
                    <a:pt x="1313" y="6905"/>
                  </a:lnTo>
                  <a:lnTo>
                    <a:pt x="1861" y="7498"/>
                  </a:lnTo>
                  <a:lnTo>
                    <a:pt x="2135" y="8160"/>
                  </a:lnTo>
                  <a:lnTo>
                    <a:pt x="2568" y="8719"/>
                  </a:lnTo>
                  <a:lnTo>
                    <a:pt x="3207" y="8742"/>
                  </a:lnTo>
                  <a:lnTo>
                    <a:pt x="3515" y="8548"/>
                  </a:lnTo>
                  <a:lnTo>
                    <a:pt x="3824" y="8582"/>
                  </a:lnTo>
                  <a:lnTo>
                    <a:pt x="4645" y="8263"/>
                  </a:lnTo>
                  <a:lnTo>
                    <a:pt x="4851" y="7612"/>
                  </a:lnTo>
                  <a:lnTo>
                    <a:pt x="5227" y="6745"/>
                  </a:lnTo>
                  <a:lnTo>
                    <a:pt x="5455" y="6733"/>
                  </a:lnTo>
                  <a:lnTo>
                    <a:pt x="5935" y="6208"/>
                  </a:lnTo>
                  <a:lnTo>
                    <a:pt x="6231" y="6186"/>
                  </a:lnTo>
                  <a:lnTo>
                    <a:pt x="6688" y="6562"/>
                  </a:lnTo>
                  <a:lnTo>
                    <a:pt x="7247" y="6243"/>
                  </a:lnTo>
                  <a:lnTo>
                    <a:pt x="7316" y="5878"/>
                  </a:lnTo>
                  <a:lnTo>
                    <a:pt x="7487" y="5501"/>
                  </a:lnTo>
                  <a:lnTo>
                    <a:pt x="7601" y="5044"/>
                  </a:lnTo>
                  <a:lnTo>
                    <a:pt x="8023" y="4679"/>
                  </a:lnTo>
                  <a:lnTo>
                    <a:pt x="8183" y="4029"/>
                  </a:lnTo>
                  <a:lnTo>
                    <a:pt x="8354" y="3835"/>
                  </a:lnTo>
                  <a:lnTo>
                    <a:pt x="8457" y="3367"/>
                  </a:lnTo>
                  <a:lnTo>
                    <a:pt x="8674" y="2796"/>
                  </a:lnTo>
                  <a:lnTo>
                    <a:pt x="9324" y="2077"/>
                  </a:lnTo>
                  <a:lnTo>
                    <a:pt x="9370" y="1781"/>
                  </a:lnTo>
                  <a:lnTo>
                    <a:pt x="9450" y="162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89" name="Google Shape;689;p36"/>
            <p:cNvSpPr/>
            <p:nvPr/>
          </p:nvSpPr>
          <p:spPr>
            <a:xfrm>
              <a:off x="1977050" y="2771450"/>
              <a:ext cx="94450" cy="97325"/>
            </a:xfrm>
            <a:custGeom>
              <a:rect b="b" l="l" r="r" t="t"/>
              <a:pathLst>
                <a:path extrusionOk="0" h="3893" w="3778">
                  <a:moveTo>
                    <a:pt x="3778" y="24"/>
                  </a:moveTo>
                  <a:lnTo>
                    <a:pt x="3515" y="1"/>
                  </a:lnTo>
                  <a:lnTo>
                    <a:pt x="3378" y="126"/>
                  </a:lnTo>
                  <a:lnTo>
                    <a:pt x="3093" y="240"/>
                  </a:lnTo>
                  <a:lnTo>
                    <a:pt x="2899" y="240"/>
                  </a:lnTo>
                  <a:lnTo>
                    <a:pt x="2716" y="355"/>
                  </a:lnTo>
                  <a:lnTo>
                    <a:pt x="2557" y="309"/>
                  </a:lnTo>
                  <a:lnTo>
                    <a:pt x="2431" y="183"/>
                  </a:lnTo>
                  <a:lnTo>
                    <a:pt x="2340" y="206"/>
                  </a:lnTo>
                  <a:lnTo>
                    <a:pt x="2226" y="423"/>
                  </a:lnTo>
                  <a:lnTo>
                    <a:pt x="2157" y="412"/>
                  </a:lnTo>
                  <a:lnTo>
                    <a:pt x="2112" y="594"/>
                  </a:lnTo>
                  <a:lnTo>
                    <a:pt x="1815" y="857"/>
                  </a:lnTo>
                  <a:lnTo>
                    <a:pt x="1655" y="948"/>
                  </a:lnTo>
                  <a:lnTo>
                    <a:pt x="1575" y="1062"/>
                  </a:lnTo>
                  <a:lnTo>
                    <a:pt x="1358" y="879"/>
                  </a:lnTo>
                  <a:lnTo>
                    <a:pt x="1153" y="1119"/>
                  </a:lnTo>
                  <a:lnTo>
                    <a:pt x="982" y="1119"/>
                  </a:lnTo>
                  <a:lnTo>
                    <a:pt x="799" y="1153"/>
                  </a:lnTo>
                  <a:lnTo>
                    <a:pt x="776" y="1598"/>
                  </a:lnTo>
                  <a:lnTo>
                    <a:pt x="662" y="1598"/>
                  </a:lnTo>
                  <a:lnTo>
                    <a:pt x="548" y="1804"/>
                  </a:lnTo>
                  <a:lnTo>
                    <a:pt x="286" y="1850"/>
                  </a:lnTo>
                  <a:lnTo>
                    <a:pt x="229" y="1907"/>
                  </a:lnTo>
                  <a:lnTo>
                    <a:pt x="103" y="1770"/>
                  </a:lnTo>
                  <a:lnTo>
                    <a:pt x="0" y="1907"/>
                  </a:lnTo>
                  <a:lnTo>
                    <a:pt x="377" y="2317"/>
                  </a:lnTo>
                  <a:lnTo>
                    <a:pt x="685" y="2603"/>
                  </a:lnTo>
                  <a:lnTo>
                    <a:pt x="833" y="2911"/>
                  </a:lnTo>
                  <a:lnTo>
                    <a:pt x="1187" y="3276"/>
                  </a:lnTo>
                  <a:lnTo>
                    <a:pt x="1438" y="3561"/>
                  </a:lnTo>
                  <a:lnTo>
                    <a:pt x="1575" y="3447"/>
                  </a:lnTo>
                  <a:lnTo>
                    <a:pt x="2066" y="3687"/>
                  </a:lnTo>
                  <a:lnTo>
                    <a:pt x="2271" y="3573"/>
                  </a:lnTo>
                  <a:lnTo>
                    <a:pt x="2511" y="3653"/>
                  </a:lnTo>
                  <a:lnTo>
                    <a:pt x="2625" y="3835"/>
                  </a:lnTo>
                  <a:lnTo>
                    <a:pt x="2865" y="3892"/>
                  </a:lnTo>
                  <a:lnTo>
                    <a:pt x="3070" y="3710"/>
                  </a:lnTo>
                  <a:lnTo>
                    <a:pt x="2956" y="3550"/>
                  </a:lnTo>
                  <a:lnTo>
                    <a:pt x="2933" y="3299"/>
                  </a:lnTo>
                  <a:lnTo>
                    <a:pt x="3104" y="3071"/>
                  </a:lnTo>
                  <a:lnTo>
                    <a:pt x="3082" y="2831"/>
                  </a:lnTo>
                  <a:lnTo>
                    <a:pt x="3184" y="2443"/>
                  </a:lnTo>
                  <a:lnTo>
                    <a:pt x="3310" y="2352"/>
                  </a:lnTo>
                  <a:lnTo>
                    <a:pt x="3321" y="1952"/>
                  </a:lnTo>
                  <a:lnTo>
                    <a:pt x="3298" y="1713"/>
                  </a:lnTo>
                  <a:lnTo>
                    <a:pt x="3356" y="1302"/>
                  </a:lnTo>
                  <a:lnTo>
                    <a:pt x="3481" y="948"/>
                  </a:lnTo>
                  <a:lnTo>
                    <a:pt x="3675" y="640"/>
                  </a:lnTo>
                  <a:lnTo>
                    <a:pt x="3641" y="309"/>
                  </a:lnTo>
                  <a:lnTo>
                    <a:pt x="3698" y="11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0" name="Google Shape;690;p36"/>
            <p:cNvSpPr/>
            <p:nvPr/>
          </p:nvSpPr>
          <p:spPr>
            <a:xfrm>
              <a:off x="3778450" y="1905550"/>
              <a:ext cx="63375" cy="58800"/>
            </a:xfrm>
            <a:custGeom>
              <a:rect b="b" l="l" r="r" t="t"/>
              <a:pathLst>
                <a:path extrusionOk="0" h="2352" w="2535">
                  <a:moveTo>
                    <a:pt x="1827" y="1439"/>
                  </a:moveTo>
                  <a:lnTo>
                    <a:pt x="2238" y="1439"/>
                  </a:lnTo>
                  <a:lnTo>
                    <a:pt x="2398" y="1108"/>
                  </a:lnTo>
                  <a:lnTo>
                    <a:pt x="2534" y="309"/>
                  </a:lnTo>
                  <a:lnTo>
                    <a:pt x="2398" y="24"/>
                  </a:lnTo>
                  <a:lnTo>
                    <a:pt x="1838" y="1"/>
                  </a:lnTo>
                  <a:lnTo>
                    <a:pt x="914" y="366"/>
                  </a:lnTo>
                  <a:lnTo>
                    <a:pt x="355" y="1633"/>
                  </a:lnTo>
                  <a:lnTo>
                    <a:pt x="1" y="1884"/>
                  </a:lnTo>
                  <a:lnTo>
                    <a:pt x="1" y="1884"/>
                  </a:lnTo>
                  <a:lnTo>
                    <a:pt x="515" y="1952"/>
                  </a:lnTo>
                  <a:lnTo>
                    <a:pt x="1142" y="1770"/>
                  </a:lnTo>
                  <a:lnTo>
                    <a:pt x="1587" y="2146"/>
                  </a:lnTo>
                  <a:lnTo>
                    <a:pt x="1987" y="235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1" name="Google Shape;691;p36"/>
            <p:cNvSpPr/>
            <p:nvPr/>
          </p:nvSpPr>
          <p:spPr>
            <a:xfrm>
              <a:off x="3799850" y="1383450"/>
              <a:ext cx="372075" cy="424550"/>
            </a:xfrm>
            <a:custGeom>
              <a:rect b="b" l="l" r="r" t="t"/>
              <a:pathLst>
                <a:path extrusionOk="0" h="16982" w="14883">
                  <a:moveTo>
                    <a:pt x="12851" y="6517"/>
                  </a:moveTo>
                  <a:lnTo>
                    <a:pt x="11870" y="6665"/>
                  </a:lnTo>
                  <a:lnTo>
                    <a:pt x="10820" y="6631"/>
                  </a:lnTo>
                  <a:lnTo>
                    <a:pt x="10101" y="7259"/>
                  </a:lnTo>
                  <a:lnTo>
                    <a:pt x="9142" y="7213"/>
                  </a:lnTo>
                  <a:lnTo>
                    <a:pt x="7932" y="7544"/>
                  </a:lnTo>
                  <a:lnTo>
                    <a:pt x="6494" y="8514"/>
                  </a:lnTo>
                  <a:lnTo>
                    <a:pt x="5581" y="9085"/>
                  </a:lnTo>
                  <a:lnTo>
                    <a:pt x="4326" y="10602"/>
                  </a:lnTo>
                  <a:lnTo>
                    <a:pt x="3310" y="11721"/>
                  </a:lnTo>
                  <a:lnTo>
                    <a:pt x="2158" y="12554"/>
                  </a:lnTo>
                  <a:lnTo>
                    <a:pt x="549" y="13239"/>
                  </a:lnTo>
                  <a:lnTo>
                    <a:pt x="1" y="13752"/>
                  </a:lnTo>
                  <a:lnTo>
                    <a:pt x="263" y="15658"/>
                  </a:lnTo>
                  <a:lnTo>
                    <a:pt x="537" y="16560"/>
                  </a:lnTo>
                  <a:lnTo>
                    <a:pt x="1450" y="16982"/>
                  </a:lnTo>
                  <a:lnTo>
                    <a:pt x="2306" y="16788"/>
                  </a:lnTo>
                  <a:lnTo>
                    <a:pt x="3516" y="15818"/>
                  </a:lnTo>
                  <a:lnTo>
                    <a:pt x="3995" y="16331"/>
                  </a:lnTo>
                  <a:lnTo>
                    <a:pt x="4235" y="15863"/>
                  </a:lnTo>
                  <a:lnTo>
                    <a:pt x="4726" y="15293"/>
                  </a:lnTo>
                  <a:lnTo>
                    <a:pt x="4851" y="14300"/>
                  </a:lnTo>
                  <a:lnTo>
                    <a:pt x="4406" y="13889"/>
                  </a:lnTo>
                  <a:lnTo>
                    <a:pt x="4269" y="12805"/>
                  </a:lnTo>
                  <a:lnTo>
                    <a:pt x="4589" y="12052"/>
                  </a:lnTo>
                  <a:lnTo>
                    <a:pt x="5205" y="12063"/>
                  </a:lnTo>
                  <a:lnTo>
                    <a:pt x="5387" y="11755"/>
                  </a:lnTo>
                  <a:lnTo>
                    <a:pt x="5136" y="11481"/>
                  </a:lnTo>
                  <a:lnTo>
                    <a:pt x="5947" y="10351"/>
                  </a:lnTo>
                  <a:lnTo>
                    <a:pt x="6437" y="9484"/>
                  </a:lnTo>
                  <a:lnTo>
                    <a:pt x="6745" y="8925"/>
                  </a:lnTo>
                  <a:lnTo>
                    <a:pt x="7316" y="8936"/>
                  </a:lnTo>
                  <a:lnTo>
                    <a:pt x="7407" y="8491"/>
                  </a:lnTo>
                  <a:lnTo>
                    <a:pt x="8526" y="8628"/>
                  </a:lnTo>
                  <a:lnTo>
                    <a:pt x="8526" y="8126"/>
                  </a:lnTo>
                  <a:lnTo>
                    <a:pt x="8891" y="8080"/>
                  </a:lnTo>
                  <a:lnTo>
                    <a:pt x="9188" y="7886"/>
                  </a:lnTo>
                  <a:lnTo>
                    <a:pt x="9918" y="8297"/>
                  </a:lnTo>
                  <a:lnTo>
                    <a:pt x="10671" y="8252"/>
                  </a:lnTo>
                  <a:lnTo>
                    <a:pt x="11345" y="8434"/>
                  </a:lnTo>
                  <a:lnTo>
                    <a:pt x="11824" y="8092"/>
                  </a:lnTo>
                  <a:lnTo>
                    <a:pt x="11984" y="7544"/>
                  </a:lnTo>
                  <a:lnTo>
                    <a:pt x="12805" y="7281"/>
                  </a:lnTo>
                  <a:lnTo>
                    <a:pt x="13627" y="7578"/>
                  </a:lnTo>
                  <a:lnTo>
                    <a:pt x="13513" y="8126"/>
                  </a:lnTo>
                  <a:lnTo>
                    <a:pt x="13969" y="8058"/>
                  </a:lnTo>
                  <a:lnTo>
                    <a:pt x="14882" y="7738"/>
                  </a:lnTo>
                  <a:lnTo>
                    <a:pt x="14882" y="7738"/>
                  </a:lnTo>
                  <a:lnTo>
                    <a:pt x="14106" y="7270"/>
                  </a:lnTo>
                  <a:lnTo>
                    <a:pt x="14791" y="7065"/>
                  </a:lnTo>
                  <a:close/>
                  <a:moveTo>
                    <a:pt x="9633" y="1769"/>
                  </a:moveTo>
                  <a:lnTo>
                    <a:pt x="8834" y="1621"/>
                  </a:lnTo>
                  <a:lnTo>
                    <a:pt x="8560" y="1381"/>
                  </a:lnTo>
                  <a:lnTo>
                    <a:pt x="7533" y="1507"/>
                  </a:lnTo>
                  <a:lnTo>
                    <a:pt x="7898" y="1724"/>
                  </a:lnTo>
                  <a:lnTo>
                    <a:pt x="7590" y="1895"/>
                  </a:lnTo>
                  <a:lnTo>
                    <a:pt x="8537" y="2055"/>
                  </a:lnTo>
                  <a:close/>
                  <a:moveTo>
                    <a:pt x="6004" y="583"/>
                  </a:moveTo>
                  <a:lnTo>
                    <a:pt x="5319" y="354"/>
                  </a:lnTo>
                  <a:lnTo>
                    <a:pt x="4589" y="377"/>
                  </a:lnTo>
                  <a:lnTo>
                    <a:pt x="4452" y="594"/>
                  </a:lnTo>
                  <a:lnTo>
                    <a:pt x="3733" y="594"/>
                  </a:lnTo>
                  <a:lnTo>
                    <a:pt x="3425" y="377"/>
                  </a:lnTo>
                  <a:lnTo>
                    <a:pt x="2101" y="605"/>
                  </a:lnTo>
                  <a:lnTo>
                    <a:pt x="2557" y="1107"/>
                  </a:lnTo>
                  <a:lnTo>
                    <a:pt x="3641" y="1655"/>
                  </a:lnTo>
                  <a:lnTo>
                    <a:pt x="4452" y="1849"/>
                  </a:lnTo>
                  <a:lnTo>
                    <a:pt x="4018" y="2089"/>
                  </a:lnTo>
                  <a:lnTo>
                    <a:pt x="5216" y="2511"/>
                  </a:lnTo>
                  <a:lnTo>
                    <a:pt x="5844" y="2477"/>
                  </a:lnTo>
                  <a:lnTo>
                    <a:pt x="5981" y="1918"/>
                  </a:lnTo>
                  <a:lnTo>
                    <a:pt x="6403" y="1792"/>
                  </a:lnTo>
                  <a:lnTo>
                    <a:pt x="6574" y="1313"/>
                  </a:lnTo>
                  <a:lnTo>
                    <a:pt x="7784" y="1050"/>
                  </a:lnTo>
                  <a:close/>
                  <a:moveTo>
                    <a:pt x="9462" y="137"/>
                  </a:moveTo>
                  <a:lnTo>
                    <a:pt x="8161" y="1"/>
                  </a:lnTo>
                  <a:lnTo>
                    <a:pt x="7704" y="172"/>
                  </a:lnTo>
                  <a:lnTo>
                    <a:pt x="6951" y="23"/>
                  </a:lnTo>
                  <a:lnTo>
                    <a:pt x="5467" y="195"/>
                  </a:lnTo>
                  <a:lnTo>
                    <a:pt x="6072" y="480"/>
                  </a:lnTo>
                  <a:lnTo>
                    <a:pt x="6803" y="480"/>
                  </a:lnTo>
                  <a:lnTo>
                    <a:pt x="6928" y="662"/>
                  </a:lnTo>
                  <a:lnTo>
                    <a:pt x="8446" y="765"/>
                  </a:lnTo>
                  <a:lnTo>
                    <a:pt x="9884" y="697"/>
                  </a:lnTo>
                  <a:lnTo>
                    <a:pt x="10500" y="35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2" name="Google Shape;692;p36"/>
            <p:cNvSpPr/>
            <p:nvPr/>
          </p:nvSpPr>
          <p:spPr>
            <a:xfrm>
              <a:off x="5268050" y="2421950"/>
              <a:ext cx="165500" cy="91050"/>
            </a:xfrm>
            <a:custGeom>
              <a:rect b="b" l="l" r="r" t="t"/>
              <a:pathLst>
                <a:path extrusionOk="0" h="3642" w="6620">
                  <a:moveTo>
                    <a:pt x="6391" y="2306"/>
                  </a:moveTo>
                  <a:lnTo>
                    <a:pt x="5466" y="2226"/>
                  </a:lnTo>
                  <a:lnTo>
                    <a:pt x="4554" y="2009"/>
                  </a:lnTo>
                  <a:lnTo>
                    <a:pt x="3835" y="1610"/>
                  </a:lnTo>
                  <a:lnTo>
                    <a:pt x="3195" y="1439"/>
                  </a:lnTo>
                  <a:lnTo>
                    <a:pt x="2842" y="994"/>
                  </a:lnTo>
                  <a:lnTo>
                    <a:pt x="2385" y="868"/>
                  </a:lnTo>
                  <a:lnTo>
                    <a:pt x="1472" y="286"/>
                  </a:lnTo>
                  <a:lnTo>
                    <a:pt x="799" y="1"/>
                  </a:lnTo>
                  <a:lnTo>
                    <a:pt x="525" y="206"/>
                  </a:lnTo>
                  <a:lnTo>
                    <a:pt x="126" y="617"/>
                  </a:lnTo>
                  <a:lnTo>
                    <a:pt x="0" y="1462"/>
                  </a:lnTo>
                  <a:lnTo>
                    <a:pt x="810" y="1815"/>
                  </a:lnTo>
                  <a:lnTo>
                    <a:pt x="1643" y="2260"/>
                  </a:lnTo>
                  <a:lnTo>
                    <a:pt x="2739" y="2763"/>
                  </a:lnTo>
                  <a:lnTo>
                    <a:pt x="3823" y="2888"/>
                  </a:lnTo>
                  <a:lnTo>
                    <a:pt x="4359" y="3345"/>
                  </a:lnTo>
                  <a:lnTo>
                    <a:pt x="4976" y="3436"/>
                  </a:lnTo>
                  <a:lnTo>
                    <a:pt x="5946" y="3641"/>
                  </a:lnTo>
                  <a:lnTo>
                    <a:pt x="6608" y="3630"/>
                  </a:lnTo>
                  <a:lnTo>
                    <a:pt x="6619" y="3276"/>
                  </a:lnTo>
                  <a:lnTo>
                    <a:pt x="6402" y="269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3" name="Google Shape;693;p36"/>
            <p:cNvSpPr/>
            <p:nvPr/>
          </p:nvSpPr>
          <p:spPr>
            <a:xfrm>
              <a:off x="6693125" y="3893550"/>
              <a:ext cx="362375" cy="274500"/>
            </a:xfrm>
            <a:custGeom>
              <a:rect b="b" l="l" r="r" t="t"/>
              <a:pathLst>
                <a:path extrusionOk="0" h="10980" w="14495">
                  <a:moveTo>
                    <a:pt x="8366" y="5924"/>
                  </a:moveTo>
                  <a:lnTo>
                    <a:pt x="8492" y="5559"/>
                  </a:lnTo>
                  <a:lnTo>
                    <a:pt x="7659" y="5969"/>
                  </a:lnTo>
                  <a:lnTo>
                    <a:pt x="7179" y="6449"/>
                  </a:lnTo>
                  <a:lnTo>
                    <a:pt x="6723" y="6677"/>
                  </a:lnTo>
                  <a:lnTo>
                    <a:pt x="5878" y="7339"/>
                  </a:lnTo>
                  <a:lnTo>
                    <a:pt x="5079" y="7795"/>
                  </a:lnTo>
                  <a:lnTo>
                    <a:pt x="4087" y="8252"/>
                  </a:lnTo>
                  <a:lnTo>
                    <a:pt x="3299" y="8594"/>
                  </a:lnTo>
                  <a:lnTo>
                    <a:pt x="2683" y="8754"/>
                  </a:lnTo>
                  <a:lnTo>
                    <a:pt x="1074" y="9621"/>
                  </a:lnTo>
                  <a:lnTo>
                    <a:pt x="161" y="10272"/>
                  </a:lnTo>
                  <a:lnTo>
                    <a:pt x="1" y="10603"/>
                  </a:lnTo>
                  <a:lnTo>
                    <a:pt x="731" y="10660"/>
                  </a:lnTo>
                  <a:lnTo>
                    <a:pt x="948" y="10957"/>
                  </a:lnTo>
                  <a:lnTo>
                    <a:pt x="1587" y="10979"/>
                  </a:lnTo>
                  <a:lnTo>
                    <a:pt x="2158" y="10717"/>
                  </a:lnTo>
                  <a:lnTo>
                    <a:pt x="3059" y="10317"/>
                  </a:lnTo>
                  <a:lnTo>
                    <a:pt x="4212" y="9439"/>
                  </a:lnTo>
                  <a:lnTo>
                    <a:pt x="4874" y="8845"/>
                  </a:lnTo>
                  <a:lnTo>
                    <a:pt x="5764" y="8526"/>
                  </a:lnTo>
                  <a:lnTo>
                    <a:pt x="6335" y="8503"/>
                  </a:lnTo>
                  <a:lnTo>
                    <a:pt x="6415" y="8092"/>
                  </a:lnTo>
                  <a:lnTo>
                    <a:pt x="7077" y="7738"/>
                  </a:lnTo>
                  <a:lnTo>
                    <a:pt x="8069" y="7099"/>
                  </a:lnTo>
                  <a:lnTo>
                    <a:pt x="8674" y="6677"/>
                  </a:lnTo>
                  <a:lnTo>
                    <a:pt x="8971" y="6312"/>
                  </a:lnTo>
                  <a:lnTo>
                    <a:pt x="9039" y="5935"/>
                  </a:lnTo>
                  <a:lnTo>
                    <a:pt x="8241" y="6300"/>
                  </a:lnTo>
                  <a:close/>
                  <a:moveTo>
                    <a:pt x="12475" y="1576"/>
                  </a:moveTo>
                  <a:lnTo>
                    <a:pt x="12737" y="754"/>
                  </a:lnTo>
                  <a:lnTo>
                    <a:pt x="12303" y="514"/>
                  </a:lnTo>
                  <a:lnTo>
                    <a:pt x="12189" y="1"/>
                  </a:lnTo>
                  <a:lnTo>
                    <a:pt x="11858" y="69"/>
                  </a:lnTo>
                  <a:lnTo>
                    <a:pt x="11801" y="731"/>
                  </a:lnTo>
                  <a:lnTo>
                    <a:pt x="11915" y="1541"/>
                  </a:lnTo>
                  <a:lnTo>
                    <a:pt x="12041" y="1929"/>
                  </a:lnTo>
                  <a:lnTo>
                    <a:pt x="11915" y="2089"/>
                  </a:lnTo>
                  <a:lnTo>
                    <a:pt x="11824" y="2717"/>
                  </a:lnTo>
                  <a:lnTo>
                    <a:pt x="11482" y="3299"/>
                  </a:lnTo>
                  <a:lnTo>
                    <a:pt x="10888" y="4018"/>
                  </a:lnTo>
                  <a:lnTo>
                    <a:pt x="10135" y="4326"/>
                  </a:lnTo>
                  <a:lnTo>
                    <a:pt x="9884" y="4668"/>
                  </a:lnTo>
                  <a:lnTo>
                    <a:pt x="10420" y="5022"/>
                  </a:lnTo>
                  <a:lnTo>
                    <a:pt x="10306" y="5524"/>
                  </a:lnTo>
                  <a:lnTo>
                    <a:pt x="9313" y="6255"/>
                  </a:lnTo>
                  <a:lnTo>
                    <a:pt x="9519" y="6380"/>
                  </a:lnTo>
                  <a:lnTo>
                    <a:pt x="9462" y="6608"/>
                  </a:lnTo>
                  <a:lnTo>
                    <a:pt x="10306" y="6255"/>
                  </a:lnTo>
                  <a:lnTo>
                    <a:pt x="11139" y="5650"/>
                  </a:lnTo>
                  <a:lnTo>
                    <a:pt x="11790" y="5171"/>
                  </a:lnTo>
                  <a:lnTo>
                    <a:pt x="12018" y="4999"/>
                  </a:lnTo>
                  <a:lnTo>
                    <a:pt x="12223" y="4611"/>
                  </a:lnTo>
                  <a:lnTo>
                    <a:pt x="12623" y="4326"/>
                  </a:lnTo>
                  <a:lnTo>
                    <a:pt x="13171" y="4360"/>
                  </a:lnTo>
                  <a:lnTo>
                    <a:pt x="13764" y="3812"/>
                  </a:lnTo>
                  <a:lnTo>
                    <a:pt x="14494" y="3002"/>
                  </a:lnTo>
                  <a:lnTo>
                    <a:pt x="14198" y="2888"/>
                  </a:lnTo>
                  <a:lnTo>
                    <a:pt x="13536" y="3242"/>
                  </a:lnTo>
                  <a:lnTo>
                    <a:pt x="13079" y="3173"/>
                  </a:lnTo>
                  <a:lnTo>
                    <a:pt x="12669" y="2877"/>
                  </a:lnTo>
                  <a:lnTo>
                    <a:pt x="12999" y="2169"/>
                  </a:lnTo>
                  <a:lnTo>
                    <a:pt x="12828" y="1918"/>
                  </a:lnTo>
                  <a:lnTo>
                    <a:pt x="12406" y="254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4" name="Google Shape;694;p36"/>
            <p:cNvSpPr/>
            <p:nvPr/>
          </p:nvSpPr>
          <p:spPr>
            <a:xfrm>
              <a:off x="4746775" y="2513250"/>
              <a:ext cx="147250" cy="221150"/>
            </a:xfrm>
            <a:custGeom>
              <a:rect b="b" l="l" r="r" t="t"/>
              <a:pathLst>
                <a:path extrusionOk="0" h="8846" w="5890">
                  <a:moveTo>
                    <a:pt x="5251" y="4794"/>
                  </a:moveTo>
                  <a:lnTo>
                    <a:pt x="5547" y="4509"/>
                  </a:lnTo>
                  <a:lnTo>
                    <a:pt x="5661" y="4246"/>
                  </a:lnTo>
                  <a:lnTo>
                    <a:pt x="5890" y="3710"/>
                  </a:lnTo>
                  <a:lnTo>
                    <a:pt x="5867" y="3504"/>
                  </a:lnTo>
                  <a:lnTo>
                    <a:pt x="5570" y="3390"/>
                  </a:lnTo>
                  <a:lnTo>
                    <a:pt x="5342" y="3093"/>
                  </a:lnTo>
                  <a:lnTo>
                    <a:pt x="4931" y="2568"/>
                  </a:lnTo>
                  <a:lnTo>
                    <a:pt x="4463" y="2409"/>
                  </a:lnTo>
                  <a:lnTo>
                    <a:pt x="3881" y="2283"/>
                  </a:lnTo>
                  <a:lnTo>
                    <a:pt x="3402" y="1952"/>
                  </a:lnTo>
                  <a:lnTo>
                    <a:pt x="2991" y="1336"/>
                  </a:lnTo>
                  <a:lnTo>
                    <a:pt x="2592" y="1336"/>
                  </a:lnTo>
                  <a:lnTo>
                    <a:pt x="2580" y="1929"/>
                  </a:lnTo>
                  <a:lnTo>
                    <a:pt x="2740" y="2055"/>
                  </a:lnTo>
                  <a:lnTo>
                    <a:pt x="2398" y="2238"/>
                  </a:lnTo>
                  <a:lnTo>
                    <a:pt x="2432" y="2603"/>
                  </a:lnTo>
                  <a:lnTo>
                    <a:pt x="2238" y="2979"/>
                  </a:lnTo>
                  <a:lnTo>
                    <a:pt x="2249" y="3344"/>
                  </a:lnTo>
                  <a:lnTo>
                    <a:pt x="2660" y="3995"/>
                  </a:lnTo>
                  <a:lnTo>
                    <a:pt x="2295" y="5798"/>
                  </a:lnTo>
                  <a:lnTo>
                    <a:pt x="1" y="6711"/>
                  </a:lnTo>
                  <a:lnTo>
                    <a:pt x="743" y="8217"/>
                  </a:lnTo>
                  <a:lnTo>
                    <a:pt x="1039" y="8845"/>
                  </a:lnTo>
                  <a:lnTo>
                    <a:pt x="1393" y="8800"/>
                  </a:lnTo>
                  <a:lnTo>
                    <a:pt x="1907" y="8480"/>
                  </a:lnTo>
                  <a:lnTo>
                    <a:pt x="2352" y="8571"/>
                  </a:lnTo>
                  <a:lnTo>
                    <a:pt x="2706" y="8309"/>
                  </a:lnTo>
                  <a:lnTo>
                    <a:pt x="2671" y="7955"/>
                  </a:lnTo>
                  <a:lnTo>
                    <a:pt x="2980" y="7727"/>
                  </a:lnTo>
                  <a:lnTo>
                    <a:pt x="3459" y="7727"/>
                  </a:lnTo>
                  <a:lnTo>
                    <a:pt x="3630" y="7544"/>
                  </a:lnTo>
                  <a:lnTo>
                    <a:pt x="3664" y="7099"/>
                  </a:lnTo>
                  <a:lnTo>
                    <a:pt x="4132" y="6757"/>
                  </a:lnTo>
                  <a:lnTo>
                    <a:pt x="4497" y="6757"/>
                  </a:lnTo>
                  <a:lnTo>
                    <a:pt x="4554" y="6643"/>
                  </a:lnTo>
                  <a:lnTo>
                    <a:pt x="4417" y="6049"/>
                  </a:lnTo>
                  <a:lnTo>
                    <a:pt x="4497" y="5593"/>
                  </a:lnTo>
                  <a:lnTo>
                    <a:pt x="4646" y="5376"/>
                  </a:lnTo>
                  <a:lnTo>
                    <a:pt x="4999" y="5421"/>
                  </a:lnTo>
                  <a:close/>
                  <a:moveTo>
                    <a:pt x="2877" y="457"/>
                  </a:moveTo>
                  <a:lnTo>
                    <a:pt x="2911" y="81"/>
                  </a:lnTo>
                  <a:lnTo>
                    <a:pt x="2808" y="1"/>
                  </a:lnTo>
                  <a:lnTo>
                    <a:pt x="2626" y="309"/>
                  </a:lnTo>
                  <a:lnTo>
                    <a:pt x="2808" y="62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5" name="Google Shape;695;p36"/>
            <p:cNvSpPr/>
            <p:nvPr/>
          </p:nvSpPr>
          <p:spPr>
            <a:xfrm>
              <a:off x="4893150" y="2268750"/>
              <a:ext cx="296175" cy="305875"/>
            </a:xfrm>
            <a:custGeom>
              <a:rect b="b" l="l" r="r" t="t"/>
              <a:pathLst>
                <a:path extrusionOk="0" h="12235" w="11847">
                  <a:moveTo>
                    <a:pt x="11846" y="1518"/>
                  </a:moveTo>
                  <a:lnTo>
                    <a:pt x="10500" y="1142"/>
                  </a:lnTo>
                  <a:lnTo>
                    <a:pt x="10089" y="434"/>
                  </a:lnTo>
                  <a:lnTo>
                    <a:pt x="9415" y="0"/>
                  </a:lnTo>
                  <a:lnTo>
                    <a:pt x="9016" y="103"/>
                  </a:lnTo>
                  <a:lnTo>
                    <a:pt x="8674" y="274"/>
                  </a:lnTo>
                  <a:lnTo>
                    <a:pt x="7852" y="388"/>
                  </a:lnTo>
                  <a:lnTo>
                    <a:pt x="7087" y="571"/>
                  </a:lnTo>
                  <a:lnTo>
                    <a:pt x="6745" y="971"/>
                  </a:lnTo>
                  <a:lnTo>
                    <a:pt x="7019" y="1370"/>
                  </a:lnTo>
                  <a:lnTo>
                    <a:pt x="7224" y="1826"/>
                  </a:lnTo>
                  <a:lnTo>
                    <a:pt x="6939" y="2214"/>
                  </a:lnTo>
                  <a:lnTo>
                    <a:pt x="7053" y="2568"/>
                  </a:lnTo>
                  <a:lnTo>
                    <a:pt x="6916" y="2899"/>
                  </a:lnTo>
                  <a:lnTo>
                    <a:pt x="6197" y="2876"/>
                  </a:lnTo>
                  <a:lnTo>
                    <a:pt x="6619" y="3470"/>
                  </a:lnTo>
                  <a:lnTo>
                    <a:pt x="6197" y="3698"/>
                  </a:lnTo>
                  <a:lnTo>
                    <a:pt x="5980" y="4246"/>
                  </a:lnTo>
                  <a:lnTo>
                    <a:pt x="6140" y="4782"/>
                  </a:lnTo>
                  <a:lnTo>
                    <a:pt x="5889" y="5045"/>
                  </a:lnTo>
                  <a:lnTo>
                    <a:pt x="5592" y="4953"/>
                  </a:lnTo>
                  <a:lnTo>
                    <a:pt x="5022" y="5079"/>
                  </a:lnTo>
                  <a:lnTo>
                    <a:pt x="4999" y="5330"/>
                  </a:lnTo>
                  <a:lnTo>
                    <a:pt x="4428" y="5330"/>
                  </a:lnTo>
                  <a:lnTo>
                    <a:pt x="4097" y="5844"/>
                  </a:lnTo>
                  <a:lnTo>
                    <a:pt x="4212" y="6608"/>
                  </a:lnTo>
                  <a:lnTo>
                    <a:pt x="3264" y="6985"/>
                  </a:lnTo>
                  <a:lnTo>
                    <a:pt x="2728" y="6905"/>
                  </a:lnTo>
                  <a:lnTo>
                    <a:pt x="2602" y="7110"/>
                  </a:lnTo>
                  <a:lnTo>
                    <a:pt x="2123" y="6996"/>
                  </a:lnTo>
                  <a:lnTo>
                    <a:pt x="1370" y="7122"/>
                  </a:lnTo>
                  <a:lnTo>
                    <a:pt x="0" y="6665"/>
                  </a:lnTo>
                  <a:lnTo>
                    <a:pt x="457" y="7133"/>
                  </a:lnTo>
                  <a:lnTo>
                    <a:pt x="856" y="7692"/>
                  </a:lnTo>
                  <a:lnTo>
                    <a:pt x="1655" y="8080"/>
                  </a:lnTo>
                  <a:lnTo>
                    <a:pt x="1804" y="8891"/>
                  </a:lnTo>
                  <a:lnTo>
                    <a:pt x="2192" y="9028"/>
                  </a:lnTo>
                  <a:lnTo>
                    <a:pt x="2317" y="9450"/>
                  </a:lnTo>
                  <a:lnTo>
                    <a:pt x="1256" y="9918"/>
                  </a:lnTo>
                  <a:lnTo>
                    <a:pt x="1085" y="10968"/>
                  </a:lnTo>
                  <a:lnTo>
                    <a:pt x="2169" y="10842"/>
                  </a:lnTo>
                  <a:lnTo>
                    <a:pt x="3447" y="10831"/>
                  </a:lnTo>
                  <a:lnTo>
                    <a:pt x="4851" y="10659"/>
                  </a:lnTo>
                  <a:lnTo>
                    <a:pt x="5558" y="11344"/>
                  </a:lnTo>
                  <a:lnTo>
                    <a:pt x="5855" y="11995"/>
                  </a:lnTo>
                  <a:lnTo>
                    <a:pt x="6448" y="12234"/>
                  </a:lnTo>
                  <a:lnTo>
                    <a:pt x="6905" y="11629"/>
                  </a:lnTo>
                  <a:lnTo>
                    <a:pt x="8617" y="11629"/>
                  </a:lnTo>
                  <a:lnTo>
                    <a:pt x="8366" y="10842"/>
                  </a:lnTo>
                  <a:lnTo>
                    <a:pt x="7863" y="10386"/>
                  </a:lnTo>
                  <a:lnTo>
                    <a:pt x="7681" y="9689"/>
                  </a:lnTo>
                  <a:lnTo>
                    <a:pt x="7110" y="9279"/>
                  </a:lnTo>
                  <a:lnTo>
                    <a:pt x="7806" y="8331"/>
                  </a:lnTo>
                  <a:lnTo>
                    <a:pt x="8719" y="8411"/>
                  </a:lnTo>
                  <a:lnTo>
                    <a:pt x="9358" y="7453"/>
                  </a:lnTo>
                  <a:lnTo>
                    <a:pt x="9667" y="6528"/>
                  </a:lnTo>
                  <a:lnTo>
                    <a:pt x="10214" y="5627"/>
                  </a:lnTo>
                  <a:lnTo>
                    <a:pt x="10077" y="4988"/>
                  </a:lnTo>
                  <a:lnTo>
                    <a:pt x="10602" y="4451"/>
                  </a:lnTo>
                  <a:lnTo>
                    <a:pt x="9895" y="4018"/>
                  </a:lnTo>
                  <a:lnTo>
                    <a:pt x="9473" y="3401"/>
                  </a:lnTo>
                  <a:lnTo>
                    <a:pt x="9016" y="2602"/>
                  </a:lnTo>
                  <a:lnTo>
                    <a:pt x="9290" y="2203"/>
                  </a:lnTo>
                  <a:lnTo>
                    <a:pt x="10500" y="2431"/>
                  </a:lnTo>
                  <a:lnTo>
                    <a:pt x="11321" y="228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6" name="Google Shape;696;p36"/>
            <p:cNvSpPr/>
            <p:nvPr/>
          </p:nvSpPr>
          <p:spPr>
            <a:xfrm>
              <a:off x="2063775" y="2894125"/>
              <a:ext cx="114150" cy="54250"/>
            </a:xfrm>
            <a:custGeom>
              <a:rect b="b" l="l" r="r" t="t"/>
              <a:pathLst>
                <a:path extrusionOk="0" h="2170" w="4566">
                  <a:moveTo>
                    <a:pt x="4508" y="857"/>
                  </a:moveTo>
                  <a:lnTo>
                    <a:pt x="4223" y="594"/>
                  </a:lnTo>
                  <a:lnTo>
                    <a:pt x="3972" y="321"/>
                  </a:lnTo>
                  <a:lnTo>
                    <a:pt x="3618" y="172"/>
                  </a:lnTo>
                  <a:lnTo>
                    <a:pt x="3173" y="138"/>
                  </a:lnTo>
                  <a:lnTo>
                    <a:pt x="3219" y="58"/>
                  </a:lnTo>
                  <a:lnTo>
                    <a:pt x="2774" y="1"/>
                  </a:lnTo>
                  <a:lnTo>
                    <a:pt x="2489" y="263"/>
                  </a:lnTo>
                  <a:lnTo>
                    <a:pt x="1998" y="446"/>
                  </a:lnTo>
                  <a:lnTo>
                    <a:pt x="1633" y="674"/>
                  </a:lnTo>
                  <a:lnTo>
                    <a:pt x="1256" y="754"/>
                  </a:lnTo>
                  <a:lnTo>
                    <a:pt x="1039" y="526"/>
                  </a:lnTo>
                  <a:lnTo>
                    <a:pt x="971" y="594"/>
                  </a:lnTo>
                  <a:lnTo>
                    <a:pt x="640" y="549"/>
                  </a:lnTo>
                  <a:lnTo>
                    <a:pt x="663" y="366"/>
                  </a:lnTo>
                  <a:lnTo>
                    <a:pt x="400" y="35"/>
                  </a:lnTo>
                  <a:lnTo>
                    <a:pt x="81" y="127"/>
                  </a:lnTo>
                  <a:lnTo>
                    <a:pt x="69" y="480"/>
                  </a:lnTo>
                  <a:lnTo>
                    <a:pt x="229" y="629"/>
                  </a:lnTo>
                  <a:lnTo>
                    <a:pt x="115" y="720"/>
                  </a:lnTo>
                  <a:lnTo>
                    <a:pt x="126" y="891"/>
                  </a:lnTo>
                  <a:lnTo>
                    <a:pt x="58" y="1085"/>
                  </a:lnTo>
                  <a:lnTo>
                    <a:pt x="1" y="1256"/>
                  </a:lnTo>
                  <a:lnTo>
                    <a:pt x="81" y="1393"/>
                  </a:lnTo>
                  <a:lnTo>
                    <a:pt x="126" y="1199"/>
                  </a:lnTo>
                  <a:lnTo>
                    <a:pt x="469" y="1199"/>
                  </a:lnTo>
                  <a:lnTo>
                    <a:pt x="663" y="1291"/>
                  </a:lnTo>
                  <a:lnTo>
                    <a:pt x="994" y="1370"/>
                  </a:lnTo>
                  <a:lnTo>
                    <a:pt x="1142" y="1724"/>
                  </a:lnTo>
                  <a:lnTo>
                    <a:pt x="1393" y="1781"/>
                  </a:lnTo>
                  <a:lnTo>
                    <a:pt x="1507" y="1621"/>
                  </a:lnTo>
                  <a:lnTo>
                    <a:pt x="1621" y="2169"/>
                  </a:lnTo>
                  <a:lnTo>
                    <a:pt x="1998" y="2124"/>
                  </a:lnTo>
                  <a:lnTo>
                    <a:pt x="2123" y="1998"/>
                  </a:lnTo>
                  <a:lnTo>
                    <a:pt x="2340" y="1861"/>
                  </a:lnTo>
                  <a:lnTo>
                    <a:pt x="1975" y="1382"/>
                  </a:lnTo>
                  <a:lnTo>
                    <a:pt x="2066" y="1199"/>
                  </a:lnTo>
                  <a:lnTo>
                    <a:pt x="2249" y="1154"/>
                  </a:lnTo>
                  <a:lnTo>
                    <a:pt x="2580" y="925"/>
                  </a:lnTo>
                  <a:lnTo>
                    <a:pt x="2751" y="606"/>
                  </a:lnTo>
                  <a:lnTo>
                    <a:pt x="3105" y="549"/>
                  </a:lnTo>
                  <a:lnTo>
                    <a:pt x="3493" y="811"/>
                  </a:lnTo>
                  <a:lnTo>
                    <a:pt x="3630" y="1108"/>
                  </a:lnTo>
                  <a:lnTo>
                    <a:pt x="3835" y="1165"/>
                  </a:lnTo>
                  <a:lnTo>
                    <a:pt x="3618" y="1405"/>
                  </a:lnTo>
                  <a:lnTo>
                    <a:pt x="3767" y="1907"/>
                  </a:lnTo>
                  <a:lnTo>
                    <a:pt x="4018" y="2169"/>
                  </a:lnTo>
                  <a:lnTo>
                    <a:pt x="4143" y="1724"/>
                  </a:lnTo>
                  <a:lnTo>
                    <a:pt x="4406" y="1793"/>
                  </a:lnTo>
                  <a:lnTo>
                    <a:pt x="4566" y="1519"/>
                  </a:lnTo>
                  <a:lnTo>
                    <a:pt x="4406" y="98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7" name="Google Shape;697;p36"/>
            <p:cNvSpPr/>
            <p:nvPr/>
          </p:nvSpPr>
          <p:spPr>
            <a:xfrm>
              <a:off x="2091450" y="3113250"/>
              <a:ext cx="264225" cy="415150"/>
            </a:xfrm>
            <a:custGeom>
              <a:rect b="b" l="l" r="r" t="t"/>
              <a:pathLst>
                <a:path extrusionOk="0" h="16606" w="10569">
                  <a:moveTo>
                    <a:pt x="9222" y="3858"/>
                  </a:moveTo>
                  <a:lnTo>
                    <a:pt x="8811" y="3367"/>
                  </a:lnTo>
                  <a:lnTo>
                    <a:pt x="8560" y="3356"/>
                  </a:lnTo>
                  <a:lnTo>
                    <a:pt x="9062" y="2431"/>
                  </a:lnTo>
                  <a:lnTo>
                    <a:pt x="8434" y="1998"/>
                  </a:lnTo>
                  <a:lnTo>
                    <a:pt x="7966" y="2089"/>
                  </a:lnTo>
                  <a:lnTo>
                    <a:pt x="7670" y="1929"/>
                  </a:lnTo>
                  <a:lnTo>
                    <a:pt x="7236" y="2169"/>
                  </a:lnTo>
                  <a:lnTo>
                    <a:pt x="6631" y="2055"/>
                  </a:lnTo>
                  <a:lnTo>
                    <a:pt x="6152" y="1107"/>
                  </a:lnTo>
                  <a:lnTo>
                    <a:pt x="5764" y="856"/>
                  </a:lnTo>
                  <a:lnTo>
                    <a:pt x="5513" y="434"/>
                  </a:lnTo>
                  <a:lnTo>
                    <a:pt x="4976" y="1"/>
                  </a:lnTo>
                  <a:lnTo>
                    <a:pt x="4771" y="92"/>
                  </a:lnTo>
                  <a:lnTo>
                    <a:pt x="4885" y="788"/>
                  </a:lnTo>
                  <a:lnTo>
                    <a:pt x="4634" y="1370"/>
                  </a:lnTo>
                  <a:lnTo>
                    <a:pt x="3778" y="2329"/>
                  </a:lnTo>
                  <a:lnTo>
                    <a:pt x="2831" y="2682"/>
                  </a:lnTo>
                  <a:lnTo>
                    <a:pt x="2352" y="3470"/>
                  </a:lnTo>
                  <a:lnTo>
                    <a:pt x="2226" y="4086"/>
                  </a:lnTo>
                  <a:lnTo>
                    <a:pt x="1781" y="4451"/>
                  </a:lnTo>
                  <a:lnTo>
                    <a:pt x="1427" y="3995"/>
                  </a:lnTo>
                  <a:lnTo>
                    <a:pt x="1096" y="3892"/>
                  </a:lnTo>
                  <a:lnTo>
                    <a:pt x="777" y="3972"/>
                  </a:lnTo>
                  <a:lnTo>
                    <a:pt x="742" y="3641"/>
                  </a:lnTo>
                  <a:lnTo>
                    <a:pt x="959" y="3424"/>
                  </a:lnTo>
                  <a:lnTo>
                    <a:pt x="857" y="3036"/>
                  </a:lnTo>
                  <a:lnTo>
                    <a:pt x="229" y="3607"/>
                  </a:lnTo>
                  <a:lnTo>
                    <a:pt x="1" y="4257"/>
                  </a:lnTo>
                  <a:lnTo>
                    <a:pt x="434" y="5125"/>
                  </a:lnTo>
                  <a:lnTo>
                    <a:pt x="183" y="5524"/>
                  </a:lnTo>
                  <a:lnTo>
                    <a:pt x="777" y="5889"/>
                  </a:lnTo>
                  <a:lnTo>
                    <a:pt x="1416" y="6483"/>
                  </a:lnTo>
                  <a:lnTo>
                    <a:pt x="1701" y="7156"/>
                  </a:lnTo>
                  <a:lnTo>
                    <a:pt x="2043" y="7567"/>
                  </a:lnTo>
                  <a:lnTo>
                    <a:pt x="2899" y="9381"/>
                  </a:lnTo>
                  <a:lnTo>
                    <a:pt x="3778" y="11048"/>
                  </a:lnTo>
                  <a:lnTo>
                    <a:pt x="4554" y="12246"/>
                  </a:lnTo>
                  <a:lnTo>
                    <a:pt x="4440" y="12497"/>
                  </a:lnTo>
                  <a:lnTo>
                    <a:pt x="4839" y="13261"/>
                  </a:lnTo>
                  <a:lnTo>
                    <a:pt x="5490" y="13809"/>
                  </a:lnTo>
                  <a:lnTo>
                    <a:pt x="7019" y="14802"/>
                  </a:lnTo>
                  <a:lnTo>
                    <a:pt x="8674" y="15704"/>
                  </a:lnTo>
                  <a:lnTo>
                    <a:pt x="8777" y="16080"/>
                  </a:lnTo>
                  <a:lnTo>
                    <a:pt x="9621" y="16605"/>
                  </a:lnTo>
                  <a:lnTo>
                    <a:pt x="9998" y="16377"/>
                  </a:lnTo>
                  <a:lnTo>
                    <a:pt x="10180" y="15909"/>
                  </a:lnTo>
                  <a:lnTo>
                    <a:pt x="10568" y="14928"/>
                  </a:lnTo>
                  <a:lnTo>
                    <a:pt x="10180" y="14174"/>
                  </a:lnTo>
                  <a:lnTo>
                    <a:pt x="10329" y="13866"/>
                  </a:lnTo>
                  <a:lnTo>
                    <a:pt x="10157" y="13524"/>
                  </a:lnTo>
                  <a:lnTo>
                    <a:pt x="10431" y="13067"/>
                  </a:lnTo>
                  <a:lnTo>
                    <a:pt x="10386" y="12303"/>
                  </a:lnTo>
                  <a:lnTo>
                    <a:pt x="10374" y="11664"/>
                  </a:lnTo>
                  <a:lnTo>
                    <a:pt x="10534" y="11356"/>
                  </a:lnTo>
                  <a:lnTo>
                    <a:pt x="9747" y="9895"/>
                  </a:lnTo>
                  <a:lnTo>
                    <a:pt x="9324" y="10043"/>
                  </a:lnTo>
                  <a:lnTo>
                    <a:pt x="8948" y="9952"/>
                  </a:lnTo>
                  <a:lnTo>
                    <a:pt x="8914" y="8560"/>
                  </a:lnTo>
                  <a:lnTo>
                    <a:pt x="8286" y="9107"/>
                  </a:lnTo>
                  <a:lnTo>
                    <a:pt x="7590" y="9073"/>
                  </a:lnTo>
                  <a:lnTo>
                    <a:pt x="7270" y="8594"/>
                  </a:lnTo>
                  <a:lnTo>
                    <a:pt x="6734" y="8548"/>
                  </a:lnTo>
                  <a:lnTo>
                    <a:pt x="6882" y="8149"/>
                  </a:lnTo>
                  <a:lnTo>
                    <a:pt x="6414" y="7612"/>
                  </a:lnTo>
                  <a:lnTo>
                    <a:pt x="6038" y="6779"/>
                  </a:lnTo>
                  <a:lnTo>
                    <a:pt x="6255" y="6620"/>
                  </a:lnTo>
                  <a:lnTo>
                    <a:pt x="6243" y="6243"/>
                  </a:lnTo>
                  <a:lnTo>
                    <a:pt x="6711" y="5969"/>
                  </a:lnTo>
                  <a:lnTo>
                    <a:pt x="6608" y="5478"/>
                  </a:lnTo>
                  <a:lnTo>
                    <a:pt x="6791" y="5170"/>
                  </a:lnTo>
                  <a:lnTo>
                    <a:pt x="6848" y="4737"/>
                  </a:lnTo>
                  <a:lnTo>
                    <a:pt x="7738" y="4132"/>
                  </a:lnTo>
                  <a:lnTo>
                    <a:pt x="8389" y="3961"/>
                  </a:lnTo>
                  <a:lnTo>
                    <a:pt x="8491" y="381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8" name="Google Shape;698;p36"/>
            <p:cNvSpPr/>
            <p:nvPr/>
          </p:nvSpPr>
          <p:spPr>
            <a:xfrm>
              <a:off x="6061750" y="2692150"/>
              <a:ext cx="189200" cy="293600"/>
            </a:xfrm>
            <a:custGeom>
              <a:rect b="b" l="l" r="r" t="t"/>
              <a:pathLst>
                <a:path extrusionOk="0" h="11744" w="7568">
                  <a:moveTo>
                    <a:pt x="7373" y="9164"/>
                  </a:moveTo>
                  <a:lnTo>
                    <a:pt x="7282" y="8833"/>
                  </a:lnTo>
                  <a:lnTo>
                    <a:pt x="7168" y="8377"/>
                  </a:lnTo>
                  <a:lnTo>
                    <a:pt x="6483" y="7943"/>
                  </a:lnTo>
                  <a:lnTo>
                    <a:pt x="6597" y="8651"/>
                  </a:lnTo>
                  <a:lnTo>
                    <a:pt x="6038" y="8673"/>
                  </a:lnTo>
                  <a:lnTo>
                    <a:pt x="5947" y="9073"/>
                  </a:lnTo>
                  <a:lnTo>
                    <a:pt x="5342" y="9312"/>
                  </a:lnTo>
                  <a:lnTo>
                    <a:pt x="5022" y="8913"/>
                  </a:lnTo>
                  <a:lnTo>
                    <a:pt x="4634" y="9255"/>
                  </a:lnTo>
                  <a:lnTo>
                    <a:pt x="4143" y="9506"/>
                  </a:lnTo>
                  <a:lnTo>
                    <a:pt x="3870" y="10271"/>
                  </a:lnTo>
                  <a:lnTo>
                    <a:pt x="4029" y="10545"/>
                  </a:lnTo>
                  <a:lnTo>
                    <a:pt x="4588" y="10031"/>
                  </a:lnTo>
                  <a:lnTo>
                    <a:pt x="4965" y="10077"/>
                  </a:lnTo>
                  <a:lnTo>
                    <a:pt x="5182" y="9689"/>
                  </a:lnTo>
                  <a:lnTo>
                    <a:pt x="5730" y="10111"/>
                  </a:lnTo>
                  <a:lnTo>
                    <a:pt x="5513" y="10556"/>
                  </a:lnTo>
                  <a:lnTo>
                    <a:pt x="5787" y="11218"/>
                  </a:lnTo>
                  <a:lnTo>
                    <a:pt x="6757" y="11743"/>
                  </a:lnTo>
                  <a:lnTo>
                    <a:pt x="6951" y="11310"/>
                  </a:lnTo>
                  <a:lnTo>
                    <a:pt x="6654" y="10648"/>
                  </a:lnTo>
                  <a:lnTo>
                    <a:pt x="6996" y="10180"/>
                  </a:lnTo>
                  <a:lnTo>
                    <a:pt x="7350" y="11093"/>
                  </a:lnTo>
                  <a:lnTo>
                    <a:pt x="7567" y="10271"/>
                  </a:lnTo>
                  <a:lnTo>
                    <a:pt x="7487" y="9769"/>
                  </a:lnTo>
                  <a:close/>
                  <a:moveTo>
                    <a:pt x="5296" y="7475"/>
                  </a:moveTo>
                  <a:lnTo>
                    <a:pt x="5296" y="6608"/>
                  </a:lnTo>
                  <a:lnTo>
                    <a:pt x="4782" y="7475"/>
                  </a:lnTo>
                  <a:lnTo>
                    <a:pt x="4862" y="6882"/>
                  </a:lnTo>
                  <a:lnTo>
                    <a:pt x="4429" y="6916"/>
                  </a:lnTo>
                  <a:lnTo>
                    <a:pt x="4383" y="7487"/>
                  </a:lnTo>
                  <a:lnTo>
                    <a:pt x="4212" y="7749"/>
                  </a:lnTo>
                  <a:lnTo>
                    <a:pt x="4075" y="7989"/>
                  </a:lnTo>
                  <a:lnTo>
                    <a:pt x="4611" y="8616"/>
                  </a:lnTo>
                  <a:lnTo>
                    <a:pt x="4840" y="8342"/>
                  </a:lnTo>
                  <a:lnTo>
                    <a:pt x="5045" y="7772"/>
                  </a:lnTo>
                  <a:close/>
                  <a:moveTo>
                    <a:pt x="1005" y="8342"/>
                  </a:moveTo>
                  <a:lnTo>
                    <a:pt x="1382" y="7715"/>
                  </a:lnTo>
                  <a:lnTo>
                    <a:pt x="1861" y="7224"/>
                  </a:lnTo>
                  <a:lnTo>
                    <a:pt x="1644" y="6482"/>
                  </a:lnTo>
                  <a:lnTo>
                    <a:pt x="1302" y="7372"/>
                  </a:lnTo>
                  <a:lnTo>
                    <a:pt x="891" y="8000"/>
                  </a:lnTo>
                  <a:lnTo>
                    <a:pt x="355" y="8571"/>
                  </a:lnTo>
                  <a:lnTo>
                    <a:pt x="1" y="9198"/>
                  </a:lnTo>
                  <a:close/>
                  <a:moveTo>
                    <a:pt x="3493" y="6003"/>
                  </a:moveTo>
                  <a:lnTo>
                    <a:pt x="3664" y="6437"/>
                  </a:lnTo>
                  <a:lnTo>
                    <a:pt x="3641" y="6905"/>
                  </a:lnTo>
                  <a:lnTo>
                    <a:pt x="3721" y="7315"/>
                  </a:lnTo>
                  <a:lnTo>
                    <a:pt x="4189" y="7053"/>
                  </a:lnTo>
                  <a:lnTo>
                    <a:pt x="4531" y="6665"/>
                  </a:lnTo>
                  <a:lnTo>
                    <a:pt x="4497" y="6288"/>
                  </a:lnTo>
                  <a:lnTo>
                    <a:pt x="3984" y="6288"/>
                  </a:lnTo>
                  <a:close/>
                  <a:moveTo>
                    <a:pt x="6346" y="5763"/>
                  </a:moveTo>
                  <a:lnTo>
                    <a:pt x="6083" y="5421"/>
                  </a:lnTo>
                  <a:lnTo>
                    <a:pt x="5319" y="5410"/>
                  </a:lnTo>
                  <a:lnTo>
                    <a:pt x="5889" y="6094"/>
                  </a:lnTo>
                  <a:lnTo>
                    <a:pt x="5924" y="6437"/>
                  </a:lnTo>
                  <a:lnTo>
                    <a:pt x="5456" y="6368"/>
                  </a:lnTo>
                  <a:lnTo>
                    <a:pt x="5627" y="6916"/>
                  </a:lnTo>
                  <a:lnTo>
                    <a:pt x="5867" y="6962"/>
                  </a:lnTo>
                  <a:lnTo>
                    <a:pt x="5969" y="7601"/>
                  </a:lnTo>
                  <a:lnTo>
                    <a:pt x="6323" y="7407"/>
                  </a:lnTo>
                  <a:lnTo>
                    <a:pt x="6083" y="6836"/>
                  </a:lnTo>
                  <a:lnTo>
                    <a:pt x="6026" y="6539"/>
                  </a:lnTo>
                  <a:lnTo>
                    <a:pt x="6665" y="6779"/>
                  </a:lnTo>
                  <a:close/>
                  <a:moveTo>
                    <a:pt x="3071" y="4942"/>
                  </a:moveTo>
                  <a:lnTo>
                    <a:pt x="2763" y="4611"/>
                  </a:lnTo>
                  <a:lnTo>
                    <a:pt x="2078" y="4576"/>
                  </a:lnTo>
                  <a:lnTo>
                    <a:pt x="2557" y="5261"/>
                  </a:lnTo>
                  <a:lnTo>
                    <a:pt x="2957" y="5718"/>
                  </a:lnTo>
                  <a:close/>
                  <a:moveTo>
                    <a:pt x="2158" y="0"/>
                  </a:moveTo>
                  <a:lnTo>
                    <a:pt x="1690" y="0"/>
                  </a:lnTo>
                  <a:lnTo>
                    <a:pt x="1564" y="833"/>
                  </a:lnTo>
                  <a:lnTo>
                    <a:pt x="1713" y="2237"/>
                  </a:lnTo>
                  <a:lnTo>
                    <a:pt x="1347" y="1952"/>
                  </a:lnTo>
                  <a:lnTo>
                    <a:pt x="1519" y="2808"/>
                  </a:lnTo>
                  <a:lnTo>
                    <a:pt x="1690" y="3207"/>
                  </a:lnTo>
                  <a:lnTo>
                    <a:pt x="2158" y="3743"/>
                  </a:lnTo>
                  <a:lnTo>
                    <a:pt x="2215" y="3412"/>
                  </a:lnTo>
                  <a:lnTo>
                    <a:pt x="2477" y="3606"/>
                  </a:lnTo>
                  <a:lnTo>
                    <a:pt x="2260" y="3846"/>
                  </a:lnTo>
                  <a:lnTo>
                    <a:pt x="2272" y="4223"/>
                  </a:lnTo>
                  <a:lnTo>
                    <a:pt x="2694" y="4417"/>
                  </a:lnTo>
                  <a:lnTo>
                    <a:pt x="3402" y="4291"/>
                  </a:lnTo>
                  <a:lnTo>
                    <a:pt x="3972" y="4839"/>
                  </a:lnTo>
                  <a:lnTo>
                    <a:pt x="4132" y="4497"/>
                  </a:lnTo>
                  <a:lnTo>
                    <a:pt x="4486" y="4976"/>
                  </a:lnTo>
                  <a:lnTo>
                    <a:pt x="5170" y="5421"/>
                  </a:lnTo>
                  <a:lnTo>
                    <a:pt x="5205" y="5010"/>
                  </a:lnTo>
                  <a:lnTo>
                    <a:pt x="4919" y="4782"/>
                  </a:lnTo>
                  <a:lnTo>
                    <a:pt x="4931" y="4291"/>
                  </a:lnTo>
                  <a:lnTo>
                    <a:pt x="3858" y="3778"/>
                  </a:lnTo>
                  <a:lnTo>
                    <a:pt x="3527" y="3892"/>
                  </a:lnTo>
                  <a:lnTo>
                    <a:pt x="3093" y="3800"/>
                  </a:lnTo>
                  <a:lnTo>
                    <a:pt x="2808" y="3070"/>
                  </a:lnTo>
                  <a:lnTo>
                    <a:pt x="2820" y="2340"/>
                  </a:lnTo>
                  <a:lnTo>
                    <a:pt x="3242" y="2043"/>
                  </a:lnTo>
                  <a:lnTo>
                    <a:pt x="3333" y="1278"/>
                  </a:lnTo>
                  <a:lnTo>
                    <a:pt x="2945" y="628"/>
                  </a:lnTo>
                  <a:lnTo>
                    <a:pt x="3002" y="251"/>
                  </a:lnTo>
                  <a:lnTo>
                    <a:pt x="2899" y="23"/>
                  </a:lnTo>
                  <a:lnTo>
                    <a:pt x="2683" y="25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699" name="Google Shape;699;p36"/>
            <p:cNvSpPr/>
            <p:nvPr/>
          </p:nvSpPr>
          <p:spPr>
            <a:xfrm>
              <a:off x="6537350" y="3168875"/>
              <a:ext cx="304175" cy="184900"/>
            </a:xfrm>
            <a:custGeom>
              <a:rect b="b" l="l" r="r" t="t"/>
              <a:pathLst>
                <a:path extrusionOk="0" h="7396" w="12167">
                  <a:moveTo>
                    <a:pt x="12041" y="3927"/>
                  </a:moveTo>
                  <a:lnTo>
                    <a:pt x="12166" y="3676"/>
                  </a:lnTo>
                  <a:lnTo>
                    <a:pt x="11824" y="3356"/>
                  </a:lnTo>
                  <a:lnTo>
                    <a:pt x="11470" y="2785"/>
                  </a:lnTo>
                  <a:lnTo>
                    <a:pt x="11242" y="2569"/>
                  </a:lnTo>
                  <a:lnTo>
                    <a:pt x="11173" y="2306"/>
                  </a:lnTo>
                  <a:lnTo>
                    <a:pt x="11059" y="2397"/>
                  </a:lnTo>
                  <a:lnTo>
                    <a:pt x="11185" y="3082"/>
                  </a:lnTo>
                  <a:lnTo>
                    <a:pt x="11493" y="3653"/>
                  </a:lnTo>
                  <a:lnTo>
                    <a:pt x="11813" y="4018"/>
                  </a:lnTo>
                  <a:close/>
                  <a:moveTo>
                    <a:pt x="9017" y="2706"/>
                  </a:moveTo>
                  <a:lnTo>
                    <a:pt x="9313" y="2146"/>
                  </a:lnTo>
                  <a:lnTo>
                    <a:pt x="9370" y="1644"/>
                  </a:lnTo>
                  <a:lnTo>
                    <a:pt x="9211" y="1507"/>
                  </a:lnTo>
                  <a:lnTo>
                    <a:pt x="8731" y="1519"/>
                  </a:lnTo>
                  <a:lnTo>
                    <a:pt x="8788" y="2044"/>
                  </a:lnTo>
                  <a:lnTo>
                    <a:pt x="8320" y="2375"/>
                  </a:lnTo>
                  <a:lnTo>
                    <a:pt x="8069" y="2683"/>
                  </a:lnTo>
                  <a:lnTo>
                    <a:pt x="7613" y="2763"/>
                  </a:lnTo>
                  <a:lnTo>
                    <a:pt x="7556" y="2272"/>
                  </a:lnTo>
                  <a:lnTo>
                    <a:pt x="7442" y="2283"/>
                  </a:lnTo>
                  <a:lnTo>
                    <a:pt x="7305" y="2728"/>
                  </a:lnTo>
                  <a:lnTo>
                    <a:pt x="6860" y="2797"/>
                  </a:lnTo>
                  <a:lnTo>
                    <a:pt x="6152" y="2671"/>
                  </a:lnTo>
                  <a:lnTo>
                    <a:pt x="6061" y="2945"/>
                  </a:lnTo>
                  <a:lnTo>
                    <a:pt x="6506" y="3196"/>
                  </a:lnTo>
                  <a:lnTo>
                    <a:pt x="7145" y="3470"/>
                  </a:lnTo>
                  <a:lnTo>
                    <a:pt x="7556" y="3470"/>
                  </a:lnTo>
                  <a:lnTo>
                    <a:pt x="7989" y="3253"/>
                  </a:lnTo>
                  <a:lnTo>
                    <a:pt x="8446" y="3025"/>
                  </a:lnTo>
                  <a:lnTo>
                    <a:pt x="8583" y="2774"/>
                  </a:lnTo>
                  <a:close/>
                  <a:moveTo>
                    <a:pt x="5045" y="4440"/>
                  </a:moveTo>
                  <a:lnTo>
                    <a:pt x="4920" y="3824"/>
                  </a:lnTo>
                  <a:lnTo>
                    <a:pt x="5661" y="3733"/>
                  </a:lnTo>
                  <a:lnTo>
                    <a:pt x="5502" y="3253"/>
                  </a:lnTo>
                  <a:lnTo>
                    <a:pt x="4212" y="2683"/>
                  </a:lnTo>
                  <a:lnTo>
                    <a:pt x="4121" y="2158"/>
                  </a:lnTo>
                  <a:lnTo>
                    <a:pt x="3710" y="1701"/>
                  </a:lnTo>
                  <a:lnTo>
                    <a:pt x="3185" y="1233"/>
                  </a:lnTo>
                  <a:lnTo>
                    <a:pt x="1724" y="720"/>
                  </a:lnTo>
                  <a:lnTo>
                    <a:pt x="355" y="92"/>
                  </a:lnTo>
                  <a:lnTo>
                    <a:pt x="218" y="3048"/>
                  </a:lnTo>
                  <a:lnTo>
                    <a:pt x="1" y="6015"/>
                  </a:lnTo>
                  <a:lnTo>
                    <a:pt x="811" y="6038"/>
                  </a:lnTo>
                  <a:lnTo>
                    <a:pt x="1256" y="6198"/>
                  </a:lnTo>
                  <a:lnTo>
                    <a:pt x="1907" y="5878"/>
                  </a:lnTo>
                  <a:lnTo>
                    <a:pt x="1873" y="5216"/>
                  </a:lnTo>
                  <a:lnTo>
                    <a:pt x="2386" y="4908"/>
                  </a:lnTo>
                  <a:lnTo>
                    <a:pt x="3082" y="4657"/>
                  </a:lnTo>
                  <a:lnTo>
                    <a:pt x="4075" y="5056"/>
                  </a:lnTo>
                  <a:lnTo>
                    <a:pt x="4417" y="5855"/>
                  </a:lnTo>
                  <a:lnTo>
                    <a:pt x="4840" y="6357"/>
                  </a:lnTo>
                  <a:lnTo>
                    <a:pt x="5387" y="6928"/>
                  </a:lnTo>
                  <a:lnTo>
                    <a:pt x="6175" y="7065"/>
                  </a:lnTo>
                  <a:lnTo>
                    <a:pt x="6860" y="7168"/>
                  </a:lnTo>
                  <a:lnTo>
                    <a:pt x="7019" y="7396"/>
                  </a:lnTo>
                  <a:lnTo>
                    <a:pt x="7556" y="7339"/>
                  </a:lnTo>
                  <a:lnTo>
                    <a:pt x="7670" y="7076"/>
                  </a:lnTo>
                  <a:lnTo>
                    <a:pt x="6871" y="6700"/>
                  </a:lnTo>
                  <a:lnTo>
                    <a:pt x="7134" y="6529"/>
                  </a:lnTo>
                  <a:lnTo>
                    <a:pt x="6529" y="6369"/>
                  </a:lnTo>
                  <a:lnTo>
                    <a:pt x="6609" y="5969"/>
                  </a:lnTo>
                  <a:lnTo>
                    <a:pt x="6152" y="5992"/>
                  </a:lnTo>
                  <a:lnTo>
                    <a:pt x="5718" y="5022"/>
                  </a:lnTo>
                  <a:close/>
                  <a:moveTo>
                    <a:pt x="9998" y="1815"/>
                  </a:moveTo>
                  <a:lnTo>
                    <a:pt x="9930" y="1348"/>
                  </a:lnTo>
                  <a:lnTo>
                    <a:pt x="9644" y="1051"/>
                  </a:lnTo>
                  <a:lnTo>
                    <a:pt x="9348" y="674"/>
                  </a:lnTo>
                  <a:lnTo>
                    <a:pt x="9017" y="457"/>
                  </a:lnTo>
                  <a:lnTo>
                    <a:pt x="8743" y="263"/>
                  </a:lnTo>
                  <a:lnTo>
                    <a:pt x="8332" y="1"/>
                  </a:lnTo>
                  <a:lnTo>
                    <a:pt x="8104" y="218"/>
                  </a:lnTo>
                  <a:lnTo>
                    <a:pt x="8663" y="492"/>
                  </a:lnTo>
                  <a:lnTo>
                    <a:pt x="9096" y="880"/>
                  </a:lnTo>
                  <a:lnTo>
                    <a:pt x="9439" y="1176"/>
                  </a:lnTo>
                  <a:lnTo>
                    <a:pt x="9610" y="1519"/>
                  </a:lnTo>
                  <a:lnTo>
                    <a:pt x="9724" y="205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0" name="Google Shape;700;p36"/>
            <p:cNvSpPr/>
            <p:nvPr/>
          </p:nvSpPr>
          <p:spPr>
            <a:xfrm>
              <a:off x="3959925" y="1876450"/>
              <a:ext cx="177200" cy="127000"/>
            </a:xfrm>
            <a:custGeom>
              <a:rect b="b" l="l" r="r" t="t"/>
              <a:pathLst>
                <a:path extrusionOk="0" h="5080" w="7088">
                  <a:moveTo>
                    <a:pt x="3686" y="377"/>
                  </a:moveTo>
                  <a:lnTo>
                    <a:pt x="3024" y="366"/>
                  </a:lnTo>
                  <a:lnTo>
                    <a:pt x="2956" y="161"/>
                  </a:lnTo>
                  <a:lnTo>
                    <a:pt x="2271" y="1"/>
                  </a:lnTo>
                  <a:lnTo>
                    <a:pt x="1461" y="309"/>
                  </a:lnTo>
                  <a:lnTo>
                    <a:pt x="445" y="708"/>
                  </a:lnTo>
                  <a:lnTo>
                    <a:pt x="0" y="948"/>
                  </a:lnTo>
                  <a:lnTo>
                    <a:pt x="206" y="1393"/>
                  </a:lnTo>
                  <a:lnTo>
                    <a:pt x="34" y="1621"/>
                  </a:lnTo>
                  <a:lnTo>
                    <a:pt x="320" y="1929"/>
                  </a:lnTo>
                  <a:lnTo>
                    <a:pt x="514" y="2397"/>
                  </a:lnTo>
                  <a:lnTo>
                    <a:pt x="502" y="2705"/>
                  </a:lnTo>
                  <a:lnTo>
                    <a:pt x="833" y="3253"/>
                  </a:lnTo>
                  <a:lnTo>
                    <a:pt x="1176" y="3527"/>
                  </a:lnTo>
                  <a:lnTo>
                    <a:pt x="1701" y="3618"/>
                  </a:lnTo>
                  <a:lnTo>
                    <a:pt x="1689" y="3858"/>
                  </a:lnTo>
                  <a:lnTo>
                    <a:pt x="2066" y="4029"/>
                  </a:lnTo>
                  <a:lnTo>
                    <a:pt x="2157" y="3812"/>
                  </a:lnTo>
                  <a:lnTo>
                    <a:pt x="2636" y="3892"/>
                  </a:lnTo>
                  <a:lnTo>
                    <a:pt x="2739" y="4178"/>
                  </a:lnTo>
                  <a:lnTo>
                    <a:pt x="3253" y="4223"/>
                  </a:lnTo>
                  <a:lnTo>
                    <a:pt x="3629" y="4668"/>
                  </a:lnTo>
                  <a:lnTo>
                    <a:pt x="3663" y="4725"/>
                  </a:lnTo>
                  <a:lnTo>
                    <a:pt x="3937" y="4600"/>
                  </a:lnTo>
                  <a:lnTo>
                    <a:pt x="4325" y="4908"/>
                  </a:lnTo>
                  <a:lnTo>
                    <a:pt x="4725" y="4725"/>
                  </a:lnTo>
                  <a:lnTo>
                    <a:pt x="5067" y="4805"/>
                  </a:lnTo>
                  <a:lnTo>
                    <a:pt x="5546" y="4691"/>
                  </a:lnTo>
                  <a:lnTo>
                    <a:pt x="6254" y="5022"/>
                  </a:lnTo>
                  <a:lnTo>
                    <a:pt x="6402" y="5079"/>
                  </a:lnTo>
                  <a:lnTo>
                    <a:pt x="6174" y="4680"/>
                  </a:lnTo>
                  <a:lnTo>
                    <a:pt x="6722" y="3949"/>
                  </a:lnTo>
                  <a:lnTo>
                    <a:pt x="7053" y="3858"/>
                  </a:lnTo>
                  <a:lnTo>
                    <a:pt x="7087" y="3596"/>
                  </a:lnTo>
                  <a:lnTo>
                    <a:pt x="6653" y="2842"/>
                  </a:lnTo>
                  <a:lnTo>
                    <a:pt x="6574" y="2454"/>
                  </a:lnTo>
                  <a:lnTo>
                    <a:pt x="6311" y="2044"/>
                  </a:lnTo>
                  <a:lnTo>
                    <a:pt x="6688" y="1872"/>
                  </a:lnTo>
                  <a:lnTo>
                    <a:pt x="6653" y="1530"/>
                  </a:lnTo>
                  <a:lnTo>
                    <a:pt x="6402" y="1199"/>
                  </a:lnTo>
                  <a:lnTo>
                    <a:pt x="6322" y="811"/>
                  </a:lnTo>
                  <a:lnTo>
                    <a:pt x="6117" y="549"/>
                  </a:lnTo>
                  <a:lnTo>
                    <a:pt x="5763" y="457"/>
                  </a:lnTo>
                  <a:lnTo>
                    <a:pt x="4519" y="46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1" name="Google Shape;701;p36"/>
            <p:cNvSpPr/>
            <p:nvPr/>
          </p:nvSpPr>
          <p:spPr>
            <a:xfrm>
              <a:off x="6017825" y="2136950"/>
              <a:ext cx="90750" cy="119275"/>
            </a:xfrm>
            <a:custGeom>
              <a:rect b="b" l="l" r="r" t="t"/>
              <a:pathLst>
                <a:path extrusionOk="0" h="4771" w="3630">
                  <a:moveTo>
                    <a:pt x="3435" y="514"/>
                  </a:moveTo>
                  <a:lnTo>
                    <a:pt x="3435" y="514"/>
                  </a:lnTo>
                  <a:lnTo>
                    <a:pt x="2648" y="0"/>
                  </a:lnTo>
                  <a:lnTo>
                    <a:pt x="2659" y="502"/>
                  </a:lnTo>
                  <a:lnTo>
                    <a:pt x="1769" y="867"/>
                  </a:lnTo>
                  <a:lnTo>
                    <a:pt x="2146" y="1335"/>
                  </a:lnTo>
                  <a:lnTo>
                    <a:pt x="1495" y="1312"/>
                  </a:lnTo>
                  <a:lnTo>
                    <a:pt x="982" y="1027"/>
                  </a:lnTo>
                  <a:lnTo>
                    <a:pt x="833" y="1655"/>
                  </a:lnTo>
                  <a:lnTo>
                    <a:pt x="297" y="2134"/>
                  </a:lnTo>
                  <a:lnTo>
                    <a:pt x="0" y="2705"/>
                  </a:lnTo>
                  <a:lnTo>
                    <a:pt x="468" y="2944"/>
                  </a:lnTo>
                  <a:lnTo>
                    <a:pt x="948" y="3047"/>
                  </a:lnTo>
                  <a:lnTo>
                    <a:pt x="1062" y="3195"/>
                  </a:lnTo>
                  <a:lnTo>
                    <a:pt x="1119" y="3686"/>
                  </a:lnTo>
                  <a:lnTo>
                    <a:pt x="1278" y="3857"/>
                  </a:lnTo>
                  <a:lnTo>
                    <a:pt x="1153" y="3960"/>
                  </a:lnTo>
                  <a:lnTo>
                    <a:pt x="1142" y="4371"/>
                  </a:lnTo>
                  <a:lnTo>
                    <a:pt x="1404" y="4519"/>
                  </a:lnTo>
                  <a:lnTo>
                    <a:pt x="1632" y="4599"/>
                  </a:lnTo>
                  <a:lnTo>
                    <a:pt x="1746" y="4770"/>
                  </a:lnTo>
                  <a:lnTo>
                    <a:pt x="1940" y="4702"/>
                  </a:lnTo>
                  <a:lnTo>
                    <a:pt x="1940" y="4519"/>
                  </a:lnTo>
                  <a:lnTo>
                    <a:pt x="2374" y="4702"/>
                  </a:lnTo>
                  <a:lnTo>
                    <a:pt x="2397" y="4622"/>
                  </a:lnTo>
                  <a:lnTo>
                    <a:pt x="2739" y="4645"/>
                  </a:lnTo>
                  <a:lnTo>
                    <a:pt x="2831" y="4234"/>
                  </a:lnTo>
                  <a:lnTo>
                    <a:pt x="3333" y="4188"/>
                  </a:lnTo>
                  <a:lnTo>
                    <a:pt x="3629" y="4131"/>
                  </a:lnTo>
                  <a:lnTo>
                    <a:pt x="3618" y="3903"/>
                  </a:lnTo>
                  <a:lnTo>
                    <a:pt x="3002" y="3504"/>
                  </a:lnTo>
                  <a:lnTo>
                    <a:pt x="2637" y="3367"/>
                  </a:lnTo>
                  <a:lnTo>
                    <a:pt x="2659" y="3264"/>
                  </a:lnTo>
                  <a:lnTo>
                    <a:pt x="2488" y="2865"/>
                  </a:lnTo>
                  <a:lnTo>
                    <a:pt x="2682" y="2625"/>
                  </a:lnTo>
                  <a:lnTo>
                    <a:pt x="3093" y="2477"/>
                  </a:lnTo>
                  <a:lnTo>
                    <a:pt x="3230" y="2203"/>
                  </a:lnTo>
                  <a:lnTo>
                    <a:pt x="3276" y="2054"/>
                  </a:lnTo>
                  <a:lnTo>
                    <a:pt x="3549" y="1849"/>
                  </a:lnTo>
                  <a:lnTo>
                    <a:pt x="3150" y="1210"/>
                  </a:lnTo>
                  <a:lnTo>
                    <a:pt x="3196" y="913"/>
                  </a:lnTo>
                  <a:lnTo>
                    <a:pt x="3321" y="628"/>
                  </a:lnTo>
                  <a:lnTo>
                    <a:pt x="3629" y="662"/>
                  </a:lnTo>
                  <a:lnTo>
                    <a:pt x="3629" y="662"/>
                  </a:lnTo>
                  <a:lnTo>
                    <a:pt x="3629" y="662"/>
                  </a:lnTo>
                  <a:lnTo>
                    <a:pt x="3629" y="66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2" name="Google Shape;702;p36"/>
            <p:cNvSpPr/>
            <p:nvPr/>
          </p:nvSpPr>
          <p:spPr>
            <a:xfrm>
              <a:off x="3544225" y="2152350"/>
              <a:ext cx="59950" cy="123275"/>
            </a:xfrm>
            <a:custGeom>
              <a:rect b="b" l="l" r="r" t="t"/>
              <a:pathLst>
                <a:path extrusionOk="0" h="4931" w="2398">
                  <a:moveTo>
                    <a:pt x="1507" y="4691"/>
                  </a:moveTo>
                  <a:lnTo>
                    <a:pt x="1450" y="4383"/>
                  </a:lnTo>
                  <a:lnTo>
                    <a:pt x="1735" y="4029"/>
                  </a:lnTo>
                  <a:lnTo>
                    <a:pt x="1849" y="3789"/>
                  </a:lnTo>
                  <a:lnTo>
                    <a:pt x="1598" y="3515"/>
                  </a:lnTo>
                  <a:lnTo>
                    <a:pt x="1826" y="2899"/>
                  </a:lnTo>
                  <a:lnTo>
                    <a:pt x="1541" y="2363"/>
                  </a:lnTo>
                  <a:lnTo>
                    <a:pt x="1849" y="2294"/>
                  </a:lnTo>
                  <a:lnTo>
                    <a:pt x="1895" y="1861"/>
                  </a:lnTo>
                  <a:lnTo>
                    <a:pt x="2021" y="1735"/>
                  </a:lnTo>
                  <a:lnTo>
                    <a:pt x="2055" y="1039"/>
                  </a:lnTo>
                  <a:lnTo>
                    <a:pt x="2397" y="799"/>
                  </a:lnTo>
                  <a:lnTo>
                    <a:pt x="2203" y="354"/>
                  </a:lnTo>
                  <a:lnTo>
                    <a:pt x="1781" y="320"/>
                  </a:lnTo>
                  <a:lnTo>
                    <a:pt x="1655" y="434"/>
                  </a:lnTo>
                  <a:lnTo>
                    <a:pt x="1222" y="434"/>
                  </a:lnTo>
                  <a:lnTo>
                    <a:pt x="1050" y="0"/>
                  </a:lnTo>
                  <a:lnTo>
                    <a:pt x="754" y="126"/>
                  </a:lnTo>
                  <a:lnTo>
                    <a:pt x="480" y="354"/>
                  </a:lnTo>
                  <a:lnTo>
                    <a:pt x="491" y="651"/>
                  </a:lnTo>
                  <a:lnTo>
                    <a:pt x="628" y="970"/>
                  </a:lnTo>
                  <a:lnTo>
                    <a:pt x="640" y="1347"/>
                  </a:lnTo>
                  <a:lnTo>
                    <a:pt x="457" y="1895"/>
                  </a:lnTo>
                  <a:lnTo>
                    <a:pt x="400" y="2249"/>
                  </a:lnTo>
                  <a:lnTo>
                    <a:pt x="80" y="2579"/>
                  </a:lnTo>
                  <a:lnTo>
                    <a:pt x="1" y="3173"/>
                  </a:lnTo>
                  <a:lnTo>
                    <a:pt x="172" y="3515"/>
                  </a:lnTo>
                  <a:lnTo>
                    <a:pt x="491" y="3607"/>
                  </a:lnTo>
                  <a:lnTo>
                    <a:pt x="548" y="4177"/>
                  </a:lnTo>
                  <a:lnTo>
                    <a:pt x="411" y="4908"/>
                  </a:lnTo>
                  <a:lnTo>
                    <a:pt x="811" y="4805"/>
                  </a:lnTo>
                  <a:lnTo>
                    <a:pt x="1199" y="493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3" name="Google Shape;703;p36"/>
            <p:cNvSpPr/>
            <p:nvPr/>
          </p:nvSpPr>
          <p:spPr>
            <a:xfrm>
              <a:off x="2492025" y="3550900"/>
              <a:ext cx="169500" cy="186625"/>
            </a:xfrm>
            <a:custGeom>
              <a:rect b="b" l="l" r="r" t="t"/>
              <a:pathLst>
                <a:path extrusionOk="0" h="7465" w="6780">
                  <a:moveTo>
                    <a:pt x="3378" y="754"/>
                  </a:moveTo>
                  <a:lnTo>
                    <a:pt x="3344" y="492"/>
                  </a:lnTo>
                  <a:lnTo>
                    <a:pt x="2568" y="12"/>
                  </a:lnTo>
                  <a:lnTo>
                    <a:pt x="1838" y="1"/>
                  </a:lnTo>
                  <a:lnTo>
                    <a:pt x="491" y="275"/>
                  </a:lnTo>
                  <a:lnTo>
                    <a:pt x="183" y="1074"/>
                  </a:lnTo>
                  <a:lnTo>
                    <a:pt x="217" y="1553"/>
                  </a:lnTo>
                  <a:lnTo>
                    <a:pt x="0" y="2637"/>
                  </a:lnTo>
                  <a:lnTo>
                    <a:pt x="1598" y="4121"/>
                  </a:lnTo>
                  <a:lnTo>
                    <a:pt x="2260" y="4269"/>
                  </a:lnTo>
                  <a:lnTo>
                    <a:pt x="3287" y="4942"/>
                  </a:lnTo>
                  <a:lnTo>
                    <a:pt x="4120" y="5296"/>
                  </a:lnTo>
                  <a:lnTo>
                    <a:pt x="4280" y="5695"/>
                  </a:lnTo>
                  <a:lnTo>
                    <a:pt x="3686" y="7065"/>
                  </a:lnTo>
                  <a:lnTo>
                    <a:pt x="4497" y="7316"/>
                  </a:lnTo>
                  <a:lnTo>
                    <a:pt x="5376" y="7464"/>
                  </a:lnTo>
                  <a:lnTo>
                    <a:pt x="5980" y="7305"/>
                  </a:lnTo>
                  <a:lnTo>
                    <a:pt x="6597" y="6620"/>
                  </a:lnTo>
                  <a:lnTo>
                    <a:pt x="6631" y="5810"/>
                  </a:lnTo>
                  <a:lnTo>
                    <a:pt x="6734" y="5296"/>
                  </a:lnTo>
                  <a:lnTo>
                    <a:pt x="6779" y="4748"/>
                  </a:lnTo>
                  <a:lnTo>
                    <a:pt x="6734" y="4258"/>
                  </a:lnTo>
                  <a:lnTo>
                    <a:pt x="6437" y="4086"/>
                  </a:lnTo>
                  <a:lnTo>
                    <a:pt x="6152" y="4235"/>
                  </a:lnTo>
                  <a:lnTo>
                    <a:pt x="5866" y="4200"/>
                  </a:lnTo>
                  <a:lnTo>
                    <a:pt x="5741" y="3835"/>
                  </a:lnTo>
                  <a:lnTo>
                    <a:pt x="5592" y="3014"/>
                  </a:lnTo>
                  <a:lnTo>
                    <a:pt x="5421" y="2740"/>
                  </a:lnTo>
                  <a:lnTo>
                    <a:pt x="4862" y="2500"/>
                  </a:lnTo>
                  <a:lnTo>
                    <a:pt x="4565" y="2671"/>
                  </a:lnTo>
                  <a:lnTo>
                    <a:pt x="3709" y="2500"/>
                  </a:lnTo>
                  <a:lnTo>
                    <a:pt x="3652" y="126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4" name="Google Shape;704;p36"/>
            <p:cNvSpPr/>
            <p:nvPr/>
          </p:nvSpPr>
          <p:spPr>
            <a:xfrm>
              <a:off x="4390150" y="2374025"/>
              <a:ext cx="10875" cy="26850"/>
            </a:xfrm>
            <a:custGeom>
              <a:rect b="b" l="l" r="r" t="t"/>
              <a:pathLst>
                <a:path extrusionOk="0" h="1074" w="435">
                  <a:moveTo>
                    <a:pt x="377" y="126"/>
                  </a:moveTo>
                  <a:lnTo>
                    <a:pt x="92" y="1"/>
                  </a:lnTo>
                  <a:lnTo>
                    <a:pt x="1" y="617"/>
                  </a:lnTo>
                  <a:lnTo>
                    <a:pt x="195" y="720"/>
                  </a:lnTo>
                  <a:lnTo>
                    <a:pt x="24" y="834"/>
                  </a:lnTo>
                  <a:lnTo>
                    <a:pt x="12" y="1073"/>
                  </a:lnTo>
                  <a:lnTo>
                    <a:pt x="354" y="959"/>
                  </a:lnTo>
                  <a:lnTo>
                    <a:pt x="434" y="68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5" name="Google Shape;705;p36"/>
            <p:cNvSpPr/>
            <p:nvPr/>
          </p:nvSpPr>
          <p:spPr>
            <a:xfrm>
              <a:off x="4709975" y="2519525"/>
              <a:ext cx="17425" cy="35400"/>
            </a:xfrm>
            <a:custGeom>
              <a:rect b="b" l="l" r="r" t="t"/>
              <a:pathLst>
                <a:path extrusionOk="0" h="1416" w="697">
                  <a:moveTo>
                    <a:pt x="583" y="1359"/>
                  </a:moveTo>
                  <a:lnTo>
                    <a:pt x="697" y="811"/>
                  </a:lnTo>
                  <a:lnTo>
                    <a:pt x="628" y="286"/>
                  </a:lnTo>
                  <a:lnTo>
                    <a:pt x="355" y="1"/>
                  </a:lnTo>
                  <a:lnTo>
                    <a:pt x="149" y="103"/>
                  </a:lnTo>
                  <a:lnTo>
                    <a:pt x="1" y="571"/>
                  </a:lnTo>
                  <a:lnTo>
                    <a:pt x="115" y="1245"/>
                  </a:lnTo>
                  <a:lnTo>
                    <a:pt x="366" y="141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6" name="Google Shape;706;p36"/>
            <p:cNvSpPr/>
            <p:nvPr/>
          </p:nvSpPr>
          <p:spPr>
            <a:xfrm>
              <a:off x="4082300" y="2021400"/>
              <a:ext cx="171225" cy="100150"/>
            </a:xfrm>
            <a:custGeom>
              <a:rect b="b" l="l" r="r" t="t"/>
              <a:pathLst>
                <a:path extrusionOk="0" h="4006" w="6849">
                  <a:moveTo>
                    <a:pt x="4303" y="0"/>
                  </a:moveTo>
                  <a:lnTo>
                    <a:pt x="4007" y="0"/>
                  </a:lnTo>
                  <a:lnTo>
                    <a:pt x="3870" y="217"/>
                  </a:lnTo>
                  <a:lnTo>
                    <a:pt x="3356" y="297"/>
                  </a:lnTo>
                  <a:lnTo>
                    <a:pt x="3128" y="422"/>
                  </a:lnTo>
                  <a:lnTo>
                    <a:pt x="2786" y="217"/>
                  </a:lnTo>
                  <a:lnTo>
                    <a:pt x="2329" y="217"/>
                  </a:lnTo>
                  <a:lnTo>
                    <a:pt x="1873" y="114"/>
                  </a:lnTo>
                  <a:lnTo>
                    <a:pt x="1599" y="297"/>
                  </a:lnTo>
                  <a:lnTo>
                    <a:pt x="1176" y="479"/>
                  </a:lnTo>
                  <a:lnTo>
                    <a:pt x="914" y="1084"/>
                  </a:lnTo>
                  <a:lnTo>
                    <a:pt x="537" y="1701"/>
                  </a:lnTo>
                  <a:lnTo>
                    <a:pt x="1" y="1849"/>
                  </a:lnTo>
                  <a:lnTo>
                    <a:pt x="412" y="2214"/>
                  </a:lnTo>
                  <a:lnTo>
                    <a:pt x="526" y="2477"/>
                  </a:lnTo>
                  <a:lnTo>
                    <a:pt x="982" y="2693"/>
                  </a:lnTo>
                  <a:lnTo>
                    <a:pt x="1085" y="3047"/>
                  </a:lnTo>
                  <a:lnTo>
                    <a:pt x="1519" y="3310"/>
                  </a:lnTo>
                  <a:lnTo>
                    <a:pt x="1724" y="3127"/>
                  </a:lnTo>
                  <a:lnTo>
                    <a:pt x="1930" y="3218"/>
                  </a:lnTo>
                  <a:lnTo>
                    <a:pt x="1770" y="3378"/>
                  </a:lnTo>
                  <a:lnTo>
                    <a:pt x="1907" y="3526"/>
                  </a:lnTo>
                  <a:lnTo>
                    <a:pt x="2169" y="3892"/>
                  </a:lnTo>
                  <a:lnTo>
                    <a:pt x="2443" y="3823"/>
                  </a:lnTo>
                  <a:lnTo>
                    <a:pt x="3014" y="3960"/>
                  </a:lnTo>
                  <a:lnTo>
                    <a:pt x="4075" y="4006"/>
                  </a:lnTo>
                  <a:lnTo>
                    <a:pt x="4406" y="3778"/>
                  </a:lnTo>
                  <a:lnTo>
                    <a:pt x="5239" y="3584"/>
                  </a:lnTo>
                  <a:lnTo>
                    <a:pt x="5810" y="3892"/>
                  </a:lnTo>
                  <a:lnTo>
                    <a:pt x="6232" y="3994"/>
                  </a:lnTo>
                  <a:lnTo>
                    <a:pt x="6289" y="2933"/>
                  </a:lnTo>
                  <a:lnTo>
                    <a:pt x="6517" y="3013"/>
                  </a:lnTo>
                  <a:lnTo>
                    <a:pt x="6848" y="2819"/>
                  </a:lnTo>
                  <a:lnTo>
                    <a:pt x="6791" y="2591"/>
                  </a:lnTo>
                  <a:lnTo>
                    <a:pt x="6449" y="2442"/>
                  </a:lnTo>
                  <a:lnTo>
                    <a:pt x="6129" y="2579"/>
                  </a:lnTo>
                  <a:lnTo>
                    <a:pt x="5787" y="2420"/>
                  </a:lnTo>
                  <a:lnTo>
                    <a:pt x="5604" y="2020"/>
                  </a:lnTo>
                  <a:lnTo>
                    <a:pt x="5627" y="1643"/>
                  </a:lnTo>
                  <a:lnTo>
                    <a:pt x="5547" y="1255"/>
                  </a:lnTo>
                  <a:lnTo>
                    <a:pt x="5057" y="731"/>
                  </a:lnTo>
                  <a:lnTo>
                    <a:pt x="4794" y="354"/>
                  </a:lnTo>
                  <a:lnTo>
                    <a:pt x="4532" y="8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7" name="Google Shape;707;p36"/>
            <p:cNvSpPr/>
            <p:nvPr/>
          </p:nvSpPr>
          <p:spPr>
            <a:xfrm>
              <a:off x="4052075" y="1374325"/>
              <a:ext cx="2474475" cy="802875"/>
            </a:xfrm>
            <a:custGeom>
              <a:rect b="b" l="l" r="r" t="t"/>
              <a:pathLst>
                <a:path extrusionOk="0" h="32115" w="98979">
                  <a:moveTo>
                    <a:pt x="37501" y="1461"/>
                  </a:moveTo>
                  <a:lnTo>
                    <a:pt x="36862" y="890"/>
                  </a:lnTo>
                  <a:lnTo>
                    <a:pt x="34922" y="308"/>
                  </a:lnTo>
                  <a:lnTo>
                    <a:pt x="33575" y="0"/>
                  </a:lnTo>
                  <a:lnTo>
                    <a:pt x="32685" y="137"/>
                  </a:lnTo>
                  <a:lnTo>
                    <a:pt x="31932" y="548"/>
                  </a:lnTo>
                  <a:lnTo>
                    <a:pt x="32765" y="662"/>
                  </a:lnTo>
                  <a:lnTo>
                    <a:pt x="33700" y="1119"/>
                  </a:lnTo>
                  <a:lnTo>
                    <a:pt x="34842" y="1358"/>
                  </a:lnTo>
                  <a:lnTo>
                    <a:pt x="36485" y="1541"/>
                  </a:lnTo>
                  <a:close/>
                  <a:moveTo>
                    <a:pt x="12006" y="423"/>
                  </a:moveTo>
                  <a:lnTo>
                    <a:pt x="12131" y="331"/>
                  </a:lnTo>
                  <a:lnTo>
                    <a:pt x="11321" y="206"/>
                  </a:lnTo>
                  <a:lnTo>
                    <a:pt x="10922" y="308"/>
                  </a:lnTo>
                  <a:lnTo>
                    <a:pt x="10739" y="445"/>
                  </a:lnTo>
                  <a:lnTo>
                    <a:pt x="10522" y="274"/>
                  </a:lnTo>
                  <a:lnTo>
                    <a:pt x="9781" y="286"/>
                  </a:lnTo>
                  <a:lnTo>
                    <a:pt x="8902" y="400"/>
                  </a:lnTo>
                  <a:lnTo>
                    <a:pt x="9997" y="411"/>
                  </a:lnTo>
                  <a:lnTo>
                    <a:pt x="9838" y="605"/>
                  </a:lnTo>
                  <a:lnTo>
                    <a:pt x="10465" y="742"/>
                  </a:lnTo>
                  <a:lnTo>
                    <a:pt x="10979" y="639"/>
                  </a:lnTo>
                  <a:lnTo>
                    <a:pt x="10990" y="548"/>
                  </a:lnTo>
                  <a:lnTo>
                    <a:pt x="11412" y="502"/>
                  </a:lnTo>
                  <a:close/>
                  <a:moveTo>
                    <a:pt x="40605" y="1826"/>
                  </a:moveTo>
                  <a:lnTo>
                    <a:pt x="40399" y="1575"/>
                  </a:lnTo>
                  <a:lnTo>
                    <a:pt x="38608" y="1199"/>
                  </a:lnTo>
                  <a:lnTo>
                    <a:pt x="38185" y="1164"/>
                  </a:lnTo>
                  <a:lnTo>
                    <a:pt x="37866" y="1233"/>
                  </a:lnTo>
                  <a:lnTo>
                    <a:pt x="38037" y="2089"/>
                  </a:lnTo>
                  <a:close/>
                  <a:moveTo>
                    <a:pt x="42773" y="2728"/>
                  </a:moveTo>
                  <a:lnTo>
                    <a:pt x="41461" y="2625"/>
                  </a:lnTo>
                  <a:lnTo>
                    <a:pt x="41951" y="2454"/>
                  </a:lnTo>
                  <a:lnTo>
                    <a:pt x="40776" y="2249"/>
                  </a:lnTo>
                  <a:lnTo>
                    <a:pt x="39909" y="2511"/>
                  </a:lnTo>
                  <a:lnTo>
                    <a:pt x="39772" y="2796"/>
                  </a:lnTo>
                  <a:lnTo>
                    <a:pt x="39977" y="3104"/>
                  </a:lnTo>
                  <a:lnTo>
                    <a:pt x="38996" y="3082"/>
                  </a:lnTo>
                  <a:lnTo>
                    <a:pt x="38243" y="3458"/>
                  </a:lnTo>
                  <a:lnTo>
                    <a:pt x="37626" y="3298"/>
                  </a:lnTo>
                  <a:lnTo>
                    <a:pt x="36302" y="3367"/>
                  </a:lnTo>
                  <a:lnTo>
                    <a:pt x="36348" y="3561"/>
                  </a:lnTo>
                  <a:lnTo>
                    <a:pt x="35036" y="3652"/>
                  </a:lnTo>
                  <a:lnTo>
                    <a:pt x="34328" y="3995"/>
                  </a:lnTo>
                  <a:lnTo>
                    <a:pt x="33735" y="4029"/>
                  </a:lnTo>
                  <a:lnTo>
                    <a:pt x="33564" y="4497"/>
                  </a:lnTo>
                  <a:lnTo>
                    <a:pt x="34340" y="4873"/>
                  </a:lnTo>
                  <a:lnTo>
                    <a:pt x="33244" y="4965"/>
                  </a:lnTo>
                  <a:lnTo>
                    <a:pt x="31886" y="4930"/>
                  </a:lnTo>
                  <a:lnTo>
                    <a:pt x="31064" y="5079"/>
                  </a:lnTo>
                  <a:lnTo>
                    <a:pt x="31749" y="5855"/>
                  </a:lnTo>
                  <a:lnTo>
                    <a:pt x="32730" y="6471"/>
                  </a:lnTo>
                  <a:lnTo>
                    <a:pt x="31361" y="6037"/>
                  </a:lnTo>
                  <a:lnTo>
                    <a:pt x="30231" y="6083"/>
                  </a:lnTo>
                  <a:lnTo>
                    <a:pt x="29512" y="6368"/>
                  </a:lnTo>
                  <a:lnTo>
                    <a:pt x="30151" y="6905"/>
                  </a:lnTo>
                  <a:lnTo>
                    <a:pt x="29455" y="6768"/>
                  </a:lnTo>
                  <a:lnTo>
                    <a:pt x="29158" y="6049"/>
                  </a:lnTo>
                  <a:lnTo>
                    <a:pt x="28554" y="5649"/>
                  </a:lnTo>
                  <a:lnTo>
                    <a:pt x="28303" y="5672"/>
                  </a:lnTo>
                  <a:lnTo>
                    <a:pt x="28805" y="6197"/>
                  </a:lnTo>
                  <a:lnTo>
                    <a:pt x="28154" y="6699"/>
                  </a:lnTo>
                  <a:lnTo>
                    <a:pt x="29307" y="7293"/>
                  </a:lnTo>
                  <a:lnTo>
                    <a:pt x="29364" y="8069"/>
                  </a:lnTo>
                  <a:lnTo>
                    <a:pt x="29786" y="8480"/>
                  </a:lnTo>
                  <a:lnTo>
                    <a:pt x="30448" y="8548"/>
                  </a:lnTo>
                  <a:lnTo>
                    <a:pt x="30505" y="9050"/>
                  </a:lnTo>
                  <a:lnTo>
                    <a:pt x="31133" y="9495"/>
                  </a:lnTo>
                  <a:lnTo>
                    <a:pt x="30870" y="9860"/>
                  </a:lnTo>
                  <a:lnTo>
                    <a:pt x="30939" y="10248"/>
                  </a:lnTo>
                  <a:lnTo>
                    <a:pt x="30414" y="10442"/>
                  </a:lnTo>
                  <a:lnTo>
                    <a:pt x="30334" y="10728"/>
                  </a:lnTo>
                  <a:lnTo>
                    <a:pt x="29581" y="10614"/>
                  </a:lnTo>
                  <a:lnTo>
                    <a:pt x="30083" y="9507"/>
                  </a:lnTo>
                  <a:lnTo>
                    <a:pt x="30014" y="8993"/>
                  </a:lnTo>
                  <a:lnTo>
                    <a:pt x="29056" y="8514"/>
                  </a:lnTo>
                  <a:lnTo>
                    <a:pt x="28508" y="7475"/>
                  </a:lnTo>
                  <a:lnTo>
                    <a:pt x="27983" y="6950"/>
                  </a:lnTo>
                  <a:lnTo>
                    <a:pt x="27469" y="6722"/>
                  </a:lnTo>
                  <a:lnTo>
                    <a:pt x="27584" y="6117"/>
                  </a:lnTo>
                  <a:lnTo>
                    <a:pt x="27173" y="5706"/>
                  </a:lnTo>
                  <a:lnTo>
                    <a:pt x="25564" y="5512"/>
                  </a:lnTo>
                  <a:lnTo>
                    <a:pt x="25255" y="5649"/>
                  </a:lnTo>
                  <a:lnTo>
                    <a:pt x="25335" y="6323"/>
                  </a:lnTo>
                  <a:lnTo>
                    <a:pt x="24719" y="6996"/>
                  </a:lnTo>
                  <a:lnTo>
                    <a:pt x="24890" y="7236"/>
                  </a:lnTo>
                  <a:lnTo>
                    <a:pt x="25564" y="7818"/>
                  </a:lnTo>
                  <a:lnTo>
                    <a:pt x="25575" y="8194"/>
                  </a:lnTo>
                  <a:lnTo>
                    <a:pt x="26328" y="8263"/>
                  </a:lnTo>
                  <a:lnTo>
                    <a:pt x="26442" y="8423"/>
                  </a:lnTo>
                  <a:lnTo>
                    <a:pt x="27275" y="8833"/>
                  </a:lnTo>
                  <a:lnTo>
                    <a:pt x="27127" y="9233"/>
                  </a:lnTo>
                  <a:lnTo>
                    <a:pt x="24491" y="8365"/>
                  </a:lnTo>
                  <a:lnTo>
                    <a:pt x="23544" y="8114"/>
                  </a:lnTo>
                  <a:lnTo>
                    <a:pt x="21718" y="7886"/>
                  </a:lnTo>
                  <a:lnTo>
                    <a:pt x="21546" y="8137"/>
                  </a:lnTo>
                  <a:lnTo>
                    <a:pt x="22391" y="8571"/>
                  </a:lnTo>
                  <a:lnTo>
                    <a:pt x="22003" y="9084"/>
                  </a:lnTo>
                  <a:lnTo>
                    <a:pt x="21090" y="8628"/>
                  </a:lnTo>
                  <a:lnTo>
                    <a:pt x="20382" y="8947"/>
                  </a:lnTo>
                  <a:lnTo>
                    <a:pt x="19298" y="8959"/>
                  </a:lnTo>
                  <a:lnTo>
                    <a:pt x="19002" y="9233"/>
                  </a:lnTo>
                  <a:lnTo>
                    <a:pt x="18237" y="9141"/>
                  </a:lnTo>
                  <a:lnTo>
                    <a:pt x="18602" y="8674"/>
                  </a:lnTo>
                  <a:lnTo>
                    <a:pt x="18146" y="8651"/>
                  </a:lnTo>
                  <a:lnTo>
                    <a:pt x="16388" y="9301"/>
                  </a:lnTo>
                  <a:lnTo>
                    <a:pt x="15304" y="9678"/>
                  </a:lnTo>
                  <a:lnTo>
                    <a:pt x="15361" y="10169"/>
                  </a:lnTo>
                  <a:lnTo>
                    <a:pt x="14505" y="10340"/>
                  </a:lnTo>
                  <a:lnTo>
                    <a:pt x="13935" y="10077"/>
                  </a:lnTo>
                  <a:lnTo>
                    <a:pt x="13763" y="9644"/>
                  </a:lnTo>
                  <a:lnTo>
                    <a:pt x="14471" y="9541"/>
                  </a:lnTo>
                  <a:lnTo>
                    <a:pt x="13957" y="9119"/>
                  </a:lnTo>
                  <a:lnTo>
                    <a:pt x="12223" y="8856"/>
                  </a:lnTo>
                  <a:lnTo>
                    <a:pt x="12839" y="9347"/>
                  </a:lnTo>
                  <a:lnTo>
                    <a:pt x="12725" y="9803"/>
                  </a:lnTo>
                  <a:lnTo>
                    <a:pt x="13387" y="10271"/>
                  </a:lnTo>
                  <a:lnTo>
                    <a:pt x="13238" y="10819"/>
                  </a:lnTo>
                  <a:lnTo>
                    <a:pt x="12576" y="10545"/>
                  </a:lnTo>
                  <a:lnTo>
                    <a:pt x="12006" y="10500"/>
                  </a:lnTo>
                  <a:lnTo>
                    <a:pt x="10865" y="11276"/>
                  </a:lnTo>
                  <a:lnTo>
                    <a:pt x="11470" y="11858"/>
                  </a:lnTo>
                  <a:lnTo>
                    <a:pt x="11013" y="12052"/>
                  </a:lnTo>
                  <a:lnTo>
                    <a:pt x="9381" y="11561"/>
                  </a:lnTo>
                  <a:lnTo>
                    <a:pt x="9084" y="11858"/>
                  </a:lnTo>
                  <a:lnTo>
                    <a:pt x="9552" y="12200"/>
                  </a:lnTo>
                  <a:lnTo>
                    <a:pt x="9587" y="12588"/>
                  </a:lnTo>
                  <a:lnTo>
                    <a:pt x="9039" y="12383"/>
                  </a:lnTo>
                  <a:lnTo>
                    <a:pt x="8183" y="12143"/>
                  </a:lnTo>
                  <a:lnTo>
                    <a:pt x="7909" y="11310"/>
                  </a:lnTo>
                  <a:lnTo>
                    <a:pt x="7772" y="10945"/>
                  </a:lnTo>
                  <a:lnTo>
                    <a:pt x="6631" y="10374"/>
                  </a:lnTo>
                  <a:lnTo>
                    <a:pt x="7042" y="10271"/>
                  </a:lnTo>
                  <a:lnTo>
                    <a:pt x="9906" y="10876"/>
                  </a:lnTo>
                  <a:lnTo>
                    <a:pt x="10819" y="10659"/>
                  </a:lnTo>
                  <a:lnTo>
                    <a:pt x="11355" y="10248"/>
                  </a:lnTo>
                  <a:lnTo>
                    <a:pt x="11127" y="9735"/>
                  </a:lnTo>
                  <a:lnTo>
                    <a:pt x="10557" y="9358"/>
                  </a:lnTo>
                  <a:lnTo>
                    <a:pt x="8046" y="8491"/>
                  </a:lnTo>
                  <a:lnTo>
                    <a:pt x="6391" y="8308"/>
                  </a:lnTo>
                  <a:lnTo>
                    <a:pt x="5307" y="7852"/>
                  </a:lnTo>
                  <a:lnTo>
                    <a:pt x="4793" y="8103"/>
                  </a:lnTo>
                  <a:lnTo>
                    <a:pt x="4793" y="8103"/>
                  </a:lnTo>
                  <a:lnTo>
                    <a:pt x="3880" y="8423"/>
                  </a:lnTo>
                  <a:lnTo>
                    <a:pt x="3424" y="8491"/>
                  </a:lnTo>
                  <a:lnTo>
                    <a:pt x="3481" y="9016"/>
                  </a:lnTo>
                  <a:lnTo>
                    <a:pt x="4508" y="9541"/>
                  </a:lnTo>
                  <a:lnTo>
                    <a:pt x="4109" y="10134"/>
                  </a:lnTo>
                  <a:lnTo>
                    <a:pt x="5022" y="11024"/>
                  </a:lnTo>
                  <a:lnTo>
                    <a:pt x="4771" y="11709"/>
                  </a:lnTo>
                  <a:lnTo>
                    <a:pt x="5478" y="12303"/>
                  </a:lnTo>
                  <a:lnTo>
                    <a:pt x="5341" y="12828"/>
                  </a:lnTo>
                  <a:lnTo>
                    <a:pt x="6391" y="13387"/>
                  </a:lnTo>
                  <a:lnTo>
                    <a:pt x="6254" y="13798"/>
                  </a:lnTo>
                  <a:lnTo>
                    <a:pt x="5786" y="14266"/>
                  </a:lnTo>
                  <a:lnTo>
                    <a:pt x="4656" y="15327"/>
                  </a:lnTo>
                  <a:lnTo>
                    <a:pt x="4656" y="15327"/>
                  </a:lnTo>
                  <a:lnTo>
                    <a:pt x="5421" y="15726"/>
                  </a:lnTo>
                  <a:lnTo>
                    <a:pt x="4771" y="16183"/>
                  </a:lnTo>
                  <a:lnTo>
                    <a:pt x="4771" y="16183"/>
                  </a:lnTo>
                  <a:lnTo>
                    <a:pt x="4908" y="16320"/>
                  </a:lnTo>
                  <a:lnTo>
                    <a:pt x="4531" y="16810"/>
                  </a:lnTo>
                  <a:lnTo>
                    <a:pt x="4885" y="17586"/>
                  </a:lnTo>
                  <a:lnTo>
                    <a:pt x="4656" y="17860"/>
                  </a:lnTo>
                  <a:lnTo>
                    <a:pt x="4999" y="18066"/>
                  </a:lnTo>
                  <a:lnTo>
                    <a:pt x="5147" y="18465"/>
                  </a:lnTo>
                  <a:lnTo>
                    <a:pt x="5444" y="18979"/>
                  </a:lnTo>
                  <a:lnTo>
                    <a:pt x="6186" y="19184"/>
                  </a:lnTo>
                  <a:lnTo>
                    <a:pt x="6334" y="19390"/>
                  </a:lnTo>
                  <a:lnTo>
                    <a:pt x="6654" y="19287"/>
                  </a:lnTo>
                  <a:lnTo>
                    <a:pt x="7338" y="19492"/>
                  </a:lnTo>
                  <a:lnTo>
                    <a:pt x="7487" y="19903"/>
                  </a:lnTo>
                  <a:lnTo>
                    <a:pt x="7395" y="20131"/>
                  </a:lnTo>
                  <a:lnTo>
                    <a:pt x="7932" y="20691"/>
                  </a:lnTo>
                  <a:lnTo>
                    <a:pt x="8240" y="20839"/>
                  </a:lnTo>
                  <a:lnTo>
                    <a:pt x="8228" y="20999"/>
                  </a:lnTo>
                  <a:lnTo>
                    <a:pt x="8708" y="21158"/>
                  </a:lnTo>
                  <a:lnTo>
                    <a:pt x="8959" y="21387"/>
                  </a:lnTo>
                  <a:lnTo>
                    <a:pt x="8731" y="21569"/>
                  </a:lnTo>
                  <a:lnTo>
                    <a:pt x="8171" y="21547"/>
                  </a:lnTo>
                  <a:lnTo>
                    <a:pt x="8057" y="21626"/>
                  </a:lnTo>
                  <a:lnTo>
                    <a:pt x="8274" y="21912"/>
                  </a:lnTo>
                  <a:lnTo>
                    <a:pt x="8559" y="22471"/>
                  </a:lnTo>
                  <a:lnTo>
                    <a:pt x="8559" y="22471"/>
                  </a:lnTo>
                  <a:lnTo>
                    <a:pt x="8810" y="22494"/>
                  </a:lnTo>
                  <a:lnTo>
                    <a:pt x="8959" y="22300"/>
                  </a:lnTo>
                  <a:lnTo>
                    <a:pt x="9164" y="22345"/>
                  </a:lnTo>
                  <a:lnTo>
                    <a:pt x="9849" y="22265"/>
                  </a:lnTo>
                  <a:lnTo>
                    <a:pt x="10397" y="22756"/>
                  </a:lnTo>
                  <a:lnTo>
                    <a:pt x="10271" y="22939"/>
                  </a:lnTo>
                  <a:lnTo>
                    <a:pt x="10363" y="23213"/>
                  </a:lnTo>
                  <a:lnTo>
                    <a:pt x="10933" y="23247"/>
                  </a:lnTo>
                  <a:lnTo>
                    <a:pt x="11253" y="23624"/>
                  </a:lnTo>
                  <a:lnTo>
                    <a:pt x="11276" y="23795"/>
                  </a:lnTo>
                  <a:lnTo>
                    <a:pt x="12223" y="24114"/>
                  </a:lnTo>
                  <a:lnTo>
                    <a:pt x="12725" y="23966"/>
                  </a:lnTo>
                  <a:lnTo>
                    <a:pt x="13238" y="24377"/>
                  </a:lnTo>
                  <a:lnTo>
                    <a:pt x="13649" y="24365"/>
                  </a:lnTo>
                  <a:lnTo>
                    <a:pt x="14733" y="24651"/>
                  </a:lnTo>
                  <a:lnTo>
                    <a:pt x="14790" y="24925"/>
                  </a:lnTo>
                  <a:lnTo>
                    <a:pt x="14608" y="25381"/>
                  </a:lnTo>
                  <a:lnTo>
                    <a:pt x="14859" y="25860"/>
                  </a:lnTo>
                  <a:lnTo>
                    <a:pt x="14813" y="26168"/>
                  </a:lnTo>
                  <a:lnTo>
                    <a:pt x="14151" y="26237"/>
                  </a:lnTo>
                  <a:lnTo>
                    <a:pt x="13832" y="26477"/>
                  </a:lnTo>
                  <a:lnTo>
                    <a:pt x="13889" y="26876"/>
                  </a:lnTo>
                  <a:lnTo>
                    <a:pt x="14494" y="26739"/>
                  </a:lnTo>
                  <a:lnTo>
                    <a:pt x="14551" y="26922"/>
                  </a:lnTo>
                  <a:lnTo>
                    <a:pt x="13581" y="27287"/>
                  </a:lnTo>
                  <a:lnTo>
                    <a:pt x="14037" y="27629"/>
                  </a:lnTo>
                  <a:lnTo>
                    <a:pt x="13581" y="28371"/>
                  </a:lnTo>
                  <a:lnTo>
                    <a:pt x="13090" y="28519"/>
                  </a:lnTo>
                  <a:lnTo>
                    <a:pt x="13809" y="29033"/>
                  </a:lnTo>
                  <a:lnTo>
                    <a:pt x="14688" y="29375"/>
                  </a:lnTo>
                  <a:lnTo>
                    <a:pt x="15749" y="30106"/>
                  </a:lnTo>
                  <a:lnTo>
                    <a:pt x="15818" y="30003"/>
                  </a:lnTo>
                  <a:lnTo>
                    <a:pt x="16457" y="30163"/>
                  </a:lnTo>
                  <a:lnTo>
                    <a:pt x="17552" y="30300"/>
                  </a:lnTo>
                  <a:lnTo>
                    <a:pt x="18625" y="30710"/>
                  </a:lnTo>
                  <a:lnTo>
                    <a:pt x="18785" y="30882"/>
                  </a:lnTo>
                  <a:lnTo>
                    <a:pt x="19196" y="30745"/>
                  </a:lnTo>
                  <a:lnTo>
                    <a:pt x="19926" y="30927"/>
                  </a:lnTo>
                  <a:lnTo>
                    <a:pt x="20223" y="31281"/>
                  </a:lnTo>
                  <a:lnTo>
                    <a:pt x="20725" y="31487"/>
                  </a:lnTo>
                  <a:lnTo>
                    <a:pt x="20942" y="31509"/>
                  </a:lnTo>
                  <a:lnTo>
                    <a:pt x="21546" y="32057"/>
                  </a:lnTo>
                  <a:lnTo>
                    <a:pt x="21889" y="32114"/>
                  </a:lnTo>
                  <a:lnTo>
                    <a:pt x="21969" y="31897"/>
                  </a:lnTo>
                  <a:lnTo>
                    <a:pt x="22334" y="31544"/>
                  </a:lnTo>
                  <a:lnTo>
                    <a:pt x="22334" y="31544"/>
                  </a:lnTo>
                  <a:lnTo>
                    <a:pt x="21295" y="30505"/>
                  </a:lnTo>
                  <a:lnTo>
                    <a:pt x="21238" y="29912"/>
                  </a:lnTo>
                  <a:lnTo>
                    <a:pt x="20394" y="29079"/>
                  </a:lnTo>
                  <a:lnTo>
                    <a:pt x="20896" y="28177"/>
                  </a:lnTo>
                  <a:lnTo>
                    <a:pt x="21546" y="28017"/>
                  </a:lnTo>
                  <a:lnTo>
                    <a:pt x="21752" y="27492"/>
                  </a:lnTo>
                  <a:lnTo>
                    <a:pt x="21352" y="27344"/>
                  </a:lnTo>
                  <a:lnTo>
                    <a:pt x="21318" y="26887"/>
                  </a:lnTo>
                  <a:lnTo>
                    <a:pt x="20725" y="26305"/>
                  </a:lnTo>
                  <a:lnTo>
                    <a:pt x="20211" y="26340"/>
                  </a:lnTo>
                  <a:lnTo>
                    <a:pt x="19458" y="25723"/>
                  </a:lnTo>
                  <a:lnTo>
                    <a:pt x="19698" y="25050"/>
                  </a:lnTo>
                  <a:lnTo>
                    <a:pt x="19458" y="24879"/>
                  </a:lnTo>
                  <a:lnTo>
                    <a:pt x="19755" y="23909"/>
                  </a:lnTo>
                  <a:lnTo>
                    <a:pt x="20611" y="24422"/>
                  </a:lnTo>
                  <a:lnTo>
                    <a:pt x="20508" y="23772"/>
                  </a:lnTo>
                  <a:lnTo>
                    <a:pt x="21661" y="22825"/>
                  </a:lnTo>
                  <a:lnTo>
                    <a:pt x="22733" y="22802"/>
                  </a:lnTo>
                  <a:lnTo>
                    <a:pt x="24434" y="23407"/>
                  </a:lnTo>
                  <a:lnTo>
                    <a:pt x="25370" y="23749"/>
                  </a:lnTo>
                  <a:lnTo>
                    <a:pt x="25986" y="23395"/>
                  </a:lnTo>
                  <a:lnTo>
                    <a:pt x="27070" y="23372"/>
                  </a:lnTo>
                  <a:lnTo>
                    <a:pt x="28108" y="23829"/>
                  </a:lnTo>
                  <a:lnTo>
                    <a:pt x="28223" y="23566"/>
                  </a:lnTo>
                  <a:lnTo>
                    <a:pt x="29215" y="23612"/>
                  </a:lnTo>
                  <a:lnTo>
                    <a:pt x="29238" y="23178"/>
                  </a:lnTo>
                  <a:lnTo>
                    <a:pt x="27903" y="22585"/>
                  </a:lnTo>
                  <a:lnTo>
                    <a:pt x="28417" y="22174"/>
                  </a:lnTo>
                  <a:lnTo>
                    <a:pt x="28200" y="21923"/>
                  </a:lnTo>
                  <a:lnTo>
                    <a:pt x="28759" y="21695"/>
                  </a:lnTo>
                  <a:lnTo>
                    <a:pt x="28040" y="21113"/>
                  </a:lnTo>
                  <a:lnTo>
                    <a:pt x="28245" y="20816"/>
                  </a:lnTo>
                  <a:lnTo>
                    <a:pt x="30642" y="20519"/>
                  </a:lnTo>
                  <a:lnTo>
                    <a:pt x="30882" y="20303"/>
                  </a:lnTo>
                  <a:lnTo>
                    <a:pt x="32422" y="19983"/>
                  </a:lnTo>
                  <a:lnTo>
                    <a:pt x="32867" y="19629"/>
                  </a:lnTo>
                  <a:lnTo>
                    <a:pt x="34146" y="19812"/>
                  </a:lnTo>
                  <a:lnTo>
                    <a:pt x="34762" y="20713"/>
                  </a:lnTo>
                  <a:lnTo>
                    <a:pt x="35378" y="20497"/>
                  </a:lnTo>
                  <a:lnTo>
                    <a:pt x="36371" y="20805"/>
                  </a:lnTo>
                  <a:lnTo>
                    <a:pt x="36542" y="21273"/>
                  </a:lnTo>
                  <a:lnTo>
                    <a:pt x="37170" y="21216"/>
                  </a:lnTo>
                  <a:lnTo>
                    <a:pt x="38471" y="20405"/>
                  </a:lnTo>
                  <a:lnTo>
                    <a:pt x="38357" y="20679"/>
                  </a:lnTo>
                  <a:lnTo>
                    <a:pt x="39544" y="21341"/>
                  </a:lnTo>
                  <a:lnTo>
                    <a:pt x="42123" y="23555"/>
                  </a:lnTo>
                  <a:lnTo>
                    <a:pt x="42282" y="23087"/>
                  </a:lnTo>
                  <a:lnTo>
                    <a:pt x="43458" y="23601"/>
                  </a:lnTo>
                  <a:lnTo>
                    <a:pt x="44348" y="23372"/>
                  </a:lnTo>
                  <a:lnTo>
                    <a:pt x="44805" y="23521"/>
                  </a:lnTo>
                  <a:lnTo>
                    <a:pt x="45387" y="24034"/>
                  </a:lnTo>
                  <a:lnTo>
                    <a:pt x="45946" y="24206"/>
                  </a:lnTo>
                  <a:lnTo>
                    <a:pt x="46414" y="24582"/>
                  </a:lnTo>
                  <a:lnTo>
                    <a:pt x="47270" y="24457"/>
                  </a:lnTo>
                  <a:lnTo>
                    <a:pt x="47886" y="24993"/>
                  </a:lnTo>
                  <a:lnTo>
                    <a:pt x="48125" y="24925"/>
                  </a:lnTo>
                  <a:lnTo>
                    <a:pt x="48799" y="24776"/>
                  </a:lnTo>
                  <a:lnTo>
                    <a:pt x="49735" y="24012"/>
                  </a:lnTo>
                  <a:lnTo>
                    <a:pt x="50579" y="23601"/>
                  </a:lnTo>
                  <a:lnTo>
                    <a:pt x="51332" y="23863"/>
                  </a:lnTo>
                  <a:lnTo>
                    <a:pt x="52063" y="23886"/>
                  </a:lnTo>
                  <a:lnTo>
                    <a:pt x="52736" y="24297"/>
                  </a:lnTo>
                  <a:lnTo>
                    <a:pt x="53444" y="24320"/>
                  </a:lnTo>
                  <a:lnTo>
                    <a:pt x="54573" y="24548"/>
                  </a:lnTo>
                  <a:lnTo>
                    <a:pt x="54916" y="23943"/>
                  </a:lnTo>
                  <a:lnTo>
                    <a:pt x="54345" y="23430"/>
                  </a:lnTo>
                  <a:lnTo>
                    <a:pt x="54528" y="22517"/>
                  </a:lnTo>
                  <a:lnTo>
                    <a:pt x="55521" y="22870"/>
                  </a:lnTo>
                  <a:lnTo>
                    <a:pt x="56205" y="22984"/>
                  </a:lnTo>
                  <a:lnTo>
                    <a:pt x="57141" y="23201"/>
                  </a:lnTo>
                  <a:lnTo>
                    <a:pt x="57666" y="23852"/>
                  </a:lnTo>
                  <a:lnTo>
                    <a:pt x="58864" y="24228"/>
                  </a:lnTo>
                  <a:lnTo>
                    <a:pt x="59424" y="24069"/>
                  </a:lnTo>
                  <a:lnTo>
                    <a:pt x="60234" y="23954"/>
                  </a:lnTo>
                  <a:lnTo>
                    <a:pt x="61010" y="24069"/>
                  </a:lnTo>
                  <a:lnTo>
                    <a:pt x="61934" y="24491"/>
                  </a:lnTo>
                  <a:lnTo>
                    <a:pt x="62630" y="24936"/>
                  </a:lnTo>
                  <a:lnTo>
                    <a:pt x="63281" y="24936"/>
                  </a:lnTo>
                  <a:lnTo>
                    <a:pt x="64228" y="25084"/>
                  </a:lnTo>
                  <a:lnTo>
                    <a:pt x="64742" y="24856"/>
                  </a:lnTo>
                  <a:lnTo>
                    <a:pt x="65575" y="24708"/>
                  </a:lnTo>
                  <a:lnTo>
                    <a:pt x="66214" y="24080"/>
                  </a:lnTo>
                  <a:lnTo>
                    <a:pt x="66682" y="24183"/>
                  </a:lnTo>
                  <a:lnTo>
                    <a:pt x="67241" y="24479"/>
                  </a:lnTo>
                  <a:lnTo>
                    <a:pt x="68028" y="24411"/>
                  </a:lnTo>
                  <a:lnTo>
                    <a:pt x="69067" y="24742"/>
                  </a:lnTo>
                  <a:lnTo>
                    <a:pt x="69695" y="24183"/>
                  </a:lnTo>
                  <a:lnTo>
                    <a:pt x="69421" y="23795"/>
                  </a:lnTo>
                  <a:lnTo>
                    <a:pt x="69409" y="22870"/>
                  </a:lnTo>
                  <a:lnTo>
                    <a:pt x="69580" y="22585"/>
                  </a:lnTo>
                  <a:lnTo>
                    <a:pt x="69227" y="22117"/>
                  </a:lnTo>
                  <a:lnTo>
                    <a:pt x="68702" y="21900"/>
                  </a:lnTo>
                  <a:lnTo>
                    <a:pt x="68941" y="21467"/>
                  </a:lnTo>
                  <a:lnTo>
                    <a:pt x="69672" y="21318"/>
                  </a:lnTo>
                  <a:lnTo>
                    <a:pt x="70550" y="21284"/>
                  </a:lnTo>
                  <a:lnTo>
                    <a:pt x="71760" y="21547"/>
                  </a:lnTo>
                  <a:lnTo>
                    <a:pt x="72605" y="21866"/>
                  </a:lnTo>
                  <a:lnTo>
                    <a:pt x="73700" y="22745"/>
                  </a:lnTo>
                  <a:lnTo>
                    <a:pt x="74248" y="23121"/>
                  </a:lnTo>
                  <a:lnTo>
                    <a:pt x="74876" y="23658"/>
                  </a:lnTo>
                  <a:lnTo>
                    <a:pt x="75743" y="24525"/>
                  </a:lnTo>
                  <a:lnTo>
                    <a:pt x="77158" y="24799"/>
                  </a:lnTo>
                  <a:lnTo>
                    <a:pt x="78425" y="25438"/>
                  </a:lnTo>
                  <a:lnTo>
                    <a:pt x="79281" y="26260"/>
                  </a:lnTo>
                  <a:lnTo>
                    <a:pt x="80354" y="26260"/>
                  </a:lnTo>
                  <a:lnTo>
                    <a:pt x="80719" y="25906"/>
                  </a:lnTo>
                  <a:lnTo>
                    <a:pt x="81712" y="25655"/>
                  </a:lnTo>
                  <a:lnTo>
                    <a:pt x="81894" y="26454"/>
                  </a:lnTo>
                  <a:lnTo>
                    <a:pt x="81837" y="26773"/>
                  </a:lnTo>
                  <a:lnTo>
                    <a:pt x="82237" y="27743"/>
                  </a:lnTo>
                  <a:lnTo>
                    <a:pt x="82316" y="28599"/>
                  </a:lnTo>
                  <a:lnTo>
                    <a:pt x="81346" y="28451"/>
                  </a:lnTo>
                  <a:lnTo>
                    <a:pt x="80936" y="28759"/>
                  </a:lnTo>
                  <a:lnTo>
                    <a:pt x="81609" y="29512"/>
                  </a:lnTo>
                  <a:lnTo>
                    <a:pt x="82145" y="30562"/>
                  </a:lnTo>
                  <a:lnTo>
                    <a:pt x="81791" y="30574"/>
                  </a:lnTo>
                  <a:lnTo>
                    <a:pt x="82065" y="31019"/>
                  </a:lnTo>
                  <a:lnTo>
                    <a:pt x="82065" y="31019"/>
                  </a:lnTo>
                  <a:lnTo>
                    <a:pt x="82259" y="31167"/>
                  </a:lnTo>
                  <a:lnTo>
                    <a:pt x="82259" y="31167"/>
                  </a:lnTo>
                  <a:lnTo>
                    <a:pt x="82259" y="31167"/>
                  </a:lnTo>
                  <a:lnTo>
                    <a:pt x="82259" y="31167"/>
                  </a:lnTo>
                  <a:lnTo>
                    <a:pt x="82202" y="30882"/>
                  </a:lnTo>
                  <a:lnTo>
                    <a:pt x="82773" y="30243"/>
                  </a:lnTo>
                  <a:lnTo>
                    <a:pt x="83503" y="30676"/>
                  </a:lnTo>
                  <a:lnTo>
                    <a:pt x="83960" y="30653"/>
                  </a:lnTo>
                  <a:lnTo>
                    <a:pt x="84587" y="30140"/>
                  </a:lnTo>
                  <a:lnTo>
                    <a:pt x="84736" y="29615"/>
                  </a:lnTo>
                  <a:lnTo>
                    <a:pt x="85033" y="28599"/>
                  </a:lnTo>
                  <a:lnTo>
                    <a:pt x="85306" y="27572"/>
                  </a:lnTo>
                  <a:lnTo>
                    <a:pt x="85112" y="26967"/>
                  </a:lnTo>
                  <a:lnTo>
                    <a:pt x="85261" y="25678"/>
                  </a:lnTo>
                  <a:lnTo>
                    <a:pt x="84519" y="24263"/>
                  </a:lnTo>
                  <a:lnTo>
                    <a:pt x="83732" y="23224"/>
                  </a:lnTo>
                  <a:lnTo>
                    <a:pt x="83549" y="22345"/>
                  </a:lnTo>
                  <a:lnTo>
                    <a:pt x="82876" y="21615"/>
                  </a:lnTo>
                  <a:lnTo>
                    <a:pt x="81061" y="20656"/>
                  </a:lnTo>
                  <a:lnTo>
                    <a:pt x="80262" y="20599"/>
                  </a:lnTo>
                  <a:lnTo>
                    <a:pt x="80228" y="21033"/>
                  </a:lnTo>
                  <a:lnTo>
                    <a:pt x="79395" y="20839"/>
                  </a:lnTo>
                  <a:lnTo>
                    <a:pt x="78585" y="20303"/>
                  </a:lnTo>
                  <a:lnTo>
                    <a:pt x="77443" y="20200"/>
                  </a:lnTo>
                  <a:lnTo>
                    <a:pt x="78140" y="18191"/>
                  </a:lnTo>
                  <a:lnTo>
                    <a:pt x="78642" y="16548"/>
                  </a:lnTo>
                  <a:lnTo>
                    <a:pt x="80513" y="16297"/>
                  </a:lnTo>
                  <a:lnTo>
                    <a:pt x="82636" y="16434"/>
                  </a:lnTo>
                  <a:lnTo>
                    <a:pt x="82990" y="16034"/>
                  </a:lnTo>
                  <a:lnTo>
                    <a:pt x="84120" y="16149"/>
                  </a:lnTo>
                  <a:lnTo>
                    <a:pt x="84736" y="16765"/>
                  </a:lnTo>
                  <a:lnTo>
                    <a:pt x="85649" y="16674"/>
                  </a:lnTo>
                  <a:lnTo>
                    <a:pt x="86847" y="16445"/>
                  </a:lnTo>
                  <a:lnTo>
                    <a:pt x="85740" y="15955"/>
                  </a:lnTo>
                  <a:lnTo>
                    <a:pt x="85740" y="14551"/>
                  </a:lnTo>
                  <a:lnTo>
                    <a:pt x="87041" y="14277"/>
                  </a:lnTo>
                  <a:lnTo>
                    <a:pt x="88764" y="15293"/>
                  </a:lnTo>
                  <a:lnTo>
                    <a:pt x="89278" y="14380"/>
                  </a:lnTo>
                  <a:lnTo>
                    <a:pt x="88821" y="13706"/>
                  </a:lnTo>
                  <a:lnTo>
                    <a:pt x="89495" y="13638"/>
                  </a:lnTo>
                  <a:lnTo>
                    <a:pt x="90419" y="14790"/>
                  </a:lnTo>
                  <a:lnTo>
                    <a:pt x="90077" y="15452"/>
                  </a:lnTo>
                  <a:lnTo>
                    <a:pt x="89963" y="16308"/>
                  </a:lnTo>
                  <a:lnTo>
                    <a:pt x="90008" y="17381"/>
                  </a:lnTo>
                  <a:lnTo>
                    <a:pt x="89198" y="17564"/>
                  </a:lnTo>
                  <a:lnTo>
                    <a:pt x="89597" y="17952"/>
                  </a:lnTo>
                  <a:lnTo>
                    <a:pt x="89586" y="18465"/>
                  </a:lnTo>
                  <a:lnTo>
                    <a:pt x="90499" y="19641"/>
                  </a:lnTo>
                  <a:lnTo>
                    <a:pt x="92781" y="21558"/>
                  </a:lnTo>
                  <a:lnTo>
                    <a:pt x="94276" y="22813"/>
                  </a:lnTo>
                  <a:lnTo>
                    <a:pt x="95087" y="23430"/>
                  </a:lnTo>
                  <a:lnTo>
                    <a:pt x="95315" y="22608"/>
                  </a:lnTo>
                  <a:lnTo>
                    <a:pt x="94676" y="21729"/>
                  </a:lnTo>
                  <a:lnTo>
                    <a:pt x="95486" y="21512"/>
                  </a:lnTo>
                  <a:lnTo>
                    <a:pt x="94721" y="20531"/>
                  </a:lnTo>
                  <a:lnTo>
                    <a:pt x="95429" y="20086"/>
                  </a:lnTo>
                  <a:lnTo>
                    <a:pt x="94756" y="19721"/>
                  </a:lnTo>
                  <a:lnTo>
                    <a:pt x="94276" y="19002"/>
                  </a:lnTo>
                  <a:lnTo>
                    <a:pt x="94858" y="18979"/>
                  </a:lnTo>
                  <a:lnTo>
                    <a:pt x="93580" y="17746"/>
                  </a:lnTo>
                  <a:lnTo>
                    <a:pt x="92622" y="17552"/>
                  </a:lnTo>
                  <a:lnTo>
                    <a:pt x="92211" y="17210"/>
                  </a:lnTo>
                  <a:lnTo>
                    <a:pt x="92051" y="16411"/>
                  </a:lnTo>
                  <a:lnTo>
                    <a:pt x="91606" y="15852"/>
                  </a:lnTo>
                  <a:lnTo>
                    <a:pt x="92610" y="15966"/>
                  </a:lnTo>
                  <a:lnTo>
                    <a:pt x="92793" y="15612"/>
                  </a:lnTo>
                  <a:lnTo>
                    <a:pt x="93466" y="15920"/>
                  </a:lnTo>
                  <a:lnTo>
                    <a:pt x="94333" y="15270"/>
                  </a:lnTo>
                  <a:lnTo>
                    <a:pt x="95954" y="15840"/>
                  </a:lnTo>
                  <a:lnTo>
                    <a:pt x="95714" y="15464"/>
                  </a:lnTo>
                  <a:lnTo>
                    <a:pt x="96000" y="14950"/>
                  </a:lnTo>
                  <a:lnTo>
                    <a:pt x="96216" y="14380"/>
                  </a:lnTo>
                  <a:lnTo>
                    <a:pt x="96662" y="14288"/>
                  </a:lnTo>
                  <a:lnTo>
                    <a:pt x="97586" y="13672"/>
                  </a:lnTo>
                  <a:lnTo>
                    <a:pt x="98978" y="13843"/>
                  </a:lnTo>
                  <a:lnTo>
                    <a:pt x="98853" y="13626"/>
                  </a:lnTo>
                  <a:lnTo>
                    <a:pt x="98316" y="13296"/>
                  </a:lnTo>
                  <a:lnTo>
                    <a:pt x="97723" y="13067"/>
                  </a:lnTo>
                  <a:lnTo>
                    <a:pt x="96433" y="12417"/>
                  </a:lnTo>
                  <a:lnTo>
                    <a:pt x="95269" y="11983"/>
                  </a:lnTo>
                  <a:lnTo>
                    <a:pt x="96148" y="12040"/>
                  </a:lnTo>
                  <a:lnTo>
                    <a:pt x="96433" y="11686"/>
                  </a:lnTo>
                  <a:lnTo>
                    <a:pt x="96433" y="11686"/>
                  </a:lnTo>
                  <a:lnTo>
                    <a:pt x="91731" y="8559"/>
                  </a:lnTo>
                  <a:lnTo>
                    <a:pt x="90396" y="8228"/>
                  </a:lnTo>
                  <a:lnTo>
                    <a:pt x="88159" y="7863"/>
                  </a:lnTo>
                  <a:lnTo>
                    <a:pt x="87030" y="7909"/>
                  </a:lnTo>
                  <a:lnTo>
                    <a:pt x="84861" y="7704"/>
                  </a:lnTo>
                  <a:lnTo>
                    <a:pt x="85112" y="8034"/>
                  </a:lnTo>
                  <a:lnTo>
                    <a:pt x="86334" y="8525"/>
                  </a:lnTo>
                  <a:lnTo>
                    <a:pt x="85968" y="8776"/>
                  </a:lnTo>
                  <a:lnTo>
                    <a:pt x="83948" y="8092"/>
                  </a:lnTo>
                  <a:lnTo>
                    <a:pt x="82978" y="8171"/>
                  </a:lnTo>
                  <a:lnTo>
                    <a:pt x="81666" y="8023"/>
                  </a:lnTo>
                  <a:lnTo>
                    <a:pt x="80662" y="8046"/>
                  </a:lnTo>
                  <a:lnTo>
                    <a:pt x="80114" y="8206"/>
                  </a:lnTo>
                  <a:lnTo>
                    <a:pt x="79087" y="7977"/>
                  </a:lnTo>
                  <a:lnTo>
                    <a:pt x="78356" y="7430"/>
                  </a:lnTo>
                  <a:lnTo>
                    <a:pt x="77432" y="7122"/>
                  </a:lnTo>
                  <a:lnTo>
                    <a:pt x="76120" y="6996"/>
                  </a:lnTo>
                  <a:lnTo>
                    <a:pt x="74020" y="7133"/>
                  </a:lnTo>
                  <a:lnTo>
                    <a:pt x="71726" y="6562"/>
                  </a:lnTo>
                  <a:lnTo>
                    <a:pt x="70608" y="6140"/>
                  </a:lnTo>
                  <a:lnTo>
                    <a:pt x="64890" y="5649"/>
                  </a:lnTo>
                  <a:lnTo>
                    <a:pt x="64593" y="5969"/>
                  </a:lnTo>
                  <a:lnTo>
                    <a:pt x="65917" y="6654"/>
                  </a:lnTo>
                  <a:lnTo>
                    <a:pt x="64844" y="6551"/>
                  </a:lnTo>
                  <a:lnTo>
                    <a:pt x="64707" y="6768"/>
                  </a:lnTo>
                  <a:lnTo>
                    <a:pt x="63315" y="6539"/>
                  </a:lnTo>
                  <a:lnTo>
                    <a:pt x="62608" y="6734"/>
                  </a:lnTo>
                  <a:lnTo>
                    <a:pt x="61284" y="6391"/>
                  </a:lnTo>
                  <a:lnTo>
                    <a:pt x="61706" y="7179"/>
                  </a:lnTo>
                  <a:lnTo>
                    <a:pt x="60439" y="6882"/>
                  </a:lnTo>
                  <a:lnTo>
                    <a:pt x="59013" y="6300"/>
                  </a:lnTo>
                  <a:lnTo>
                    <a:pt x="58956" y="5980"/>
                  </a:lnTo>
                  <a:lnTo>
                    <a:pt x="58100" y="5512"/>
                  </a:lnTo>
                  <a:lnTo>
                    <a:pt x="56696" y="5136"/>
                  </a:lnTo>
                  <a:lnTo>
                    <a:pt x="55829" y="5136"/>
                  </a:lnTo>
                  <a:lnTo>
                    <a:pt x="54505" y="5010"/>
                  </a:lnTo>
                  <a:lnTo>
                    <a:pt x="55178" y="5569"/>
                  </a:lnTo>
                  <a:lnTo>
                    <a:pt x="52725" y="5455"/>
                  </a:lnTo>
                  <a:lnTo>
                    <a:pt x="52165" y="5124"/>
                  </a:lnTo>
                  <a:lnTo>
                    <a:pt x="50271" y="4999"/>
                  </a:lnTo>
                  <a:lnTo>
                    <a:pt x="49506" y="5113"/>
                  </a:lnTo>
                  <a:lnTo>
                    <a:pt x="49495" y="5296"/>
                  </a:lnTo>
                  <a:lnTo>
                    <a:pt x="48673" y="4839"/>
                  </a:lnTo>
                  <a:lnTo>
                    <a:pt x="48342" y="4965"/>
                  </a:lnTo>
                  <a:lnTo>
                    <a:pt x="47315" y="4793"/>
                  </a:lnTo>
                  <a:lnTo>
                    <a:pt x="46516" y="4702"/>
                  </a:lnTo>
                  <a:lnTo>
                    <a:pt x="46676" y="4485"/>
                  </a:lnTo>
                  <a:lnTo>
                    <a:pt x="47612" y="4086"/>
                  </a:lnTo>
                  <a:lnTo>
                    <a:pt x="47943" y="3869"/>
                  </a:lnTo>
                  <a:lnTo>
                    <a:pt x="47601" y="3515"/>
                  </a:lnTo>
                  <a:lnTo>
                    <a:pt x="46813" y="3241"/>
                  </a:lnTo>
                  <a:lnTo>
                    <a:pt x="45170" y="2910"/>
                  </a:lnTo>
                  <a:lnTo>
                    <a:pt x="43629" y="2899"/>
                  </a:lnTo>
                  <a:lnTo>
                    <a:pt x="43367" y="3070"/>
                  </a:lnTo>
                  <a:close/>
                  <a:moveTo>
                    <a:pt x="19641" y="7236"/>
                  </a:moveTo>
                  <a:lnTo>
                    <a:pt x="18226" y="6619"/>
                  </a:lnTo>
                  <a:lnTo>
                    <a:pt x="17780" y="6003"/>
                  </a:lnTo>
                  <a:lnTo>
                    <a:pt x="18248" y="5307"/>
                  </a:lnTo>
                  <a:lnTo>
                    <a:pt x="18648" y="4599"/>
                  </a:lnTo>
                  <a:lnTo>
                    <a:pt x="19880" y="3926"/>
                  </a:lnTo>
                  <a:lnTo>
                    <a:pt x="21273" y="3584"/>
                  </a:lnTo>
                  <a:lnTo>
                    <a:pt x="22893" y="3241"/>
                  </a:lnTo>
                  <a:lnTo>
                    <a:pt x="23076" y="3025"/>
                  </a:lnTo>
                  <a:lnTo>
                    <a:pt x="22471" y="2751"/>
                  </a:lnTo>
                  <a:lnTo>
                    <a:pt x="21535" y="2842"/>
                  </a:lnTo>
                  <a:lnTo>
                    <a:pt x="20839" y="3093"/>
                  </a:lnTo>
                  <a:lnTo>
                    <a:pt x="19161" y="3230"/>
                  </a:lnTo>
                  <a:lnTo>
                    <a:pt x="17723" y="3664"/>
                  </a:lnTo>
                  <a:lnTo>
                    <a:pt x="16753" y="4052"/>
                  </a:lnTo>
                  <a:lnTo>
                    <a:pt x="17107" y="4371"/>
                  </a:lnTo>
                  <a:lnTo>
                    <a:pt x="16171" y="4999"/>
                  </a:lnTo>
                  <a:lnTo>
                    <a:pt x="16731" y="5090"/>
                  </a:lnTo>
                  <a:lnTo>
                    <a:pt x="15955" y="5706"/>
                  </a:lnTo>
                  <a:lnTo>
                    <a:pt x="16183" y="6106"/>
                  </a:lnTo>
                  <a:lnTo>
                    <a:pt x="15703" y="6266"/>
                  </a:lnTo>
                  <a:lnTo>
                    <a:pt x="15966" y="6665"/>
                  </a:lnTo>
                  <a:lnTo>
                    <a:pt x="17096" y="6859"/>
                  </a:lnTo>
                  <a:lnTo>
                    <a:pt x="17415" y="7190"/>
                  </a:lnTo>
                  <a:lnTo>
                    <a:pt x="19321" y="7293"/>
                  </a:lnTo>
                  <a:close/>
                  <a:moveTo>
                    <a:pt x="64434" y="3709"/>
                  </a:moveTo>
                  <a:lnTo>
                    <a:pt x="61877" y="3344"/>
                  </a:lnTo>
                  <a:lnTo>
                    <a:pt x="60416" y="3310"/>
                  </a:lnTo>
                  <a:lnTo>
                    <a:pt x="59937" y="3447"/>
                  </a:lnTo>
                  <a:lnTo>
                    <a:pt x="60416" y="3926"/>
                  </a:lnTo>
                  <a:lnTo>
                    <a:pt x="62197" y="4383"/>
                  </a:lnTo>
                  <a:lnTo>
                    <a:pt x="62836" y="4211"/>
                  </a:lnTo>
                  <a:lnTo>
                    <a:pt x="64856" y="4246"/>
                  </a:lnTo>
                  <a:close/>
                  <a:moveTo>
                    <a:pt x="68028" y="4040"/>
                  </a:moveTo>
                  <a:lnTo>
                    <a:pt x="66362" y="3858"/>
                  </a:lnTo>
                  <a:lnTo>
                    <a:pt x="65187" y="3755"/>
                  </a:lnTo>
                  <a:lnTo>
                    <a:pt x="65426" y="3983"/>
                  </a:lnTo>
                  <a:lnTo>
                    <a:pt x="66899" y="4268"/>
                  </a:lnTo>
                  <a:lnTo>
                    <a:pt x="67869" y="4326"/>
                  </a:lnTo>
                  <a:close/>
                  <a:moveTo>
                    <a:pt x="66248" y="5398"/>
                  </a:moveTo>
                  <a:lnTo>
                    <a:pt x="65883" y="5193"/>
                  </a:lnTo>
                  <a:lnTo>
                    <a:pt x="64707" y="4919"/>
                  </a:lnTo>
                  <a:lnTo>
                    <a:pt x="64114" y="4999"/>
                  </a:lnTo>
                  <a:lnTo>
                    <a:pt x="64000" y="5284"/>
                  </a:lnTo>
                  <a:lnTo>
                    <a:pt x="64160" y="5307"/>
                  </a:lnTo>
                  <a:lnTo>
                    <a:pt x="65415" y="5398"/>
                  </a:lnTo>
                  <a:close/>
                  <a:moveTo>
                    <a:pt x="89438" y="7156"/>
                  </a:moveTo>
                  <a:lnTo>
                    <a:pt x="88582" y="6642"/>
                  </a:lnTo>
                  <a:lnTo>
                    <a:pt x="88376" y="6950"/>
                  </a:lnTo>
                  <a:lnTo>
                    <a:pt x="88878" y="7179"/>
                  </a:lnTo>
                  <a:close/>
                  <a:moveTo>
                    <a:pt x="2077" y="20542"/>
                  </a:moveTo>
                  <a:lnTo>
                    <a:pt x="1997" y="20337"/>
                  </a:lnTo>
                  <a:lnTo>
                    <a:pt x="2020" y="20086"/>
                  </a:lnTo>
                  <a:lnTo>
                    <a:pt x="1712" y="19960"/>
                  </a:lnTo>
                  <a:lnTo>
                    <a:pt x="993" y="19800"/>
                  </a:lnTo>
                  <a:lnTo>
                    <a:pt x="92" y="20086"/>
                  </a:lnTo>
                  <a:lnTo>
                    <a:pt x="0" y="20462"/>
                  </a:lnTo>
                  <a:lnTo>
                    <a:pt x="833" y="20565"/>
                  </a:lnTo>
                  <a:close/>
                  <a:moveTo>
                    <a:pt x="86197" y="23658"/>
                  </a:moveTo>
                  <a:lnTo>
                    <a:pt x="85169" y="22768"/>
                  </a:lnTo>
                  <a:lnTo>
                    <a:pt x="84451" y="21912"/>
                  </a:lnTo>
                  <a:lnTo>
                    <a:pt x="83480" y="21090"/>
                  </a:lnTo>
                  <a:lnTo>
                    <a:pt x="82773" y="20519"/>
                  </a:lnTo>
                  <a:lnTo>
                    <a:pt x="82590" y="20634"/>
                  </a:lnTo>
                  <a:lnTo>
                    <a:pt x="83218" y="21033"/>
                  </a:lnTo>
                  <a:lnTo>
                    <a:pt x="82944" y="21432"/>
                  </a:lnTo>
                  <a:lnTo>
                    <a:pt x="83914" y="22619"/>
                  </a:lnTo>
                  <a:lnTo>
                    <a:pt x="85033" y="23475"/>
                  </a:lnTo>
                  <a:lnTo>
                    <a:pt x="85946" y="24651"/>
                  </a:lnTo>
                  <a:lnTo>
                    <a:pt x="86288" y="25313"/>
                  </a:lnTo>
                  <a:lnTo>
                    <a:pt x="87075" y="26283"/>
                  </a:lnTo>
                  <a:lnTo>
                    <a:pt x="87612" y="27138"/>
                  </a:lnTo>
                  <a:lnTo>
                    <a:pt x="88274" y="27880"/>
                  </a:lnTo>
                  <a:lnTo>
                    <a:pt x="88251" y="27196"/>
                  </a:lnTo>
                  <a:lnTo>
                    <a:pt x="89187" y="27732"/>
                  </a:lnTo>
                  <a:lnTo>
                    <a:pt x="88753" y="27104"/>
                  </a:lnTo>
                  <a:lnTo>
                    <a:pt x="87395" y="26214"/>
                  </a:lnTo>
                  <a:lnTo>
                    <a:pt x="86870" y="24925"/>
                  </a:lnTo>
                  <a:lnTo>
                    <a:pt x="88137" y="2521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8" name="Google Shape;708;p36"/>
            <p:cNvSpPr/>
            <p:nvPr/>
          </p:nvSpPr>
          <p:spPr>
            <a:xfrm>
              <a:off x="4302575" y="3138075"/>
              <a:ext cx="36525" cy="40250"/>
            </a:xfrm>
            <a:custGeom>
              <a:rect b="b" l="l" r="r" t="t"/>
              <a:pathLst>
                <a:path extrusionOk="0" h="1610" w="1461">
                  <a:moveTo>
                    <a:pt x="1130" y="0"/>
                  </a:moveTo>
                  <a:lnTo>
                    <a:pt x="662" y="263"/>
                  </a:lnTo>
                  <a:lnTo>
                    <a:pt x="457" y="183"/>
                  </a:lnTo>
                  <a:lnTo>
                    <a:pt x="228" y="434"/>
                  </a:lnTo>
                  <a:lnTo>
                    <a:pt x="206" y="982"/>
                  </a:lnTo>
                  <a:lnTo>
                    <a:pt x="91" y="1039"/>
                  </a:lnTo>
                  <a:lnTo>
                    <a:pt x="0" y="1530"/>
                  </a:lnTo>
                  <a:lnTo>
                    <a:pt x="502" y="1609"/>
                  </a:lnTo>
                  <a:lnTo>
                    <a:pt x="742" y="1096"/>
                  </a:lnTo>
                  <a:lnTo>
                    <a:pt x="1176" y="1153"/>
                  </a:lnTo>
                  <a:lnTo>
                    <a:pt x="1176" y="1153"/>
                  </a:lnTo>
                  <a:lnTo>
                    <a:pt x="1404" y="1039"/>
                  </a:lnTo>
                  <a:lnTo>
                    <a:pt x="1461" y="50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09" name="Google Shape;709;p36"/>
            <p:cNvSpPr/>
            <p:nvPr/>
          </p:nvSpPr>
          <p:spPr>
            <a:xfrm>
              <a:off x="3386175" y="2484725"/>
              <a:ext cx="167200" cy="151225"/>
            </a:xfrm>
            <a:custGeom>
              <a:rect b="b" l="l" r="r" t="t"/>
              <a:pathLst>
                <a:path extrusionOk="0" h="6049" w="6688">
                  <a:moveTo>
                    <a:pt x="6688" y="0"/>
                  </a:moveTo>
                  <a:lnTo>
                    <a:pt x="6574" y="0"/>
                  </a:lnTo>
                  <a:lnTo>
                    <a:pt x="6574" y="0"/>
                  </a:lnTo>
                  <a:lnTo>
                    <a:pt x="6585" y="480"/>
                  </a:lnTo>
                  <a:lnTo>
                    <a:pt x="6106" y="503"/>
                  </a:lnTo>
                  <a:lnTo>
                    <a:pt x="5843" y="719"/>
                  </a:lnTo>
                  <a:lnTo>
                    <a:pt x="5489" y="719"/>
                  </a:lnTo>
                  <a:lnTo>
                    <a:pt x="5216" y="594"/>
                  </a:lnTo>
                  <a:lnTo>
                    <a:pt x="4565" y="697"/>
                  </a:lnTo>
                  <a:lnTo>
                    <a:pt x="4291" y="1404"/>
                  </a:lnTo>
                  <a:lnTo>
                    <a:pt x="4052" y="1461"/>
                  </a:lnTo>
                  <a:lnTo>
                    <a:pt x="3652" y="2625"/>
                  </a:lnTo>
                  <a:lnTo>
                    <a:pt x="2534" y="3595"/>
                  </a:lnTo>
                  <a:lnTo>
                    <a:pt x="2248" y="4851"/>
                  </a:lnTo>
                  <a:lnTo>
                    <a:pt x="1929" y="5262"/>
                  </a:lnTo>
                  <a:lnTo>
                    <a:pt x="1826" y="5592"/>
                  </a:lnTo>
                  <a:lnTo>
                    <a:pt x="57" y="5661"/>
                  </a:lnTo>
                  <a:lnTo>
                    <a:pt x="46" y="5661"/>
                  </a:lnTo>
                  <a:lnTo>
                    <a:pt x="0" y="6049"/>
                  </a:lnTo>
                  <a:lnTo>
                    <a:pt x="171" y="5729"/>
                  </a:lnTo>
                  <a:lnTo>
                    <a:pt x="3253" y="5741"/>
                  </a:lnTo>
                  <a:lnTo>
                    <a:pt x="3127" y="4428"/>
                  </a:lnTo>
                  <a:lnTo>
                    <a:pt x="3321" y="3961"/>
                  </a:lnTo>
                  <a:lnTo>
                    <a:pt x="4063" y="3892"/>
                  </a:lnTo>
                  <a:lnTo>
                    <a:pt x="4097" y="1564"/>
                  </a:lnTo>
                  <a:lnTo>
                    <a:pt x="6642" y="1610"/>
                  </a:lnTo>
                  <a:lnTo>
                    <a:pt x="6676" y="229"/>
                  </a:lnTo>
                  <a:lnTo>
                    <a:pt x="6688" y="5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0" name="Google Shape;710;p36"/>
            <p:cNvSpPr/>
            <p:nvPr/>
          </p:nvSpPr>
          <p:spPr>
            <a:xfrm>
              <a:off x="4391300" y="2382575"/>
              <a:ext cx="421975" cy="358950"/>
            </a:xfrm>
            <a:custGeom>
              <a:rect b="b" l="l" r="r" t="t"/>
              <a:pathLst>
                <a:path extrusionOk="0" h="14358" w="16879">
                  <a:moveTo>
                    <a:pt x="9153" y="2774"/>
                  </a:moveTo>
                  <a:lnTo>
                    <a:pt x="7692" y="2694"/>
                  </a:lnTo>
                  <a:lnTo>
                    <a:pt x="5318" y="891"/>
                  </a:lnTo>
                  <a:lnTo>
                    <a:pt x="4097" y="241"/>
                  </a:lnTo>
                  <a:lnTo>
                    <a:pt x="3139" y="1"/>
                  </a:lnTo>
                  <a:lnTo>
                    <a:pt x="3013" y="149"/>
                  </a:lnTo>
                  <a:lnTo>
                    <a:pt x="1530" y="583"/>
                  </a:lnTo>
                  <a:lnTo>
                    <a:pt x="2397" y="1496"/>
                  </a:lnTo>
                  <a:lnTo>
                    <a:pt x="2157" y="1644"/>
                  </a:lnTo>
                  <a:lnTo>
                    <a:pt x="2055" y="1952"/>
                  </a:lnTo>
                  <a:lnTo>
                    <a:pt x="1484" y="2067"/>
                  </a:lnTo>
                  <a:lnTo>
                    <a:pt x="1336" y="2397"/>
                  </a:lnTo>
                  <a:lnTo>
                    <a:pt x="1027" y="2683"/>
                  </a:lnTo>
                  <a:lnTo>
                    <a:pt x="160" y="2546"/>
                  </a:lnTo>
                  <a:lnTo>
                    <a:pt x="92" y="2900"/>
                  </a:lnTo>
                  <a:lnTo>
                    <a:pt x="92" y="3208"/>
                  </a:lnTo>
                  <a:lnTo>
                    <a:pt x="0" y="3710"/>
                  </a:lnTo>
                  <a:lnTo>
                    <a:pt x="388" y="3710"/>
                  </a:lnTo>
                  <a:lnTo>
                    <a:pt x="845" y="4338"/>
                  </a:lnTo>
                  <a:lnTo>
                    <a:pt x="1381" y="5068"/>
                  </a:lnTo>
                  <a:lnTo>
                    <a:pt x="1735" y="5741"/>
                  </a:lnTo>
                  <a:lnTo>
                    <a:pt x="1975" y="5947"/>
                  </a:lnTo>
                  <a:lnTo>
                    <a:pt x="2214" y="6426"/>
                  </a:lnTo>
                  <a:lnTo>
                    <a:pt x="2192" y="6620"/>
                  </a:lnTo>
                  <a:lnTo>
                    <a:pt x="2488" y="7145"/>
                  </a:lnTo>
                  <a:lnTo>
                    <a:pt x="2922" y="7339"/>
                  </a:lnTo>
                  <a:lnTo>
                    <a:pt x="3321" y="7693"/>
                  </a:lnTo>
                  <a:lnTo>
                    <a:pt x="3823" y="8686"/>
                  </a:lnTo>
                  <a:lnTo>
                    <a:pt x="3823" y="9233"/>
                  </a:lnTo>
                  <a:lnTo>
                    <a:pt x="3960" y="9861"/>
                  </a:lnTo>
                  <a:lnTo>
                    <a:pt x="4531" y="10728"/>
                  </a:lnTo>
                  <a:lnTo>
                    <a:pt x="4885" y="10877"/>
                  </a:lnTo>
                  <a:lnTo>
                    <a:pt x="5467" y="11504"/>
                  </a:lnTo>
                  <a:lnTo>
                    <a:pt x="5741" y="12246"/>
                  </a:lnTo>
                  <a:lnTo>
                    <a:pt x="6197" y="12999"/>
                  </a:lnTo>
                  <a:lnTo>
                    <a:pt x="6631" y="13330"/>
                  </a:lnTo>
                  <a:lnTo>
                    <a:pt x="6711" y="13684"/>
                  </a:lnTo>
                  <a:lnTo>
                    <a:pt x="6962" y="13958"/>
                  </a:lnTo>
                  <a:lnTo>
                    <a:pt x="7099" y="14357"/>
                  </a:lnTo>
                  <a:lnTo>
                    <a:pt x="7418" y="14049"/>
                  </a:lnTo>
                  <a:lnTo>
                    <a:pt x="7327" y="13673"/>
                  </a:lnTo>
                  <a:lnTo>
                    <a:pt x="7498" y="13228"/>
                  </a:lnTo>
                  <a:lnTo>
                    <a:pt x="7841" y="13467"/>
                  </a:lnTo>
                  <a:lnTo>
                    <a:pt x="8057" y="13376"/>
                  </a:lnTo>
                  <a:lnTo>
                    <a:pt x="8970" y="13353"/>
                  </a:lnTo>
                  <a:lnTo>
                    <a:pt x="9107" y="13456"/>
                  </a:lnTo>
                  <a:lnTo>
                    <a:pt x="9883" y="13536"/>
                  </a:lnTo>
                  <a:lnTo>
                    <a:pt x="10180" y="13490"/>
                  </a:lnTo>
                  <a:lnTo>
                    <a:pt x="10408" y="13798"/>
                  </a:lnTo>
                  <a:lnTo>
                    <a:pt x="10762" y="13650"/>
                  </a:lnTo>
                  <a:lnTo>
                    <a:pt x="11264" y="12703"/>
                  </a:lnTo>
                  <a:lnTo>
                    <a:pt x="11972" y="12280"/>
                  </a:lnTo>
                  <a:lnTo>
                    <a:pt x="14220" y="11938"/>
                  </a:lnTo>
                  <a:lnTo>
                    <a:pt x="16514" y="11025"/>
                  </a:lnTo>
                  <a:lnTo>
                    <a:pt x="16879" y="9222"/>
                  </a:lnTo>
                  <a:lnTo>
                    <a:pt x="16468" y="8571"/>
                  </a:lnTo>
                  <a:lnTo>
                    <a:pt x="16320" y="8765"/>
                  </a:lnTo>
                  <a:lnTo>
                    <a:pt x="13923" y="8309"/>
                  </a:lnTo>
                  <a:lnTo>
                    <a:pt x="13558" y="7396"/>
                  </a:lnTo>
                  <a:lnTo>
                    <a:pt x="13501" y="7179"/>
                  </a:lnTo>
                  <a:lnTo>
                    <a:pt x="13330" y="6837"/>
                  </a:lnTo>
                  <a:lnTo>
                    <a:pt x="13113" y="6894"/>
                  </a:lnTo>
                  <a:lnTo>
                    <a:pt x="12862" y="6723"/>
                  </a:lnTo>
                  <a:lnTo>
                    <a:pt x="12714" y="6494"/>
                  </a:lnTo>
                  <a:lnTo>
                    <a:pt x="12588" y="6198"/>
                  </a:lnTo>
                  <a:lnTo>
                    <a:pt x="12348" y="5935"/>
                  </a:lnTo>
                  <a:lnTo>
                    <a:pt x="12200" y="5639"/>
                  </a:lnTo>
                  <a:lnTo>
                    <a:pt x="12257" y="5342"/>
                  </a:lnTo>
                  <a:lnTo>
                    <a:pt x="12177" y="4954"/>
                  </a:lnTo>
                  <a:lnTo>
                    <a:pt x="11607" y="4577"/>
                  </a:lnTo>
                  <a:lnTo>
                    <a:pt x="11435" y="4258"/>
                  </a:lnTo>
                  <a:lnTo>
                    <a:pt x="11013" y="4052"/>
                  </a:lnTo>
                  <a:lnTo>
                    <a:pt x="10637" y="3265"/>
                  </a:lnTo>
                  <a:lnTo>
                    <a:pt x="10089" y="3299"/>
                  </a:lnTo>
                  <a:lnTo>
                    <a:pt x="9849" y="285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1" name="Google Shape;711;p36"/>
            <p:cNvSpPr/>
            <p:nvPr/>
          </p:nvSpPr>
          <p:spPr>
            <a:xfrm>
              <a:off x="4157925" y="2613100"/>
              <a:ext cx="321850" cy="303325"/>
            </a:xfrm>
            <a:custGeom>
              <a:rect b="b" l="l" r="r" t="t"/>
              <a:pathLst>
                <a:path extrusionOk="0" h="12133" w="12874">
                  <a:moveTo>
                    <a:pt x="11652" y="5171"/>
                  </a:moveTo>
                  <a:lnTo>
                    <a:pt x="11709" y="4577"/>
                  </a:lnTo>
                  <a:lnTo>
                    <a:pt x="11937" y="4292"/>
                  </a:lnTo>
                  <a:lnTo>
                    <a:pt x="12508" y="4144"/>
                  </a:lnTo>
                  <a:lnTo>
                    <a:pt x="12873" y="3630"/>
                  </a:lnTo>
                  <a:lnTo>
                    <a:pt x="12439" y="3288"/>
                  </a:lnTo>
                  <a:lnTo>
                    <a:pt x="12120" y="3059"/>
                  </a:lnTo>
                  <a:lnTo>
                    <a:pt x="11766" y="1975"/>
                  </a:lnTo>
                  <a:lnTo>
                    <a:pt x="11606" y="1051"/>
                  </a:lnTo>
                  <a:lnTo>
                    <a:pt x="11766" y="880"/>
                  </a:lnTo>
                  <a:lnTo>
                    <a:pt x="11469" y="1"/>
                  </a:lnTo>
                  <a:lnTo>
                    <a:pt x="8354" y="1"/>
                  </a:lnTo>
                  <a:lnTo>
                    <a:pt x="5307" y="1"/>
                  </a:lnTo>
                  <a:lnTo>
                    <a:pt x="2157" y="1"/>
                  </a:lnTo>
                  <a:lnTo>
                    <a:pt x="2226" y="1804"/>
                  </a:lnTo>
                  <a:lnTo>
                    <a:pt x="1324" y="1804"/>
                  </a:lnTo>
                  <a:lnTo>
                    <a:pt x="1324" y="2192"/>
                  </a:lnTo>
                  <a:lnTo>
                    <a:pt x="1484" y="5787"/>
                  </a:lnTo>
                  <a:lnTo>
                    <a:pt x="799" y="5730"/>
                  </a:lnTo>
                  <a:lnTo>
                    <a:pt x="457" y="6403"/>
                  </a:lnTo>
                  <a:lnTo>
                    <a:pt x="251" y="6951"/>
                  </a:lnTo>
                  <a:lnTo>
                    <a:pt x="422" y="7168"/>
                  </a:lnTo>
                  <a:lnTo>
                    <a:pt x="171" y="7442"/>
                  </a:lnTo>
                  <a:lnTo>
                    <a:pt x="274" y="7830"/>
                  </a:lnTo>
                  <a:lnTo>
                    <a:pt x="69" y="8195"/>
                  </a:lnTo>
                  <a:lnTo>
                    <a:pt x="0" y="8537"/>
                  </a:lnTo>
                  <a:lnTo>
                    <a:pt x="285" y="8480"/>
                  </a:lnTo>
                  <a:lnTo>
                    <a:pt x="457" y="8834"/>
                  </a:lnTo>
                  <a:lnTo>
                    <a:pt x="468" y="9370"/>
                  </a:lnTo>
                  <a:lnTo>
                    <a:pt x="765" y="9621"/>
                  </a:lnTo>
                  <a:lnTo>
                    <a:pt x="765" y="9850"/>
                  </a:lnTo>
                  <a:lnTo>
                    <a:pt x="868" y="10238"/>
                  </a:lnTo>
                  <a:lnTo>
                    <a:pt x="1335" y="10808"/>
                  </a:lnTo>
                  <a:lnTo>
                    <a:pt x="1335" y="11185"/>
                  </a:lnTo>
                  <a:lnTo>
                    <a:pt x="1221" y="11550"/>
                  </a:lnTo>
                  <a:lnTo>
                    <a:pt x="1267" y="11835"/>
                  </a:lnTo>
                  <a:lnTo>
                    <a:pt x="1552" y="12086"/>
                  </a:lnTo>
                  <a:lnTo>
                    <a:pt x="1621" y="12132"/>
                  </a:lnTo>
                  <a:lnTo>
                    <a:pt x="1860" y="12029"/>
                  </a:lnTo>
                  <a:lnTo>
                    <a:pt x="2134" y="11858"/>
                  </a:lnTo>
                  <a:lnTo>
                    <a:pt x="2317" y="11048"/>
                  </a:lnTo>
                  <a:lnTo>
                    <a:pt x="2534" y="10637"/>
                  </a:lnTo>
                  <a:lnTo>
                    <a:pt x="3104" y="10512"/>
                  </a:lnTo>
                  <a:lnTo>
                    <a:pt x="3253" y="10763"/>
                  </a:lnTo>
                  <a:lnTo>
                    <a:pt x="3675" y="11288"/>
                  </a:lnTo>
                  <a:lnTo>
                    <a:pt x="3892" y="11368"/>
                  </a:lnTo>
                  <a:lnTo>
                    <a:pt x="4177" y="11208"/>
                  </a:lnTo>
                  <a:lnTo>
                    <a:pt x="4759" y="11253"/>
                  </a:lnTo>
                  <a:lnTo>
                    <a:pt x="4873" y="11436"/>
                  </a:lnTo>
                  <a:lnTo>
                    <a:pt x="5661" y="11436"/>
                  </a:lnTo>
                  <a:lnTo>
                    <a:pt x="5683" y="11253"/>
                  </a:lnTo>
                  <a:lnTo>
                    <a:pt x="6106" y="11082"/>
                  </a:lnTo>
                  <a:lnTo>
                    <a:pt x="6174" y="10808"/>
                  </a:lnTo>
                  <a:lnTo>
                    <a:pt x="6471" y="10626"/>
                  </a:lnTo>
                  <a:lnTo>
                    <a:pt x="7156" y="11151"/>
                  </a:lnTo>
                  <a:lnTo>
                    <a:pt x="7555" y="11048"/>
                  </a:lnTo>
                  <a:lnTo>
                    <a:pt x="7943" y="10409"/>
                  </a:lnTo>
                  <a:lnTo>
                    <a:pt x="8365" y="9907"/>
                  </a:lnTo>
                  <a:lnTo>
                    <a:pt x="8285" y="9348"/>
                  </a:lnTo>
                  <a:lnTo>
                    <a:pt x="8080" y="9096"/>
                  </a:lnTo>
                  <a:lnTo>
                    <a:pt x="8571" y="9051"/>
                  </a:lnTo>
                  <a:lnTo>
                    <a:pt x="8616" y="8834"/>
                  </a:lnTo>
                  <a:lnTo>
                    <a:pt x="8982" y="8914"/>
                  </a:lnTo>
                  <a:lnTo>
                    <a:pt x="8913" y="9576"/>
                  </a:lnTo>
                  <a:lnTo>
                    <a:pt x="9027" y="10238"/>
                  </a:lnTo>
                  <a:lnTo>
                    <a:pt x="9438" y="10591"/>
                  </a:lnTo>
                  <a:lnTo>
                    <a:pt x="9541" y="10911"/>
                  </a:lnTo>
                  <a:lnTo>
                    <a:pt x="9541" y="11345"/>
                  </a:lnTo>
                  <a:lnTo>
                    <a:pt x="9655" y="11368"/>
                  </a:lnTo>
                  <a:lnTo>
                    <a:pt x="9655" y="11265"/>
                  </a:lnTo>
                  <a:lnTo>
                    <a:pt x="9849" y="10306"/>
                  </a:lnTo>
                  <a:lnTo>
                    <a:pt x="10226" y="10055"/>
                  </a:lnTo>
                  <a:lnTo>
                    <a:pt x="10294" y="9679"/>
                  </a:lnTo>
                  <a:lnTo>
                    <a:pt x="10625" y="8994"/>
                  </a:lnTo>
                  <a:lnTo>
                    <a:pt x="11081" y="8537"/>
                  </a:lnTo>
                  <a:lnTo>
                    <a:pt x="11378" y="7659"/>
                  </a:lnTo>
                  <a:lnTo>
                    <a:pt x="11481" y="6871"/>
                  </a:lnTo>
                  <a:lnTo>
                    <a:pt x="11378" y="651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2" name="Google Shape;712;p36"/>
            <p:cNvSpPr/>
            <p:nvPr/>
          </p:nvSpPr>
          <p:spPr>
            <a:xfrm>
              <a:off x="4198425" y="2834225"/>
              <a:ext cx="229425" cy="198300"/>
            </a:xfrm>
            <a:custGeom>
              <a:rect b="b" l="l" r="r" t="t"/>
              <a:pathLst>
                <a:path extrusionOk="0" h="7932" w="9177">
                  <a:moveTo>
                    <a:pt x="7921" y="2066"/>
                  </a:moveTo>
                  <a:lnTo>
                    <a:pt x="7818" y="1746"/>
                  </a:lnTo>
                  <a:lnTo>
                    <a:pt x="7407" y="1393"/>
                  </a:lnTo>
                  <a:lnTo>
                    <a:pt x="7293" y="742"/>
                  </a:lnTo>
                  <a:lnTo>
                    <a:pt x="7362" y="69"/>
                  </a:lnTo>
                  <a:lnTo>
                    <a:pt x="6996" y="0"/>
                  </a:lnTo>
                  <a:lnTo>
                    <a:pt x="6951" y="206"/>
                  </a:lnTo>
                  <a:lnTo>
                    <a:pt x="6471" y="251"/>
                  </a:lnTo>
                  <a:lnTo>
                    <a:pt x="6665" y="514"/>
                  </a:lnTo>
                  <a:lnTo>
                    <a:pt x="6757" y="1062"/>
                  </a:lnTo>
                  <a:lnTo>
                    <a:pt x="6323" y="1564"/>
                  </a:lnTo>
                  <a:lnTo>
                    <a:pt x="5935" y="2203"/>
                  </a:lnTo>
                  <a:lnTo>
                    <a:pt x="5536" y="2306"/>
                  </a:lnTo>
                  <a:lnTo>
                    <a:pt x="4851" y="1781"/>
                  </a:lnTo>
                  <a:lnTo>
                    <a:pt x="4554" y="1963"/>
                  </a:lnTo>
                  <a:lnTo>
                    <a:pt x="4486" y="2237"/>
                  </a:lnTo>
                  <a:lnTo>
                    <a:pt x="4075" y="2408"/>
                  </a:lnTo>
                  <a:lnTo>
                    <a:pt x="4041" y="2591"/>
                  </a:lnTo>
                  <a:lnTo>
                    <a:pt x="3253" y="2591"/>
                  </a:lnTo>
                  <a:lnTo>
                    <a:pt x="3139" y="2408"/>
                  </a:lnTo>
                  <a:lnTo>
                    <a:pt x="2557" y="2363"/>
                  </a:lnTo>
                  <a:lnTo>
                    <a:pt x="2272" y="2523"/>
                  </a:lnTo>
                  <a:lnTo>
                    <a:pt x="2055" y="2454"/>
                  </a:lnTo>
                  <a:lnTo>
                    <a:pt x="1633" y="1918"/>
                  </a:lnTo>
                  <a:lnTo>
                    <a:pt x="1484" y="1667"/>
                  </a:lnTo>
                  <a:lnTo>
                    <a:pt x="914" y="1792"/>
                  </a:lnTo>
                  <a:lnTo>
                    <a:pt x="708" y="2203"/>
                  </a:lnTo>
                  <a:lnTo>
                    <a:pt x="514" y="3025"/>
                  </a:lnTo>
                  <a:lnTo>
                    <a:pt x="252" y="3196"/>
                  </a:lnTo>
                  <a:lnTo>
                    <a:pt x="1" y="3287"/>
                  </a:lnTo>
                  <a:lnTo>
                    <a:pt x="548" y="3652"/>
                  </a:lnTo>
                  <a:lnTo>
                    <a:pt x="982" y="4017"/>
                  </a:lnTo>
                  <a:lnTo>
                    <a:pt x="1005" y="4303"/>
                  </a:lnTo>
                  <a:lnTo>
                    <a:pt x="1541" y="4794"/>
                  </a:lnTo>
                  <a:lnTo>
                    <a:pt x="1884" y="5170"/>
                  </a:lnTo>
                  <a:lnTo>
                    <a:pt x="2101" y="5718"/>
                  </a:lnTo>
                  <a:lnTo>
                    <a:pt x="2694" y="6072"/>
                  </a:lnTo>
                  <a:lnTo>
                    <a:pt x="2831" y="6368"/>
                  </a:lnTo>
                  <a:lnTo>
                    <a:pt x="3333" y="7110"/>
                  </a:lnTo>
                  <a:lnTo>
                    <a:pt x="3687" y="7224"/>
                  </a:lnTo>
                  <a:lnTo>
                    <a:pt x="3904" y="7076"/>
                  </a:lnTo>
                  <a:lnTo>
                    <a:pt x="4269" y="7133"/>
                  </a:lnTo>
                  <a:lnTo>
                    <a:pt x="4714" y="6939"/>
                  </a:lnTo>
                  <a:lnTo>
                    <a:pt x="4908" y="7327"/>
                  </a:lnTo>
                  <a:lnTo>
                    <a:pt x="5627" y="7932"/>
                  </a:lnTo>
                  <a:lnTo>
                    <a:pt x="5627" y="7932"/>
                  </a:lnTo>
                  <a:lnTo>
                    <a:pt x="5946" y="7681"/>
                  </a:lnTo>
                  <a:lnTo>
                    <a:pt x="6449" y="7886"/>
                  </a:lnTo>
                  <a:lnTo>
                    <a:pt x="7088" y="7669"/>
                  </a:lnTo>
                  <a:lnTo>
                    <a:pt x="7658" y="7681"/>
                  </a:lnTo>
                  <a:lnTo>
                    <a:pt x="8149" y="7259"/>
                  </a:lnTo>
                  <a:lnTo>
                    <a:pt x="8640" y="6711"/>
                  </a:lnTo>
                  <a:lnTo>
                    <a:pt x="9176" y="6117"/>
                  </a:lnTo>
                  <a:lnTo>
                    <a:pt x="8674" y="5136"/>
                  </a:lnTo>
                  <a:lnTo>
                    <a:pt x="8309" y="4919"/>
                  </a:lnTo>
                  <a:lnTo>
                    <a:pt x="8160" y="4565"/>
                  </a:lnTo>
                  <a:lnTo>
                    <a:pt x="7750" y="4120"/>
                  </a:lnTo>
                  <a:lnTo>
                    <a:pt x="7259" y="4052"/>
                  </a:lnTo>
                  <a:lnTo>
                    <a:pt x="7521" y="3538"/>
                  </a:lnTo>
                  <a:lnTo>
                    <a:pt x="7944" y="3515"/>
                  </a:lnTo>
                  <a:lnTo>
                    <a:pt x="8058" y="3230"/>
                  </a:lnTo>
                  <a:lnTo>
                    <a:pt x="8035" y="2523"/>
                  </a:lnTo>
                  <a:lnTo>
                    <a:pt x="7921" y="251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3" name="Google Shape;713;p36"/>
            <p:cNvSpPr/>
            <p:nvPr/>
          </p:nvSpPr>
          <p:spPr>
            <a:xfrm>
              <a:off x="3371325" y="2735800"/>
              <a:ext cx="121850" cy="96450"/>
            </a:xfrm>
            <a:custGeom>
              <a:rect b="b" l="l" r="r" t="t"/>
              <a:pathLst>
                <a:path extrusionOk="0" h="3858" w="4874">
                  <a:moveTo>
                    <a:pt x="4326" y="1792"/>
                  </a:moveTo>
                  <a:lnTo>
                    <a:pt x="3812" y="1164"/>
                  </a:lnTo>
                  <a:lnTo>
                    <a:pt x="3356" y="491"/>
                  </a:lnTo>
                  <a:lnTo>
                    <a:pt x="2831" y="251"/>
                  </a:lnTo>
                  <a:lnTo>
                    <a:pt x="2454" y="0"/>
                  </a:lnTo>
                  <a:lnTo>
                    <a:pt x="2021" y="0"/>
                  </a:lnTo>
                  <a:lnTo>
                    <a:pt x="1621" y="194"/>
                  </a:lnTo>
                  <a:lnTo>
                    <a:pt x="1233" y="126"/>
                  </a:lnTo>
                  <a:lnTo>
                    <a:pt x="948" y="411"/>
                  </a:lnTo>
                  <a:lnTo>
                    <a:pt x="765" y="879"/>
                  </a:lnTo>
                  <a:lnTo>
                    <a:pt x="366" y="1507"/>
                  </a:lnTo>
                  <a:lnTo>
                    <a:pt x="1" y="1678"/>
                  </a:lnTo>
                  <a:lnTo>
                    <a:pt x="389" y="2009"/>
                  </a:lnTo>
                  <a:lnTo>
                    <a:pt x="708" y="2716"/>
                  </a:lnTo>
                  <a:lnTo>
                    <a:pt x="1576" y="2693"/>
                  </a:lnTo>
                  <a:lnTo>
                    <a:pt x="1758" y="2477"/>
                  </a:lnTo>
                  <a:lnTo>
                    <a:pt x="2021" y="2465"/>
                  </a:lnTo>
                  <a:lnTo>
                    <a:pt x="2317" y="2682"/>
                  </a:lnTo>
                  <a:lnTo>
                    <a:pt x="2568" y="2693"/>
                  </a:lnTo>
                  <a:lnTo>
                    <a:pt x="2831" y="2534"/>
                  </a:lnTo>
                  <a:lnTo>
                    <a:pt x="2991" y="2796"/>
                  </a:lnTo>
                  <a:lnTo>
                    <a:pt x="2648" y="3002"/>
                  </a:lnTo>
                  <a:lnTo>
                    <a:pt x="2306" y="2990"/>
                  </a:lnTo>
                  <a:lnTo>
                    <a:pt x="1964" y="2796"/>
                  </a:lnTo>
                  <a:lnTo>
                    <a:pt x="1667" y="3002"/>
                  </a:lnTo>
                  <a:lnTo>
                    <a:pt x="1519" y="3002"/>
                  </a:lnTo>
                  <a:lnTo>
                    <a:pt x="1325" y="3139"/>
                  </a:lnTo>
                  <a:lnTo>
                    <a:pt x="606" y="3116"/>
                  </a:lnTo>
                  <a:lnTo>
                    <a:pt x="720" y="3812"/>
                  </a:lnTo>
                  <a:lnTo>
                    <a:pt x="1142" y="3664"/>
                  </a:lnTo>
                  <a:lnTo>
                    <a:pt x="1404" y="3686"/>
                  </a:lnTo>
                  <a:lnTo>
                    <a:pt x="1621" y="3584"/>
                  </a:lnTo>
                  <a:lnTo>
                    <a:pt x="3082" y="3629"/>
                  </a:lnTo>
                  <a:lnTo>
                    <a:pt x="3470" y="3641"/>
                  </a:lnTo>
                  <a:lnTo>
                    <a:pt x="4041" y="3858"/>
                  </a:lnTo>
                  <a:lnTo>
                    <a:pt x="4223" y="3846"/>
                  </a:lnTo>
                  <a:lnTo>
                    <a:pt x="4280" y="3743"/>
                  </a:lnTo>
                  <a:lnTo>
                    <a:pt x="4714" y="3812"/>
                  </a:lnTo>
                  <a:lnTo>
                    <a:pt x="4828" y="3755"/>
                  </a:lnTo>
                  <a:lnTo>
                    <a:pt x="4874" y="3470"/>
                  </a:lnTo>
                  <a:lnTo>
                    <a:pt x="4817" y="3139"/>
                  </a:lnTo>
                  <a:lnTo>
                    <a:pt x="4509" y="2876"/>
                  </a:lnTo>
                  <a:lnTo>
                    <a:pt x="4360" y="235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4" name="Google Shape;714;p36"/>
            <p:cNvSpPr/>
            <p:nvPr/>
          </p:nvSpPr>
          <p:spPr>
            <a:xfrm>
              <a:off x="3456650" y="2884150"/>
              <a:ext cx="60500" cy="74200"/>
            </a:xfrm>
            <a:custGeom>
              <a:rect b="b" l="l" r="r" t="t"/>
              <a:pathLst>
                <a:path extrusionOk="0" h="2968" w="2420">
                  <a:moveTo>
                    <a:pt x="2419" y="1496"/>
                  </a:moveTo>
                  <a:lnTo>
                    <a:pt x="2203" y="1541"/>
                  </a:lnTo>
                  <a:lnTo>
                    <a:pt x="2203" y="1210"/>
                  </a:lnTo>
                  <a:lnTo>
                    <a:pt x="2077" y="971"/>
                  </a:lnTo>
                  <a:lnTo>
                    <a:pt x="2100" y="708"/>
                  </a:lnTo>
                  <a:lnTo>
                    <a:pt x="1929" y="320"/>
                  </a:lnTo>
                  <a:lnTo>
                    <a:pt x="1712" y="1"/>
                  </a:lnTo>
                  <a:lnTo>
                    <a:pt x="1073" y="1"/>
                  </a:lnTo>
                  <a:lnTo>
                    <a:pt x="890" y="172"/>
                  </a:lnTo>
                  <a:lnTo>
                    <a:pt x="673" y="195"/>
                  </a:lnTo>
                  <a:lnTo>
                    <a:pt x="536" y="400"/>
                  </a:lnTo>
                  <a:lnTo>
                    <a:pt x="434" y="640"/>
                  </a:lnTo>
                  <a:lnTo>
                    <a:pt x="0" y="1039"/>
                  </a:lnTo>
                  <a:lnTo>
                    <a:pt x="103" y="1712"/>
                  </a:lnTo>
                  <a:lnTo>
                    <a:pt x="228" y="2032"/>
                  </a:lnTo>
                  <a:lnTo>
                    <a:pt x="650" y="2534"/>
                  </a:lnTo>
                  <a:lnTo>
                    <a:pt x="1233" y="2888"/>
                  </a:lnTo>
                  <a:lnTo>
                    <a:pt x="1449" y="2968"/>
                  </a:lnTo>
                  <a:lnTo>
                    <a:pt x="1632" y="2682"/>
                  </a:lnTo>
                  <a:lnTo>
                    <a:pt x="1678" y="2409"/>
                  </a:lnTo>
                  <a:lnTo>
                    <a:pt x="2043" y="191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5" name="Google Shape;715;p36"/>
            <p:cNvSpPr/>
            <p:nvPr/>
          </p:nvSpPr>
          <p:spPr>
            <a:xfrm>
              <a:off x="1930550" y="2784875"/>
              <a:ext cx="47375" cy="28825"/>
            </a:xfrm>
            <a:custGeom>
              <a:rect b="b" l="l" r="r" t="t"/>
              <a:pathLst>
                <a:path extrusionOk="0" h="1153" w="1895">
                  <a:moveTo>
                    <a:pt x="1803" y="947"/>
                  </a:moveTo>
                  <a:lnTo>
                    <a:pt x="1895" y="582"/>
                  </a:lnTo>
                  <a:lnTo>
                    <a:pt x="1792" y="491"/>
                  </a:lnTo>
                  <a:lnTo>
                    <a:pt x="1632" y="411"/>
                  </a:lnTo>
                  <a:lnTo>
                    <a:pt x="1278" y="525"/>
                  </a:lnTo>
                  <a:lnTo>
                    <a:pt x="1267" y="400"/>
                  </a:lnTo>
                  <a:lnTo>
                    <a:pt x="1027" y="263"/>
                  </a:lnTo>
                  <a:lnTo>
                    <a:pt x="879" y="69"/>
                  </a:lnTo>
                  <a:lnTo>
                    <a:pt x="662" y="0"/>
                  </a:lnTo>
                  <a:lnTo>
                    <a:pt x="457" y="57"/>
                  </a:lnTo>
                  <a:lnTo>
                    <a:pt x="491" y="160"/>
                  </a:lnTo>
                  <a:lnTo>
                    <a:pt x="331" y="263"/>
                  </a:lnTo>
                  <a:lnTo>
                    <a:pt x="34" y="491"/>
                  </a:lnTo>
                  <a:lnTo>
                    <a:pt x="0" y="628"/>
                  </a:lnTo>
                  <a:lnTo>
                    <a:pt x="206" y="810"/>
                  </a:lnTo>
                  <a:lnTo>
                    <a:pt x="651" y="867"/>
                  </a:lnTo>
                  <a:lnTo>
                    <a:pt x="959" y="1061"/>
                  </a:lnTo>
                  <a:lnTo>
                    <a:pt x="1233" y="1141"/>
                  </a:lnTo>
                  <a:lnTo>
                    <a:pt x="1701" y="115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6" name="Google Shape;716;p36"/>
            <p:cNvSpPr/>
            <p:nvPr/>
          </p:nvSpPr>
          <p:spPr>
            <a:xfrm>
              <a:off x="4057500" y="2067050"/>
              <a:ext cx="81050" cy="86175"/>
            </a:xfrm>
            <a:custGeom>
              <a:rect b="b" l="l" r="r" t="t"/>
              <a:pathLst>
                <a:path extrusionOk="0" h="3447" w="3242">
                  <a:moveTo>
                    <a:pt x="1974" y="867"/>
                  </a:moveTo>
                  <a:lnTo>
                    <a:pt x="1518" y="651"/>
                  </a:lnTo>
                  <a:lnTo>
                    <a:pt x="1404" y="388"/>
                  </a:lnTo>
                  <a:lnTo>
                    <a:pt x="993" y="23"/>
                  </a:lnTo>
                  <a:lnTo>
                    <a:pt x="536" y="0"/>
                  </a:lnTo>
                  <a:lnTo>
                    <a:pt x="0" y="228"/>
                  </a:lnTo>
                  <a:lnTo>
                    <a:pt x="0" y="228"/>
                  </a:lnTo>
                  <a:lnTo>
                    <a:pt x="217" y="571"/>
                  </a:lnTo>
                  <a:lnTo>
                    <a:pt x="457" y="822"/>
                  </a:lnTo>
                  <a:lnTo>
                    <a:pt x="217" y="1153"/>
                  </a:lnTo>
                  <a:lnTo>
                    <a:pt x="217" y="1153"/>
                  </a:lnTo>
                  <a:lnTo>
                    <a:pt x="479" y="1153"/>
                  </a:lnTo>
                  <a:lnTo>
                    <a:pt x="331" y="1541"/>
                  </a:lnTo>
                  <a:lnTo>
                    <a:pt x="719" y="1872"/>
                  </a:lnTo>
                  <a:lnTo>
                    <a:pt x="651" y="2283"/>
                  </a:lnTo>
                  <a:lnTo>
                    <a:pt x="479" y="2328"/>
                  </a:lnTo>
                  <a:lnTo>
                    <a:pt x="685" y="2477"/>
                  </a:lnTo>
                  <a:lnTo>
                    <a:pt x="799" y="2591"/>
                  </a:lnTo>
                  <a:lnTo>
                    <a:pt x="1061" y="2693"/>
                  </a:lnTo>
                  <a:lnTo>
                    <a:pt x="1347" y="2865"/>
                  </a:lnTo>
                  <a:lnTo>
                    <a:pt x="1290" y="2956"/>
                  </a:lnTo>
                  <a:lnTo>
                    <a:pt x="1461" y="2876"/>
                  </a:lnTo>
                  <a:lnTo>
                    <a:pt x="1529" y="2591"/>
                  </a:lnTo>
                  <a:lnTo>
                    <a:pt x="1655" y="2534"/>
                  </a:lnTo>
                  <a:lnTo>
                    <a:pt x="1769" y="2671"/>
                  </a:lnTo>
                  <a:lnTo>
                    <a:pt x="1917" y="2728"/>
                  </a:lnTo>
                  <a:lnTo>
                    <a:pt x="2031" y="2865"/>
                  </a:lnTo>
                  <a:lnTo>
                    <a:pt x="2146" y="2910"/>
                  </a:lnTo>
                  <a:lnTo>
                    <a:pt x="2305" y="3070"/>
                  </a:lnTo>
                  <a:lnTo>
                    <a:pt x="2419" y="3070"/>
                  </a:lnTo>
                  <a:lnTo>
                    <a:pt x="2340" y="3275"/>
                  </a:lnTo>
                  <a:lnTo>
                    <a:pt x="2271" y="3378"/>
                  </a:lnTo>
                  <a:lnTo>
                    <a:pt x="2305" y="3447"/>
                  </a:lnTo>
                  <a:lnTo>
                    <a:pt x="2545" y="3389"/>
                  </a:lnTo>
                  <a:lnTo>
                    <a:pt x="2887" y="3378"/>
                  </a:lnTo>
                  <a:lnTo>
                    <a:pt x="2990" y="3253"/>
                  </a:lnTo>
                  <a:lnTo>
                    <a:pt x="2899" y="3150"/>
                  </a:lnTo>
                  <a:lnTo>
                    <a:pt x="3001" y="2865"/>
                  </a:lnTo>
                  <a:lnTo>
                    <a:pt x="3241" y="2591"/>
                  </a:lnTo>
                  <a:lnTo>
                    <a:pt x="2842" y="2225"/>
                  </a:lnTo>
                  <a:lnTo>
                    <a:pt x="2739" y="1894"/>
                  </a:lnTo>
                  <a:lnTo>
                    <a:pt x="2899" y="1700"/>
                  </a:lnTo>
                  <a:lnTo>
                    <a:pt x="2762" y="1552"/>
                  </a:lnTo>
                  <a:lnTo>
                    <a:pt x="2910" y="1392"/>
                  </a:lnTo>
                  <a:lnTo>
                    <a:pt x="2716" y="1301"/>
                  </a:lnTo>
                  <a:lnTo>
                    <a:pt x="2511" y="1484"/>
                  </a:lnTo>
                  <a:lnTo>
                    <a:pt x="2077" y="122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7" name="Google Shape;717;p36"/>
            <p:cNvSpPr/>
            <p:nvPr/>
          </p:nvSpPr>
          <p:spPr>
            <a:xfrm>
              <a:off x="2559075" y="2975175"/>
              <a:ext cx="82750" cy="95875"/>
            </a:xfrm>
            <a:custGeom>
              <a:rect b="b" l="l" r="r" t="t"/>
              <a:pathLst>
                <a:path extrusionOk="0" h="3835" w="3310">
                  <a:moveTo>
                    <a:pt x="2454" y="0"/>
                  </a:moveTo>
                  <a:lnTo>
                    <a:pt x="1803" y="80"/>
                  </a:lnTo>
                  <a:lnTo>
                    <a:pt x="1712" y="240"/>
                  </a:lnTo>
                  <a:lnTo>
                    <a:pt x="753" y="57"/>
                  </a:lnTo>
                  <a:lnTo>
                    <a:pt x="616" y="879"/>
                  </a:lnTo>
                  <a:lnTo>
                    <a:pt x="114" y="1107"/>
                  </a:lnTo>
                  <a:lnTo>
                    <a:pt x="160" y="1324"/>
                  </a:lnTo>
                  <a:lnTo>
                    <a:pt x="0" y="1792"/>
                  </a:lnTo>
                  <a:lnTo>
                    <a:pt x="343" y="2442"/>
                  </a:lnTo>
                  <a:lnTo>
                    <a:pt x="594" y="2465"/>
                  </a:lnTo>
                  <a:lnTo>
                    <a:pt x="696" y="2956"/>
                  </a:lnTo>
                  <a:lnTo>
                    <a:pt x="1164" y="3755"/>
                  </a:lnTo>
                  <a:lnTo>
                    <a:pt x="1609" y="3835"/>
                  </a:lnTo>
                  <a:lnTo>
                    <a:pt x="1678" y="3641"/>
                  </a:lnTo>
                  <a:lnTo>
                    <a:pt x="1552" y="3458"/>
                  </a:lnTo>
                  <a:lnTo>
                    <a:pt x="1621" y="3207"/>
                  </a:lnTo>
                  <a:lnTo>
                    <a:pt x="1952" y="3287"/>
                  </a:lnTo>
                  <a:lnTo>
                    <a:pt x="2340" y="3184"/>
                  </a:lnTo>
                  <a:lnTo>
                    <a:pt x="2796" y="3389"/>
                  </a:lnTo>
                  <a:lnTo>
                    <a:pt x="2990" y="3001"/>
                  </a:lnTo>
                  <a:lnTo>
                    <a:pt x="3082" y="2591"/>
                  </a:lnTo>
                  <a:lnTo>
                    <a:pt x="3218" y="2191"/>
                  </a:lnTo>
                  <a:lnTo>
                    <a:pt x="2922" y="1666"/>
                  </a:lnTo>
                  <a:lnTo>
                    <a:pt x="2865" y="1039"/>
                  </a:lnTo>
                  <a:lnTo>
                    <a:pt x="3310" y="25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8" name="Google Shape;718;p36"/>
            <p:cNvSpPr/>
            <p:nvPr/>
          </p:nvSpPr>
          <p:spPr>
            <a:xfrm>
              <a:off x="4018125" y="1991425"/>
              <a:ext cx="98150" cy="40250"/>
            </a:xfrm>
            <a:custGeom>
              <a:rect b="b" l="l" r="r" t="t"/>
              <a:pathLst>
                <a:path extrusionOk="0" h="1610" w="3926">
                  <a:moveTo>
                    <a:pt x="3926" y="423"/>
                  </a:moveTo>
                  <a:lnTo>
                    <a:pt x="3218" y="92"/>
                  </a:lnTo>
                  <a:lnTo>
                    <a:pt x="2739" y="206"/>
                  </a:lnTo>
                  <a:lnTo>
                    <a:pt x="2397" y="126"/>
                  </a:lnTo>
                  <a:lnTo>
                    <a:pt x="1997" y="309"/>
                  </a:lnTo>
                  <a:lnTo>
                    <a:pt x="1609" y="1"/>
                  </a:lnTo>
                  <a:lnTo>
                    <a:pt x="1335" y="126"/>
                  </a:lnTo>
                  <a:lnTo>
                    <a:pt x="1290" y="69"/>
                  </a:lnTo>
                  <a:lnTo>
                    <a:pt x="1084" y="69"/>
                  </a:lnTo>
                  <a:lnTo>
                    <a:pt x="993" y="229"/>
                  </a:lnTo>
                  <a:lnTo>
                    <a:pt x="845" y="275"/>
                  </a:lnTo>
                  <a:lnTo>
                    <a:pt x="810" y="469"/>
                  </a:lnTo>
                  <a:lnTo>
                    <a:pt x="685" y="514"/>
                  </a:lnTo>
                  <a:lnTo>
                    <a:pt x="662" y="594"/>
                  </a:lnTo>
                  <a:lnTo>
                    <a:pt x="445" y="686"/>
                  </a:lnTo>
                  <a:lnTo>
                    <a:pt x="126" y="674"/>
                  </a:lnTo>
                  <a:lnTo>
                    <a:pt x="46" y="868"/>
                  </a:lnTo>
                  <a:lnTo>
                    <a:pt x="0" y="982"/>
                  </a:lnTo>
                  <a:lnTo>
                    <a:pt x="103" y="1279"/>
                  </a:lnTo>
                  <a:lnTo>
                    <a:pt x="468" y="1507"/>
                  </a:lnTo>
                  <a:lnTo>
                    <a:pt x="742" y="1610"/>
                  </a:lnTo>
                  <a:lnTo>
                    <a:pt x="1324" y="1496"/>
                  </a:lnTo>
                  <a:lnTo>
                    <a:pt x="1370" y="1325"/>
                  </a:lnTo>
                  <a:lnTo>
                    <a:pt x="1644" y="1302"/>
                  </a:lnTo>
                  <a:lnTo>
                    <a:pt x="1963" y="1153"/>
                  </a:lnTo>
                  <a:lnTo>
                    <a:pt x="2054" y="1211"/>
                  </a:lnTo>
                  <a:lnTo>
                    <a:pt x="2363" y="1108"/>
                  </a:lnTo>
                  <a:lnTo>
                    <a:pt x="2511" y="902"/>
                  </a:lnTo>
                  <a:lnTo>
                    <a:pt x="2739" y="845"/>
                  </a:lnTo>
                  <a:lnTo>
                    <a:pt x="3515" y="1108"/>
                  </a:lnTo>
                  <a:lnTo>
                    <a:pt x="3664" y="1028"/>
                  </a:lnTo>
                  <a:lnTo>
                    <a:pt x="3766" y="67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19" name="Google Shape;719;p36"/>
            <p:cNvSpPr/>
            <p:nvPr/>
          </p:nvSpPr>
          <p:spPr>
            <a:xfrm>
              <a:off x="3965900" y="2051625"/>
              <a:ext cx="50525" cy="31125"/>
            </a:xfrm>
            <a:custGeom>
              <a:rect b="b" l="l" r="r" t="t"/>
              <a:pathLst>
                <a:path extrusionOk="0" h="1245" w="2021">
                  <a:moveTo>
                    <a:pt x="2021" y="320"/>
                  </a:moveTo>
                  <a:lnTo>
                    <a:pt x="1850" y="12"/>
                  </a:lnTo>
                  <a:lnTo>
                    <a:pt x="1735" y="1"/>
                  </a:lnTo>
                  <a:lnTo>
                    <a:pt x="1598" y="161"/>
                  </a:lnTo>
                  <a:lnTo>
                    <a:pt x="994" y="172"/>
                  </a:lnTo>
                  <a:lnTo>
                    <a:pt x="651" y="366"/>
                  </a:lnTo>
                  <a:lnTo>
                    <a:pt x="46" y="320"/>
                  </a:lnTo>
                  <a:lnTo>
                    <a:pt x="1" y="743"/>
                  </a:lnTo>
                  <a:lnTo>
                    <a:pt x="206" y="1131"/>
                  </a:lnTo>
                  <a:lnTo>
                    <a:pt x="46" y="1199"/>
                  </a:lnTo>
                  <a:lnTo>
                    <a:pt x="549" y="1222"/>
                  </a:lnTo>
                  <a:lnTo>
                    <a:pt x="663" y="1085"/>
                  </a:lnTo>
                  <a:lnTo>
                    <a:pt x="914" y="1222"/>
                  </a:lnTo>
                  <a:lnTo>
                    <a:pt x="1199" y="1245"/>
                  </a:lnTo>
                  <a:lnTo>
                    <a:pt x="1176" y="1005"/>
                  </a:lnTo>
                  <a:lnTo>
                    <a:pt x="1416" y="914"/>
                  </a:lnTo>
                  <a:lnTo>
                    <a:pt x="1462" y="56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0" name="Google Shape;720;p36"/>
            <p:cNvSpPr/>
            <p:nvPr/>
          </p:nvSpPr>
          <p:spPr>
            <a:xfrm>
              <a:off x="3899725" y="1585450"/>
              <a:ext cx="181750" cy="280475"/>
            </a:xfrm>
            <a:custGeom>
              <a:rect b="b" l="l" r="r" t="t"/>
              <a:pathLst>
                <a:path extrusionOk="0" h="11219" w="7270">
                  <a:moveTo>
                    <a:pt x="7270" y="2431"/>
                  </a:moveTo>
                  <a:lnTo>
                    <a:pt x="7007" y="2112"/>
                  </a:lnTo>
                  <a:lnTo>
                    <a:pt x="6756" y="913"/>
                  </a:lnTo>
                  <a:lnTo>
                    <a:pt x="5729" y="388"/>
                  </a:lnTo>
                  <a:lnTo>
                    <a:pt x="4885" y="0"/>
                  </a:lnTo>
                  <a:lnTo>
                    <a:pt x="4531" y="46"/>
                  </a:lnTo>
                  <a:lnTo>
                    <a:pt x="4531" y="548"/>
                  </a:lnTo>
                  <a:lnTo>
                    <a:pt x="3401" y="423"/>
                  </a:lnTo>
                  <a:lnTo>
                    <a:pt x="3321" y="856"/>
                  </a:lnTo>
                  <a:lnTo>
                    <a:pt x="2750" y="845"/>
                  </a:lnTo>
                  <a:lnTo>
                    <a:pt x="2431" y="1404"/>
                  </a:lnTo>
                  <a:lnTo>
                    <a:pt x="1952" y="2271"/>
                  </a:lnTo>
                  <a:lnTo>
                    <a:pt x="1141" y="3401"/>
                  </a:lnTo>
                  <a:lnTo>
                    <a:pt x="1392" y="3675"/>
                  </a:lnTo>
                  <a:lnTo>
                    <a:pt x="1210" y="3983"/>
                  </a:lnTo>
                  <a:lnTo>
                    <a:pt x="594" y="3972"/>
                  </a:lnTo>
                  <a:lnTo>
                    <a:pt x="263" y="4725"/>
                  </a:lnTo>
                  <a:lnTo>
                    <a:pt x="411" y="5809"/>
                  </a:lnTo>
                  <a:lnTo>
                    <a:pt x="856" y="6220"/>
                  </a:lnTo>
                  <a:lnTo>
                    <a:pt x="719" y="7213"/>
                  </a:lnTo>
                  <a:lnTo>
                    <a:pt x="240" y="7783"/>
                  </a:lnTo>
                  <a:lnTo>
                    <a:pt x="0" y="8251"/>
                  </a:lnTo>
                  <a:lnTo>
                    <a:pt x="594" y="9450"/>
                  </a:lnTo>
                  <a:lnTo>
                    <a:pt x="1221" y="10408"/>
                  </a:lnTo>
                  <a:lnTo>
                    <a:pt x="1507" y="11218"/>
                  </a:lnTo>
                  <a:lnTo>
                    <a:pt x="2260" y="11173"/>
                  </a:lnTo>
                  <a:lnTo>
                    <a:pt x="2579" y="10500"/>
                  </a:lnTo>
                  <a:lnTo>
                    <a:pt x="3390" y="10579"/>
                  </a:lnTo>
                  <a:lnTo>
                    <a:pt x="3675" y="9792"/>
                  </a:lnTo>
                  <a:lnTo>
                    <a:pt x="3766" y="8365"/>
                  </a:lnTo>
                  <a:lnTo>
                    <a:pt x="4417" y="8183"/>
                  </a:lnTo>
                  <a:lnTo>
                    <a:pt x="4885" y="7236"/>
                  </a:lnTo>
                  <a:lnTo>
                    <a:pt x="4200" y="6768"/>
                  </a:lnTo>
                  <a:lnTo>
                    <a:pt x="3686" y="6197"/>
                  </a:lnTo>
                  <a:lnTo>
                    <a:pt x="3994" y="5045"/>
                  </a:lnTo>
                  <a:lnTo>
                    <a:pt x="5090" y="4337"/>
                  </a:lnTo>
                  <a:lnTo>
                    <a:pt x="5957" y="3698"/>
                  </a:lnTo>
                  <a:lnTo>
                    <a:pt x="5786" y="3196"/>
                  </a:lnTo>
                  <a:lnTo>
                    <a:pt x="6277" y="264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1" name="Google Shape;721;p36"/>
            <p:cNvSpPr/>
            <p:nvPr/>
          </p:nvSpPr>
          <p:spPr>
            <a:xfrm>
              <a:off x="4317400" y="3694425"/>
              <a:ext cx="27125" cy="37100"/>
            </a:xfrm>
            <a:custGeom>
              <a:rect b="b" l="l" r="r" t="t"/>
              <a:pathLst>
                <a:path extrusionOk="0" h="1484" w="1085">
                  <a:moveTo>
                    <a:pt x="948" y="171"/>
                  </a:moveTo>
                  <a:lnTo>
                    <a:pt x="571" y="0"/>
                  </a:lnTo>
                  <a:lnTo>
                    <a:pt x="343" y="69"/>
                  </a:lnTo>
                  <a:lnTo>
                    <a:pt x="240" y="320"/>
                  </a:lnTo>
                  <a:lnTo>
                    <a:pt x="12" y="662"/>
                  </a:lnTo>
                  <a:lnTo>
                    <a:pt x="1" y="982"/>
                  </a:lnTo>
                  <a:lnTo>
                    <a:pt x="423" y="1484"/>
                  </a:lnTo>
                  <a:lnTo>
                    <a:pt x="891" y="1381"/>
                  </a:lnTo>
                  <a:lnTo>
                    <a:pt x="1085" y="982"/>
                  </a:lnTo>
                  <a:lnTo>
                    <a:pt x="1039" y="58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2" name="Google Shape;722;p36"/>
            <p:cNvSpPr/>
            <p:nvPr/>
          </p:nvSpPr>
          <p:spPr>
            <a:xfrm>
              <a:off x="4398425" y="2266175"/>
              <a:ext cx="115875" cy="113000"/>
            </a:xfrm>
            <a:custGeom>
              <a:rect b="b" l="l" r="r" t="t"/>
              <a:pathLst>
                <a:path extrusionOk="0" h="4520" w="4635">
                  <a:moveTo>
                    <a:pt x="2420" y="3561"/>
                  </a:moveTo>
                  <a:lnTo>
                    <a:pt x="3984" y="2603"/>
                  </a:lnTo>
                  <a:lnTo>
                    <a:pt x="4120" y="1496"/>
                  </a:lnTo>
                  <a:lnTo>
                    <a:pt x="3949" y="822"/>
                  </a:lnTo>
                  <a:lnTo>
                    <a:pt x="4326" y="594"/>
                  </a:lnTo>
                  <a:lnTo>
                    <a:pt x="4634" y="1"/>
                  </a:lnTo>
                  <a:lnTo>
                    <a:pt x="3790" y="161"/>
                  </a:lnTo>
                  <a:lnTo>
                    <a:pt x="3390" y="138"/>
                  </a:lnTo>
                  <a:lnTo>
                    <a:pt x="2568" y="491"/>
                  </a:lnTo>
                  <a:lnTo>
                    <a:pt x="1964" y="491"/>
                  </a:lnTo>
                  <a:lnTo>
                    <a:pt x="1530" y="320"/>
                  </a:lnTo>
                  <a:lnTo>
                    <a:pt x="754" y="583"/>
                  </a:lnTo>
                  <a:lnTo>
                    <a:pt x="480" y="389"/>
                  </a:lnTo>
                  <a:lnTo>
                    <a:pt x="491" y="902"/>
                  </a:lnTo>
                  <a:lnTo>
                    <a:pt x="320" y="1119"/>
                  </a:lnTo>
                  <a:lnTo>
                    <a:pt x="149" y="1325"/>
                  </a:lnTo>
                  <a:lnTo>
                    <a:pt x="1" y="1690"/>
                  </a:lnTo>
                  <a:lnTo>
                    <a:pt x="160" y="2409"/>
                  </a:lnTo>
                  <a:lnTo>
                    <a:pt x="503" y="2443"/>
                  </a:lnTo>
                  <a:lnTo>
                    <a:pt x="674" y="2808"/>
                  </a:lnTo>
                  <a:lnTo>
                    <a:pt x="309" y="3151"/>
                  </a:lnTo>
                  <a:lnTo>
                    <a:pt x="172" y="3641"/>
                  </a:lnTo>
                  <a:lnTo>
                    <a:pt x="217" y="4018"/>
                  </a:lnTo>
                  <a:lnTo>
                    <a:pt x="138" y="4155"/>
                  </a:lnTo>
                  <a:lnTo>
                    <a:pt x="149" y="4155"/>
                  </a:lnTo>
                  <a:lnTo>
                    <a:pt x="1051" y="452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3" name="Google Shape;723;p36"/>
            <p:cNvSpPr/>
            <p:nvPr/>
          </p:nvSpPr>
          <p:spPr>
            <a:xfrm>
              <a:off x="3990150" y="2580875"/>
              <a:ext cx="204875" cy="362650"/>
            </a:xfrm>
            <a:custGeom>
              <a:rect b="b" l="l" r="r" t="t"/>
              <a:pathLst>
                <a:path extrusionOk="0" h="14506" w="8195">
                  <a:moveTo>
                    <a:pt x="8035" y="3481"/>
                  </a:moveTo>
                  <a:lnTo>
                    <a:pt x="4840" y="1746"/>
                  </a:lnTo>
                  <a:lnTo>
                    <a:pt x="1656" y="0"/>
                  </a:lnTo>
                  <a:lnTo>
                    <a:pt x="891" y="503"/>
                  </a:lnTo>
                  <a:lnTo>
                    <a:pt x="1119" y="1918"/>
                  </a:lnTo>
                  <a:lnTo>
                    <a:pt x="1405" y="2146"/>
                  </a:lnTo>
                  <a:lnTo>
                    <a:pt x="1427" y="2443"/>
                  </a:lnTo>
                  <a:lnTo>
                    <a:pt x="1758" y="2751"/>
                  </a:lnTo>
                  <a:lnTo>
                    <a:pt x="1599" y="3139"/>
                  </a:lnTo>
                  <a:lnTo>
                    <a:pt x="1347" y="4976"/>
                  </a:lnTo>
                  <a:lnTo>
                    <a:pt x="1313" y="6163"/>
                  </a:lnTo>
                  <a:lnTo>
                    <a:pt x="332" y="7019"/>
                  </a:lnTo>
                  <a:lnTo>
                    <a:pt x="1" y="8217"/>
                  </a:lnTo>
                  <a:lnTo>
                    <a:pt x="343" y="8548"/>
                  </a:lnTo>
                  <a:lnTo>
                    <a:pt x="343" y="9130"/>
                  </a:lnTo>
                  <a:lnTo>
                    <a:pt x="857" y="9164"/>
                  </a:lnTo>
                  <a:lnTo>
                    <a:pt x="788" y="9575"/>
                  </a:lnTo>
                  <a:lnTo>
                    <a:pt x="1108" y="10157"/>
                  </a:lnTo>
                  <a:lnTo>
                    <a:pt x="1176" y="10762"/>
                  </a:lnTo>
                  <a:lnTo>
                    <a:pt x="1142" y="11367"/>
                  </a:lnTo>
                  <a:lnTo>
                    <a:pt x="1587" y="12200"/>
                  </a:lnTo>
                  <a:lnTo>
                    <a:pt x="1142" y="12189"/>
                  </a:lnTo>
                  <a:lnTo>
                    <a:pt x="914" y="12246"/>
                  </a:lnTo>
                  <a:lnTo>
                    <a:pt x="560" y="12154"/>
                  </a:lnTo>
                  <a:lnTo>
                    <a:pt x="389" y="12588"/>
                  </a:lnTo>
                  <a:lnTo>
                    <a:pt x="857" y="13113"/>
                  </a:lnTo>
                  <a:lnTo>
                    <a:pt x="1211" y="13273"/>
                  </a:lnTo>
                  <a:lnTo>
                    <a:pt x="1325" y="13638"/>
                  </a:lnTo>
                  <a:lnTo>
                    <a:pt x="1587" y="14266"/>
                  </a:lnTo>
                  <a:lnTo>
                    <a:pt x="1462" y="14505"/>
                  </a:lnTo>
                  <a:lnTo>
                    <a:pt x="2123" y="14448"/>
                  </a:lnTo>
                  <a:lnTo>
                    <a:pt x="2272" y="14209"/>
                  </a:lnTo>
                  <a:lnTo>
                    <a:pt x="2397" y="14243"/>
                  </a:lnTo>
                  <a:lnTo>
                    <a:pt x="2603" y="14437"/>
                  </a:lnTo>
                  <a:lnTo>
                    <a:pt x="3607" y="14094"/>
                  </a:lnTo>
                  <a:lnTo>
                    <a:pt x="3938" y="13741"/>
                  </a:lnTo>
                  <a:lnTo>
                    <a:pt x="4349" y="13421"/>
                  </a:lnTo>
                  <a:lnTo>
                    <a:pt x="4269" y="13102"/>
                  </a:lnTo>
                  <a:lnTo>
                    <a:pt x="4497" y="13010"/>
                  </a:lnTo>
                  <a:lnTo>
                    <a:pt x="5273" y="13067"/>
                  </a:lnTo>
                  <a:lnTo>
                    <a:pt x="6015" y="12657"/>
                  </a:lnTo>
                  <a:lnTo>
                    <a:pt x="6586" y="11652"/>
                  </a:lnTo>
                  <a:lnTo>
                    <a:pt x="6985" y="11298"/>
                  </a:lnTo>
                  <a:lnTo>
                    <a:pt x="7476" y="11139"/>
                  </a:lnTo>
                  <a:lnTo>
                    <a:pt x="7476" y="10910"/>
                  </a:lnTo>
                  <a:lnTo>
                    <a:pt x="7179" y="10659"/>
                  </a:lnTo>
                  <a:lnTo>
                    <a:pt x="7168" y="10134"/>
                  </a:lnTo>
                  <a:lnTo>
                    <a:pt x="6996" y="9769"/>
                  </a:lnTo>
                  <a:lnTo>
                    <a:pt x="6711" y="9826"/>
                  </a:lnTo>
                  <a:lnTo>
                    <a:pt x="6780" y="9484"/>
                  </a:lnTo>
                  <a:lnTo>
                    <a:pt x="6985" y="9119"/>
                  </a:lnTo>
                  <a:lnTo>
                    <a:pt x="6882" y="8731"/>
                  </a:lnTo>
                  <a:lnTo>
                    <a:pt x="7133" y="8457"/>
                  </a:lnTo>
                  <a:lnTo>
                    <a:pt x="6962" y="8251"/>
                  </a:lnTo>
                  <a:lnTo>
                    <a:pt x="7168" y="7692"/>
                  </a:lnTo>
                  <a:lnTo>
                    <a:pt x="7510" y="7019"/>
                  </a:lnTo>
                  <a:lnTo>
                    <a:pt x="8195" y="707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4" name="Google Shape;724;p36"/>
            <p:cNvSpPr/>
            <p:nvPr/>
          </p:nvSpPr>
          <p:spPr>
            <a:xfrm>
              <a:off x="3720250" y="2862175"/>
              <a:ext cx="38550" cy="115300"/>
            </a:xfrm>
            <a:custGeom>
              <a:rect b="b" l="l" r="r" t="t"/>
              <a:pathLst>
                <a:path extrusionOk="0" h="4612" w="1542">
                  <a:moveTo>
                    <a:pt x="754" y="24"/>
                  </a:moveTo>
                  <a:lnTo>
                    <a:pt x="58" y="1"/>
                  </a:lnTo>
                  <a:lnTo>
                    <a:pt x="1" y="275"/>
                  </a:lnTo>
                  <a:lnTo>
                    <a:pt x="343" y="743"/>
                  </a:lnTo>
                  <a:lnTo>
                    <a:pt x="332" y="1405"/>
                  </a:lnTo>
                  <a:lnTo>
                    <a:pt x="412" y="2135"/>
                  </a:lnTo>
                  <a:lnTo>
                    <a:pt x="617" y="2454"/>
                  </a:lnTo>
                  <a:lnTo>
                    <a:pt x="446" y="3276"/>
                  </a:lnTo>
                  <a:lnTo>
                    <a:pt x="503" y="3733"/>
                  </a:lnTo>
                  <a:lnTo>
                    <a:pt x="720" y="4303"/>
                  </a:lnTo>
                  <a:lnTo>
                    <a:pt x="891" y="4611"/>
                  </a:lnTo>
                  <a:lnTo>
                    <a:pt x="1542" y="4429"/>
                  </a:lnTo>
                  <a:lnTo>
                    <a:pt x="1348" y="3801"/>
                  </a:lnTo>
                  <a:lnTo>
                    <a:pt x="1370" y="1713"/>
                  </a:lnTo>
                  <a:lnTo>
                    <a:pt x="1211" y="1530"/>
                  </a:lnTo>
                  <a:lnTo>
                    <a:pt x="1188" y="1085"/>
                  </a:lnTo>
                  <a:lnTo>
                    <a:pt x="902" y="765"/>
                  </a:lnTo>
                  <a:lnTo>
                    <a:pt x="663" y="49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5" name="Google Shape;725;p36"/>
            <p:cNvSpPr/>
            <p:nvPr/>
          </p:nvSpPr>
          <p:spPr>
            <a:xfrm>
              <a:off x="5643225" y="2649050"/>
              <a:ext cx="173475" cy="334125"/>
            </a:xfrm>
            <a:custGeom>
              <a:rect b="b" l="l" r="r" t="t"/>
              <a:pathLst>
                <a:path extrusionOk="0" h="13365" w="6939">
                  <a:moveTo>
                    <a:pt x="6722" y="5581"/>
                  </a:moveTo>
                  <a:lnTo>
                    <a:pt x="6939" y="5159"/>
                  </a:lnTo>
                  <a:lnTo>
                    <a:pt x="6859" y="4395"/>
                  </a:lnTo>
                  <a:lnTo>
                    <a:pt x="6117" y="3607"/>
                  </a:lnTo>
                  <a:lnTo>
                    <a:pt x="5934" y="2706"/>
                  </a:lnTo>
                  <a:lnTo>
                    <a:pt x="5238" y="1964"/>
                  </a:lnTo>
                  <a:lnTo>
                    <a:pt x="4622" y="1907"/>
                  </a:lnTo>
                  <a:lnTo>
                    <a:pt x="4508" y="2226"/>
                  </a:lnTo>
                  <a:lnTo>
                    <a:pt x="4051" y="2249"/>
                  </a:lnTo>
                  <a:lnTo>
                    <a:pt x="3800" y="2078"/>
                  </a:lnTo>
                  <a:lnTo>
                    <a:pt x="3036" y="2626"/>
                  </a:lnTo>
                  <a:lnTo>
                    <a:pt x="2899" y="1815"/>
                  </a:lnTo>
                  <a:lnTo>
                    <a:pt x="2956" y="857"/>
                  </a:lnTo>
                  <a:lnTo>
                    <a:pt x="2408" y="811"/>
                  </a:lnTo>
                  <a:lnTo>
                    <a:pt x="2283" y="275"/>
                  </a:lnTo>
                  <a:lnTo>
                    <a:pt x="1917" y="1"/>
                  </a:lnTo>
                  <a:lnTo>
                    <a:pt x="1484" y="195"/>
                  </a:lnTo>
                  <a:lnTo>
                    <a:pt x="1084" y="594"/>
                  </a:lnTo>
                  <a:lnTo>
                    <a:pt x="525" y="640"/>
                  </a:lnTo>
                  <a:lnTo>
                    <a:pt x="320" y="1621"/>
                  </a:lnTo>
                  <a:lnTo>
                    <a:pt x="0" y="1781"/>
                  </a:lnTo>
                  <a:lnTo>
                    <a:pt x="502" y="2580"/>
                  </a:lnTo>
                  <a:lnTo>
                    <a:pt x="1084" y="3242"/>
                  </a:lnTo>
                  <a:lnTo>
                    <a:pt x="1495" y="3835"/>
                  </a:lnTo>
                  <a:lnTo>
                    <a:pt x="1301" y="4634"/>
                  </a:lnTo>
                  <a:lnTo>
                    <a:pt x="1061" y="4794"/>
                  </a:lnTo>
                  <a:lnTo>
                    <a:pt x="1301" y="5251"/>
                  </a:lnTo>
                  <a:lnTo>
                    <a:pt x="1895" y="5981"/>
                  </a:lnTo>
                  <a:lnTo>
                    <a:pt x="2043" y="6472"/>
                  </a:lnTo>
                  <a:lnTo>
                    <a:pt x="2066" y="6905"/>
                  </a:lnTo>
                  <a:lnTo>
                    <a:pt x="2465" y="7727"/>
                  </a:lnTo>
                  <a:lnTo>
                    <a:pt x="2100" y="8571"/>
                  </a:lnTo>
                  <a:lnTo>
                    <a:pt x="1780" y="9519"/>
                  </a:lnTo>
                  <a:lnTo>
                    <a:pt x="1598" y="10386"/>
                  </a:lnTo>
                  <a:lnTo>
                    <a:pt x="1552" y="10945"/>
                  </a:lnTo>
                  <a:lnTo>
                    <a:pt x="1723" y="11459"/>
                  </a:lnTo>
                  <a:lnTo>
                    <a:pt x="1826" y="10911"/>
                  </a:lnTo>
                  <a:lnTo>
                    <a:pt x="2237" y="11356"/>
                  </a:lnTo>
                  <a:lnTo>
                    <a:pt x="2693" y="11858"/>
                  </a:lnTo>
                  <a:lnTo>
                    <a:pt x="2853" y="12315"/>
                  </a:lnTo>
                  <a:lnTo>
                    <a:pt x="3195" y="12657"/>
                  </a:lnTo>
                  <a:lnTo>
                    <a:pt x="3321" y="12497"/>
                  </a:lnTo>
                  <a:lnTo>
                    <a:pt x="3994" y="12897"/>
                  </a:lnTo>
                  <a:lnTo>
                    <a:pt x="4086" y="13365"/>
                  </a:lnTo>
                  <a:lnTo>
                    <a:pt x="4611" y="13250"/>
                  </a:lnTo>
                  <a:lnTo>
                    <a:pt x="4850" y="12885"/>
                  </a:lnTo>
                  <a:lnTo>
                    <a:pt x="4405" y="12406"/>
                  </a:lnTo>
                  <a:lnTo>
                    <a:pt x="3926" y="12292"/>
                  </a:lnTo>
                  <a:lnTo>
                    <a:pt x="3458" y="11778"/>
                  </a:lnTo>
                  <a:lnTo>
                    <a:pt x="3253" y="11002"/>
                  </a:lnTo>
                  <a:lnTo>
                    <a:pt x="2887" y="10169"/>
                  </a:lnTo>
                  <a:lnTo>
                    <a:pt x="2351" y="10146"/>
                  </a:lnTo>
                  <a:lnTo>
                    <a:pt x="2260" y="9484"/>
                  </a:lnTo>
                  <a:lnTo>
                    <a:pt x="2454" y="8686"/>
                  </a:lnTo>
                  <a:lnTo>
                    <a:pt x="2773" y="7362"/>
                  </a:lnTo>
                  <a:lnTo>
                    <a:pt x="2739" y="6357"/>
                  </a:lnTo>
                  <a:lnTo>
                    <a:pt x="3435" y="6346"/>
                  </a:lnTo>
                  <a:lnTo>
                    <a:pt x="3401" y="7065"/>
                  </a:lnTo>
                  <a:lnTo>
                    <a:pt x="4063" y="7042"/>
                  </a:lnTo>
                  <a:lnTo>
                    <a:pt x="4827" y="7464"/>
                  </a:lnTo>
                  <a:lnTo>
                    <a:pt x="4519" y="6357"/>
                  </a:lnTo>
                  <a:lnTo>
                    <a:pt x="4953" y="5616"/>
                  </a:lnTo>
                  <a:lnTo>
                    <a:pt x="5969" y="543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6" name="Google Shape;726;p36"/>
            <p:cNvSpPr/>
            <p:nvPr/>
          </p:nvSpPr>
          <p:spPr>
            <a:xfrm>
              <a:off x="4972475" y="2181450"/>
              <a:ext cx="151225" cy="96450"/>
            </a:xfrm>
            <a:custGeom>
              <a:rect b="b" l="l" r="r" t="t"/>
              <a:pathLst>
                <a:path extrusionOk="0" h="3858" w="6049">
                  <a:moveTo>
                    <a:pt x="2362" y="639"/>
                  </a:moveTo>
                  <a:lnTo>
                    <a:pt x="2066" y="674"/>
                  </a:lnTo>
                  <a:lnTo>
                    <a:pt x="1883" y="411"/>
                  </a:lnTo>
                  <a:lnTo>
                    <a:pt x="1906" y="0"/>
                  </a:lnTo>
                  <a:lnTo>
                    <a:pt x="993" y="217"/>
                  </a:lnTo>
                  <a:lnTo>
                    <a:pt x="924" y="788"/>
                  </a:lnTo>
                  <a:lnTo>
                    <a:pt x="708" y="1290"/>
                  </a:lnTo>
                  <a:lnTo>
                    <a:pt x="80" y="1244"/>
                  </a:lnTo>
                  <a:lnTo>
                    <a:pt x="0" y="1644"/>
                  </a:lnTo>
                  <a:lnTo>
                    <a:pt x="593" y="1872"/>
                  </a:lnTo>
                  <a:lnTo>
                    <a:pt x="936" y="2545"/>
                  </a:lnTo>
                  <a:lnTo>
                    <a:pt x="753" y="3481"/>
                  </a:lnTo>
                  <a:lnTo>
                    <a:pt x="1016" y="3595"/>
                  </a:lnTo>
                  <a:lnTo>
                    <a:pt x="1484" y="3298"/>
                  </a:lnTo>
                  <a:lnTo>
                    <a:pt x="1780" y="3481"/>
                  </a:lnTo>
                  <a:lnTo>
                    <a:pt x="1906" y="3059"/>
                  </a:lnTo>
                  <a:lnTo>
                    <a:pt x="2362" y="3070"/>
                  </a:lnTo>
                  <a:lnTo>
                    <a:pt x="2454" y="2945"/>
                  </a:lnTo>
                  <a:lnTo>
                    <a:pt x="2419" y="2568"/>
                  </a:lnTo>
                  <a:lnTo>
                    <a:pt x="2670" y="2237"/>
                  </a:lnTo>
                  <a:lnTo>
                    <a:pt x="3127" y="2454"/>
                  </a:lnTo>
                  <a:lnTo>
                    <a:pt x="3127" y="2739"/>
                  </a:lnTo>
                  <a:lnTo>
                    <a:pt x="3355" y="2785"/>
                  </a:lnTo>
                  <a:lnTo>
                    <a:pt x="3492" y="3550"/>
                  </a:lnTo>
                  <a:lnTo>
                    <a:pt x="3869" y="3858"/>
                  </a:lnTo>
                  <a:lnTo>
                    <a:pt x="4074" y="3664"/>
                  </a:lnTo>
                  <a:lnTo>
                    <a:pt x="4371" y="3572"/>
                  </a:lnTo>
                  <a:lnTo>
                    <a:pt x="4736" y="3150"/>
                  </a:lnTo>
                  <a:lnTo>
                    <a:pt x="5272" y="3230"/>
                  </a:lnTo>
                  <a:lnTo>
                    <a:pt x="6048" y="3230"/>
                  </a:lnTo>
                  <a:lnTo>
                    <a:pt x="5786" y="2694"/>
                  </a:lnTo>
                  <a:lnTo>
                    <a:pt x="5706" y="2340"/>
                  </a:lnTo>
                  <a:lnTo>
                    <a:pt x="5204" y="2146"/>
                  </a:lnTo>
                  <a:lnTo>
                    <a:pt x="4976" y="2226"/>
                  </a:lnTo>
                  <a:lnTo>
                    <a:pt x="4553" y="1381"/>
                  </a:lnTo>
                  <a:lnTo>
                    <a:pt x="3195" y="1518"/>
                  </a:lnTo>
                  <a:lnTo>
                    <a:pt x="2180" y="1233"/>
                  </a:lnTo>
                  <a:lnTo>
                    <a:pt x="1415" y="1301"/>
                  </a:lnTo>
                  <a:lnTo>
                    <a:pt x="1324" y="776"/>
                  </a:lnTo>
                  <a:lnTo>
                    <a:pt x="2168" y="92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7" name="Google Shape;727;p36"/>
            <p:cNvSpPr/>
            <p:nvPr/>
          </p:nvSpPr>
          <p:spPr>
            <a:xfrm>
              <a:off x="4682025" y="2141800"/>
              <a:ext cx="283625" cy="169775"/>
            </a:xfrm>
            <a:custGeom>
              <a:rect b="b" l="l" r="r" t="t"/>
              <a:pathLst>
                <a:path extrusionOk="0" h="6791" w="11345">
                  <a:moveTo>
                    <a:pt x="11344" y="4873"/>
                  </a:moveTo>
                  <a:lnTo>
                    <a:pt x="11230" y="4302"/>
                  </a:lnTo>
                  <a:lnTo>
                    <a:pt x="10134" y="3914"/>
                  </a:lnTo>
                  <a:lnTo>
                    <a:pt x="9244" y="3458"/>
                  </a:lnTo>
                  <a:lnTo>
                    <a:pt x="8651" y="3024"/>
                  </a:lnTo>
                  <a:lnTo>
                    <a:pt x="7647" y="2397"/>
                  </a:lnTo>
                  <a:lnTo>
                    <a:pt x="7030" y="1484"/>
                  </a:lnTo>
                  <a:lnTo>
                    <a:pt x="6745" y="1312"/>
                  </a:lnTo>
                  <a:lnTo>
                    <a:pt x="5969" y="1358"/>
                  </a:lnTo>
                  <a:lnTo>
                    <a:pt x="5638" y="1176"/>
                  </a:lnTo>
                  <a:lnTo>
                    <a:pt x="5364" y="479"/>
                  </a:lnTo>
                  <a:lnTo>
                    <a:pt x="4257" y="0"/>
                  </a:lnTo>
                  <a:lnTo>
                    <a:pt x="3778" y="514"/>
                  </a:lnTo>
                  <a:lnTo>
                    <a:pt x="3241" y="833"/>
                  </a:lnTo>
                  <a:lnTo>
                    <a:pt x="3470" y="1278"/>
                  </a:lnTo>
                  <a:lnTo>
                    <a:pt x="2637" y="1290"/>
                  </a:lnTo>
                  <a:lnTo>
                    <a:pt x="2283" y="1335"/>
                  </a:lnTo>
                  <a:lnTo>
                    <a:pt x="1587" y="628"/>
                  </a:lnTo>
                  <a:lnTo>
                    <a:pt x="1039" y="388"/>
                  </a:lnTo>
                  <a:lnTo>
                    <a:pt x="263" y="571"/>
                  </a:lnTo>
                  <a:lnTo>
                    <a:pt x="0" y="856"/>
                  </a:lnTo>
                  <a:lnTo>
                    <a:pt x="354" y="1427"/>
                  </a:lnTo>
                  <a:lnTo>
                    <a:pt x="286" y="788"/>
                  </a:lnTo>
                  <a:lnTo>
                    <a:pt x="822" y="559"/>
                  </a:lnTo>
                  <a:lnTo>
                    <a:pt x="1164" y="1073"/>
                  </a:lnTo>
                  <a:lnTo>
                    <a:pt x="1815" y="1598"/>
                  </a:lnTo>
                  <a:lnTo>
                    <a:pt x="1244" y="1883"/>
                  </a:lnTo>
                  <a:lnTo>
                    <a:pt x="491" y="1678"/>
                  </a:lnTo>
                  <a:lnTo>
                    <a:pt x="503" y="2419"/>
                  </a:lnTo>
                  <a:lnTo>
                    <a:pt x="1005" y="2477"/>
                  </a:lnTo>
                  <a:lnTo>
                    <a:pt x="948" y="3104"/>
                  </a:lnTo>
                  <a:lnTo>
                    <a:pt x="1587" y="3401"/>
                  </a:lnTo>
                  <a:lnTo>
                    <a:pt x="1689" y="4371"/>
                  </a:lnTo>
                  <a:lnTo>
                    <a:pt x="1940" y="5010"/>
                  </a:lnTo>
                  <a:lnTo>
                    <a:pt x="2568" y="4839"/>
                  </a:lnTo>
                  <a:lnTo>
                    <a:pt x="3002" y="4314"/>
                  </a:lnTo>
                  <a:lnTo>
                    <a:pt x="3493" y="4337"/>
                  </a:lnTo>
                  <a:lnTo>
                    <a:pt x="3801" y="4166"/>
                  </a:lnTo>
                  <a:lnTo>
                    <a:pt x="4337" y="4257"/>
                  </a:lnTo>
                  <a:lnTo>
                    <a:pt x="5261" y="4725"/>
                  </a:lnTo>
                  <a:lnTo>
                    <a:pt x="5878" y="4827"/>
                  </a:lnTo>
                  <a:lnTo>
                    <a:pt x="6916" y="5638"/>
                  </a:lnTo>
                  <a:lnTo>
                    <a:pt x="7475" y="5672"/>
                  </a:lnTo>
                  <a:lnTo>
                    <a:pt x="7704" y="6448"/>
                  </a:lnTo>
                  <a:lnTo>
                    <a:pt x="8548" y="6790"/>
                  </a:lnTo>
                  <a:lnTo>
                    <a:pt x="9107" y="6676"/>
                  </a:lnTo>
                  <a:lnTo>
                    <a:pt x="9164" y="6254"/>
                  </a:lnTo>
                  <a:lnTo>
                    <a:pt x="9735" y="6128"/>
                  </a:lnTo>
                  <a:lnTo>
                    <a:pt x="10089" y="5843"/>
                  </a:lnTo>
                  <a:lnTo>
                    <a:pt x="10077" y="5101"/>
                  </a:lnTo>
                  <a:lnTo>
                    <a:pt x="10659" y="4930"/>
                  </a:lnTo>
                  <a:lnTo>
                    <a:pt x="10705" y="4599"/>
                  </a:lnTo>
                  <a:lnTo>
                    <a:pt x="11116" y="483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8" name="Google Shape;728;p36"/>
            <p:cNvSpPr/>
            <p:nvPr/>
          </p:nvSpPr>
          <p:spPr>
            <a:xfrm>
              <a:off x="6216675" y="3299850"/>
              <a:ext cx="48250" cy="25400"/>
            </a:xfrm>
            <a:custGeom>
              <a:rect b="b" l="l" r="r" t="t"/>
              <a:pathLst>
                <a:path extrusionOk="0" h="1016" w="1930">
                  <a:moveTo>
                    <a:pt x="58" y="1016"/>
                  </a:moveTo>
                  <a:lnTo>
                    <a:pt x="754" y="753"/>
                  </a:lnTo>
                  <a:lnTo>
                    <a:pt x="1610" y="354"/>
                  </a:lnTo>
                  <a:lnTo>
                    <a:pt x="1929" y="114"/>
                  </a:lnTo>
                  <a:lnTo>
                    <a:pt x="1644" y="0"/>
                  </a:lnTo>
                  <a:lnTo>
                    <a:pt x="1381" y="114"/>
                  </a:lnTo>
                  <a:lnTo>
                    <a:pt x="811" y="148"/>
                  </a:lnTo>
                  <a:lnTo>
                    <a:pt x="115" y="342"/>
                  </a:lnTo>
                  <a:lnTo>
                    <a:pt x="1" y="559"/>
                  </a:lnTo>
                  <a:lnTo>
                    <a:pt x="69" y="74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29" name="Google Shape;729;p36"/>
            <p:cNvSpPr/>
            <p:nvPr/>
          </p:nvSpPr>
          <p:spPr>
            <a:xfrm>
              <a:off x="3864050" y="2263900"/>
              <a:ext cx="75925" cy="160375"/>
            </a:xfrm>
            <a:custGeom>
              <a:rect b="b" l="l" r="r" t="t"/>
              <a:pathLst>
                <a:path extrusionOk="0" h="6415" w="3037">
                  <a:moveTo>
                    <a:pt x="3036" y="3869"/>
                  </a:moveTo>
                  <a:lnTo>
                    <a:pt x="2751" y="3721"/>
                  </a:lnTo>
                  <a:lnTo>
                    <a:pt x="2534" y="3299"/>
                  </a:lnTo>
                  <a:lnTo>
                    <a:pt x="2135" y="3276"/>
                  </a:lnTo>
                  <a:lnTo>
                    <a:pt x="1986" y="2774"/>
                  </a:lnTo>
                  <a:lnTo>
                    <a:pt x="2466" y="2329"/>
                  </a:lnTo>
                  <a:lnTo>
                    <a:pt x="2534" y="1518"/>
                  </a:lnTo>
                  <a:lnTo>
                    <a:pt x="2272" y="1290"/>
                  </a:lnTo>
                  <a:lnTo>
                    <a:pt x="2249" y="868"/>
                  </a:lnTo>
                  <a:lnTo>
                    <a:pt x="2614" y="411"/>
                  </a:lnTo>
                  <a:lnTo>
                    <a:pt x="2557" y="229"/>
                  </a:lnTo>
                  <a:lnTo>
                    <a:pt x="1929" y="571"/>
                  </a:lnTo>
                  <a:lnTo>
                    <a:pt x="1941" y="92"/>
                  </a:lnTo>
                  <a:lnTo>
                    <a:pt x="1404" y="0"/>
                  </a:lnTo>
                  <a:lnTo>
                    <a:pt x="605" y="366"/>
                  </a:lnTo>
                  <a:lnTo>
                    <a:pt x="469" y="834"/>
                  </a:lnTo>
                  <a:lnTo>
                    <a:pt x="605" y="1724"/>
                  </a:lnTo>
                  <a:lnTo>
                    <a:pt x="457" y="2477"/>
                  </a:lnTo>
                  <a:lnTo>
                    <a:pt x="1" y="2990"/>
                  </a:lnTo>
                  <a:lnTo>
                    <a:pt x="81" y="3675"/>
                  </a:lnTo>
                  <a:lnTo>
                    <a:pt x="720" y="4223"/>
                  </a:lnTo>
                  <a:lnTo>
                    <a:pt x="720" y="4440"/>
                  </a:lnTo>
                  <a:lnTo>
                    <a:pt x="1210" y="4805"/>
                  </a:lnTo>
                  <a:lnTo>
                    <a:pt x="1576" y="6414"/>
                  </a:lnTo>
                  <a:lnTo>
                    <a:pt x="1952" y="6220"/>
                  </a:lnTo>
                  <a:lnTo>
                    <a:pt x="2009" y="5832"/>
                  </a:lnTo>
                  <a:lnTo>
                    <a:pt x="1906" y="5467"/>
                  </a:lnTo>
                  <a:lnTo>
                    <a:pt x="2431" y="5102"/>
                  </a:lnTo>
                  <a:lnTo>
                    <a:pt x="2648" y="4816"/>
                  </a:lnTo>
                  <a:lnTo>
                    <a:pt x="3025" y="456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0" name="Google Shape;730;p36"/>
            <p:cNvSpPr/>
            <p:nvPr/>
          </p:nvSpPr>
          <p:spPr>
            <a:xfrm>
              <a:off x="4199275" y="2155475"/>
              <a:ext cx="360100" cy="143550"/>
            </a:xfrm>
            <a:custGeom>
              <a:rect b="b" l="l" r="r" t="t"/>
              <a:pathLst>
                <a:path extrusionOk="0" h="5742" w="14404">
                  <a:moveTo>
                    <a:pt x="7967" y="708"/>
                  </a:moveTo>
                  <a:lnTo>
                    <a:pt x="6586" y="81"/>
                  </a:lnTo>
                  <a:lnTo>
                    <a:pt x="5376" y="115"/>
                  </a:lnTo>
                  <a:lnTo>
                    <a:pt x="4566" y="355"/>
                  </a:lnTo>
                  <a:lnTo>
                    <a:pt x="3767" y="925"/>
                  </a:lnTo>
                  <a:lnTo>
                    <a:pt x="2352" y="811"/>
                  </a:lnTo>
                  <a:lnTo>
                    <a:pt x="2124" y="1496"/>
                  </a:lnTo>
                  <a:lnTo>
                    <a:pt x="994" y="1519"/>
                  </a:lnTo>
                  <a:lnTo>
                    <a:pt x="263" y="2397"/>
                  </a:lnTo>
                  <a:lnTo>
                    <a:pt x="777" y="2820"/>
                  </a:lnTo>
                  <a:lnTo>
                    <a:pt x="492" y="3539"/>
                  </a:lnTo>
                  <a:lnTo>
                    <a:pt x="1097" y="4052"/>
                  </a:lnTo>
                  <a:lnTo>
                    <a:pt x="1621" y="4965"/>
                  </a:lnTo>
                  <a:lnTo>
                    <a:pt x="2455" y="4954"/>
                  </a:lnTo>
                  <a:lnTo>
                    <a:pt x="3219" y="5444"/>
                  </a:lnTo>
                  <a:lnTo>
                    <a:pt x="3733" y="5330"/>
                  </a:lnTo>
                  <a:lnTo>
                    <a:pt x="3870" y="4954"/>
                  </a:lnTo>
                  <a:lnTo>
                    <a:pt x="4680" y="4977"/>
                  </a:lnTo>
                  <a:lnTo>
                    <a:pt x="5330" y="5479"/>
                  </a:lnTo>
                  <a:lnTo>
                    <a:pt x="6472" y="5376"/>
                  </a:lnTo>
                  <a:lnTo>
                    <a:pt x="6917" y="4851"/>
                  </a:lnTo>
                  <a:lnTo>
                    <a:pt x="7567" y="5068"/>
                  </a:lnTo>
                  <a:lnTo>
                    <a:pt x="8024" y="4977"/>
                  </a:lnTo>
                  <a:lnTo>
                    <a:pt x="7784" y="5319"/>
                  </a:lnTo>
                  <a:lnTo>
                    <a:pt x="8115" y="5741"/>
                  </a:lnTo>
                  <a:lnTo>
                    <a:pt x="8286" y="5547"/>
                  </a:lnTo>
                  <a:lnTo>
                    <a:pt x="8457" y="5330"/>
                  </a:lnTo>
                  <a:lnTo>
                    <a:pt x="8446" y="4817"/>
                  </a:lnTo>
                  <a:lnTo>
                    <a:pt x="8720" y="4999"/>
                  </a:lnTo>
                  <a:lnTo>
                    <a:pt x="9496" y="4748"/>
                  </a:lnTo>
                  <a:lnTo>
                    <a:pt x="9930" y="4919"/>
                  </a:lnTo>
                  <a:lnTo>
                    <a:pt x="10534" y="4919"/>
                  </a:lnTo>
                  <a:lnTo>
                    <a:pt x="11356" y="4566"/>
                  </a:lnTo>
                  <a:lnTo>
                    <a:pt x="11756" y="4589"/>
                  </a:lnTo>
                  <a:lnTo>
                    <a:pt x="12600" y="4429"/>
                  </a:lnTo>
                  <a:lnTo>
                    <a:pt x="12897" y="4292"/>
                  </a:lnTo>
                  <a:lnTo>
                    <a:pt x="13775" y="4417"/>
                  </a:lnTo>
                  <a:lnTo>
                    <a:pt x="14072" y="4646"/>
                  </a:lnTo>
                  <a:lnTo>
                    <a:pt x="14403" y="4486"/>
                  </a:lnTo>
                  <a:lnTo>
                    <a:pt x="14403" y="4486"/>
                  </a:lnTo>
                  <a:lnTo>
                    <a:pt x="13878" y="3744"/>
                  </a:lnTo>
                  <a:lnTo>
                    <a:pt x="13981" y="3459"/>
                  </a:lnTo>
                  <a:lnTo>
                    <a:pt x="13559" y="2420"/>
                  </a:lnTo>
                  <a:lnTo>
                    <a:pt x="14038" y="2169"/>
                  </a:lnTo>
                  <a:lnTo>
                    <a:pt x="13696" y="1895"/>
                  </a:lnTo>
                  <a:lnTo>
                    <a:pt x="13091" y="1678"/>
                  </a:lnTo>
                  <a:lnTo>
                    <a:pt x="13091" y="1233"/>
                  </a:lnTo>
                  <a:lnTo>
                    <a:pt x="12908" y="925"/>
                  </a:lnTo>
                  <a:lnTo>
                    <a:pt x="12109" y="492"/>
                  </a:lnTo>
                  <a:lnTo>
                    <a:pt x="11333" y="537"/>
                  </a:lnTo>
                  <a:lnTo>
                    <a:pt x="10557" y="994"/>
                  </a:lnTo>
                  <a:lnTo>
                    <a:pt x="9907" y="914"/>
                  </a:lnTo>
                  <a:lnTo>
                    <a:pt x="9085" y="1051"/>
                  </a:lnTo>
                  <a:close/>
                  <a:moveTo>
                    <a:pt x="903" y="1279"/>
                  </a:moveTo>
                  <a:lnTo>
                    <a:pt x="1188" y="1017"/>
                  </a:lnTo>
                  <a:lnTo>
                    <a:pt x="2055" y="959"/>
                  </a:lnTo>
                  <a:lnTo>
                    <a:pt x="2158" y="743"/>
                  </a:lnTo>
                  <a:lnTo>
                    <a:pt x="1485" y="457"/>
                  </a:lnTo>
                  <a:lnTo>
                    <a:pt x="1348" y="115"/>
                  </a:lnTo>
                  <a:lnTo>
                    <a:pt x="709" y="1"/>
                  </a:lnTo>
                  <a:lnTo>
                    <a:pt x="1" y="286"/>
                  </a:lnTo>
                  <a:lnTo>
                    <a:pt x="378" y="514"/>
                  </a:lnTo>
                  <a:lnTo>
                    <a:pt x="206" y="1074"/>
                  </a:lnTo>
                  <a:lnTo>
                    <a:pt x="58" y="1165"/>
                  </a:lnTo>
                  <a:lnTo>
                    <a:pt x="69" y="1359"/>
                  </a:lnTo>
                  <a:lnTo>
                    <a:pt x="343" y="177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1" name="Google Shape;731;p36"/>
            <p:cNvSpPr/>
            <p:nvPr/>
          </p:nvSpPr>
          <p:spPr>
            <a:xfrm>
              <a:off x="6070875" y="2538075"/>
              <a:ext cx="28850" cy="75625"/>
            </a:xfrm>
            <a:custGeom>
              <a:rect b="b" l="l" r="r" t="t"/>
              <a:pathLst>
                <a:path extrusionOk="0" h="3025" w="1154">
                  <a:moveTo>
                    <a:pt x="971" y="2283"/>
                  </a:moveTo>
                  <a:lnTo>
                    <a:pt x="1142" y="834"/>
                  </a:lnTo>
                  <a:lnTo>
                    <a:pt x="1154" y="274"/>
                  </a:lnTo>
                  <a:lnTo>
                    <a:pt x="743" y="1"/>
                  </a:lnTo>
                  <a:lnTo>
                    <a:pt x="275" y="685"/>
                  </a:lnTo>
                  <a:lnTo>
                    <a:pt x="1" y="1587"/>
                  </a:lnTo>
                  <a:lnTo>
                    <a:pt x="206" y="2260"/>
                  </a:lnTo>
                  <a:lnTo>
                    <a:pt x="777" y="302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2" name="Google Shape;732;p36"/>
            <p:cNvSpPr/>
            <p:nvPr/>
          </p:nvSpPr>
          <p:spPr>
            <a:xfrm>
              <a:off x="4313700" y="3135225"/>
              <a:ext cx="211725" cy="242825"/>
            </a:xfrm>
            <a:custGeom>
              <a:rect b="b" l="l" r="r" t="t"/>
              <a:pathLst>
                <a:path extrusionOk="0" h="9713" w="8469">
                  <a:moveTo>
                    <a:pt x="970" y="0"/>
                  </a:moveTo>
                  <a:lnTo>
                    <a:pt x="685" y="114"/>
                  </a:lnTo>
                  <a:lnTo>
                    <a:pt x="1016" y="628"/>
                  </a:lnTo>
                  <a:lnTo>
                    <a:pt x="959" y="1153"/>
                  </a:lnTo>
                  <a:lnTo>
                    <a:pt x="731" y="1267"/>
                  </a:lnTo>
                  <a:lnTo>
                    <a:pt x="731" y="1267"/>
                  </a:lnTo>
                  <a:lnTo>
                    <a:pt x="765" y="1621"/>
                  </a:lnTo>
                  <a:lnTo>
                    <a:pt x="936" y="1838"/>
                  </a:lnTo>
                  <a:lnTo>
                    <a:pt x="936" y="2123"/>
                  </a:lnTo>
                  <a:lnTo>
                    <a:pt x="742" y="2317"/>
                  </a:lnTo>
                  <a:lnTo>
                    <a:pt x="422" y="2785"/>
                  </a:lnTo>
                  <a:lnTo>
                    <a:pt x="126" y="3116"/>
                  </a:lnTo>
                  <a:lnTo>
                    <a:pt x="46" y="3127"/>
                  </a:lnTo>
                  <a:lnTo>
                    <a:pt x="0" y="3515"/>
                  </a:lnTo>
                  <a:lnTo>
                    <a:pt x="160" y="3641"/>
                  </a:lnTo>
                  <a:lnTo>
                    <a:pt x="126" y="4029"/>
                  </a:lnTo>
                  <a:lnTo>
                    <a:pt x="274" y="4405"/>
                  </a:lnTo>
                  <a:lnTo>
                    <a:pt x="80" y="4748"/>
                  </a:lnTo>
                  <a:lnTo>
                    <a:pt x="731" y="5353"/>
                  </a:lnTo>
                  <a:lnTo>
                    <a:pt x="765" y="5912"/>
                  </a:lnTo>
                  <a:lnTo>
                    <a:pt x="1153" y="6836"/>
                  </a:lnTo>
                  <a:lnTo>
                    <a:pt x="1153" y="6836"/>
                  </a:lnTo>
                  <a:lnTo>
                    <a:pt x="1199" y="6870"/>
                  </a:lnTo>
                  <a:lnTo>
                    <a:pt x="1507" y="7030"/>
                  </a:lnTo>
                  <a:lnTo>
                    <a:pt x="2009" y="7190"/>
                  </a:lnTo>
                  <a:lnTo>
                    <a:pt x="2465" y="7452"/>
                  </a:lnTo>
                  <a:lnTo>
                    <a:pt x="3241" y="7624"/>
                  </a:lnTo>
                  <a:lnTo>
                    <a:pt x="3390" y="7875"/>
                  </a:lnTo>
                  <a:lnTo>
                    <a:pt x="3390" y="7875"/>
                  </a:lnTo>
                  <a:lnTo>
                    <a:pt x="3458" y="7703"/>
                  </a:lnTo>
                  <a:lnTo>
                    <a:pt x="3858" y="8183"/>
                  </a:lnTo>
                  <a:lnTo>
                    <a:pt x="3892" y="9141"/>
                  </a:lnTo>
                  <a:lnTo>
                    <a:pt x="4154" y="9484"/>
                  </a:lnTo>
                  <a:lnTo>
                    <a:pt x="4154" y="9495"/>
                  </a:lnTo>
                  <a:lnTo>
                    <a:pt x="4451" y="9450"/>
                  </a:lnTo>
                  <a:lnTo>
                    <a:pt x="5410" y="9712"/>
                  </a:lnTo>
                  <a:lnTo>
                    <a:pt x="5604" y="9598"/>
                  </a:lnTo>
                  <a:lnTo>
                    <a:pt x="6163" y="9586"/>
                  </a:lnTo>
                  <a:lnTo>
                    <a:pt x="6460" y="9313"/>
                  </a:lnTo>
                  <a:lnTo>
                    <a:pt x="6927" y="9324"/>
                  </a:lnTo>
                  <a:lnTo>
                    <a:pt x="7818" y="8970"/>
                  </a:lnTo>
                  <a:lnTo>
                    <a:pt x="8468" y="8445"/>
                  </a:lnTo>
                  <a:lnTo>
                    <a:pt x="8468" y="8445"/>
                  </a:lnTo>
                  <a:lnTo>
                    <a:pt x="8183" y="8240"/>
                  </a:lnTo>
                  <a:lnTo>
                    <a:pt x="7875" y="7338"/>
                  </a:lnTo>
                  <a:lnTo>
                    <a:pt x="7612" y="6791"/>
                  </a:lnTo>
                  <a:lnTo>
                    <a:pt x="7669" y="6345"/>
                  </a:lnTo>
                  <a:lnTo>
                    <a:pt x="7635" y="6072"/>
                  </a:lnTo>
                  <a:lnTo>
                    <a:pt x="7875" y="5512"/>
                  </a:lnTo>
                  <a:lnTo>
                    <a:pt x="7852" y="5284"/>
                  </a:lnTo>
                  <a:lnTo>
                    <a:pt x="7350" y="4965"/>
                  </a:lnTo>
                  <a:lnTo>
                    <a:pt x="7304" y="4451"/>
                  </a:lnTo>
                  <a:lnTo>
                    <a:pt x="7703" y="3321"/>
                  </a:lnTo>
                  <a:lnTo>
                    <a:pt x="6562" y="2420"/>
                  </a:lnTo>
                  <a:lnTo>
                    <a:pt x="6505" y="1895"/>
                  </a:lnTo>
                  <a:lnTo>
                    <a:pt x="3618" y="34"/>
                  </a:lnTo>
                  <a:lnTo>
                    <a:pt x="3618" y="34"/>
                  </a:lnTo>
                  <a:lnTo>
                    <a:pt x="3218" y="434"/>
                  </a:lnTo>
                  <a:lnTo>
                    <a:pt x="2956" y="856"/>
                  </a:lnTo>
                  <a:lnTo>
                    <a:pt x="3264" y="1164"/>
                  </a:lnTo>
                  <a:lnTo>
                    <a:pt x="2808" y="1393"/>
                  </a:lnTo>
                  <a:lnTo>
                    <a:pt x="2705" y="1278"/>
                  </a:lnTo>
                  <a:lnTo>
                    <a:pt x="2248" y="1335"/>
                  </a:lnTo>
                  <a:lnTo>
                    <a:pt x="1895" y="1541"/>
                  </a:lnTo>
                  <a:lnTo>
                    <a:pt x="1666" y="1199"/>
                  </a:lnTo>
                  <a:lnTo>
                    <a:pt x="1826" y="548"/>
                  </a:lnTo>
                  <a:lnTo>
                    <a:pt x="1849" y="12"/>
                  </a:lnTo>
                  <a:lnTo>
                    <a:pt x="1849" y="12"/>
                  </a:lnTo>
                  <a:lnTo>
                    <a:pt x="1849" y="1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3" name="Google Shape;733;p36"/>
            <p:cNvSpPr/>
            <p:nvPr/>
          </p:nvSpPr>
          <p:spPr>
            <a:xfrm>
              <a:off x="4313975" y="3015675"/>
              <a:ext cx="109575" cy="128975"/>
            </a:xfrm>
            <a:custGeom>
              <a:rect b="b" l="l" r="r" t="t"/>
              <a:pathLst>
                <a:path extrusionOk="0" h="5159" w="4383">
                  <a:moveTo>
                    <a:pt x="3527" y="1"/>
                  </a:moveTo>
                  <a:lnTo>
                    <a:pt x="3036" y="423"/>
                  </a:lnTo>
                  <a:lnTo>
                    <a:pt x="2466" y="411"/>
                  </a:lnTo>
                  <a:lnTo>
                    <a:pt x="1827" y="628"/>
                  </a:lnTo>
                  <a:lnTo>
                    <a:pt x="1324" y="423"/>
                  </a:lnTo>
                  <a:lnTo>
                    <a:pt x="1005" y="674"/>
                  </a:lnTo>
                  <a:lnTo>
                    <a:pt x="1005" y="674"/>
                  </a:lnTo>
                  <a:lnTo>
                    <a:pt x="959" y="1735"/>
                  </a:lnTo>
                  <a:lnTo>
                    <a:pt x="1290" y="1849"/>
                  </a:lnTo>
                  <a:lnTo>
                    <a:pt x="1028" y="2180"/>
                  </a:lnTo>
                  <a:lnTo>
                    <a:pt x="720" y="2420"/>
                  </a:lnTo>
                  <a:lnTo>
                    <a:pt x="423" y="2899"/>
                  </a:lnTo>
                  <a:lnTo>
                    <a:pt x="240" y="3321"/>
                  </a:lnTo>
                  <a:lnTo>
                    <a:pt x="206" y="4052"/>
                  </a:lnTo>
                  <a:lnTo>
                    <a:pt x="23" y="4394"/>
                  </a:lnTo>
                  <a:lnTo>
                    <a:pt x="1" y="5079"/>
                  </a:lnTo>
                  <a:lnTo>
                    <a:pt x="206" y="5159"/>
                  </a:lnTo>
                  <a:lnTo>
                    <a:pt x="674" y="4896"/>
                  </a:lnTo>
                  <a:lnTo>
                    <a:pt x="959" y="4782"/>
                  </a:lnTo>
                  <a:lnTo>
                    <a:pt x="1849" y="4794"/>
                  </a:lnTo>
                  <a:lnTo>
                    <a:pt x="1849" y="4794"/>
                  </a:lnTo>
                  <a:lnTo>
                    <a:pt x="1804" y="4440"/>
                  </a:lnTo>
                  <a:lnTo>
                    <a:pt x="2169" y="3904"/>
                  </a:lnTo>
                  <a:lnTo>
                    <a:pt x="2671" y="3778"/>
                  </a:lnTo>
                  <a:lnTo>
                    <a:pt x="3013" y="3561"/>
                  </a:lnTo>
                  <a:lnTo>
                    <a:pt x="3424" y="3732"/>
                  </a:lnTo>
                  <a:lnTo>
                    <a:pt x="3470" y="3812"/>
                  </a:lnTo>
                  <a:lnTo>
                    <a:pt x="3470" y="3767"/>
                  </a:lnTo>
                  <a:lnTo>
                    <a:pt x="3698" y="3390"/>
                  </a:lnTo>
                  <a:lnTo>
                    <a:pt x="4086" y="2797"/>
                  </a:lnTo>
                  <a:lnTo>
                    <a:pt x="4383" y="2123"/>
                  </a:lnTo>
                  <a:lnTo>
                    <a:pt x="4018" y="1085"/>
                  </a:lnTo>
                  <a:lnTo>
                    <a:pt x="3915" y="62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4" name="Google Shape;734;p36"/>
            <p:cNvSpPr/>
            <p:nvPr/>
          </p:nvSpPr>
          <p:spPr>
            <a:xfrm>
              <a:off x="4109700" y="1931225"/>
              <a:ext cx="313850" cy="175775"/>
            </a:xfrm>
            <a:custGeom>
              <a:rect b="b" l="l" r="r" t="t"/>
              <a:pathLst>
                <a:path extrusionOk="0" h="7031" w="12554">
                  <a:moveTo>
                    <a:pt x="7544" y="1"/>
                  </a:moveTo>
                  <a:lnTo>
                    <a:pt x="6859" y="69"/>
                  </a:lnTo>
                  <a:lnTo>
                    <a:pt x="6654" y="24"/>
                  </a:lnTo>
                  <a:lnTo>
                    <a:pt x="6505" y="229"/>
                  </a:lnTo>
                  <a:lnTo>
                    <a:pt x="6254" y="195"/>
                  </a:lnTo>
                  <a:lnTo>
                    <a:pt x="6254" y="195"/>
                  </a:lnTo>
                  <a:lnTo>
                    <a:pt x="5661" y="241"/>
                  </a:lnTo>
                  <a:lnTo>
                    <a:pt x="5490" y="435"/>
                  </a:lnTo>
                  <a:lnTo>
                    <a:pt x="5524" y="880"/>
                  </a:lnTo>
                  <a:lnTo>
                    <a:pt x="5239" y="800"/>
                  </a:lnTo>
                  <a:lnTo>
                    <a:pt x="4622" y="834"/>
                  </a:lnTo>
                  <a:lnTo>
                    <a:pt x="4406" y="629"/>
                  </a:lnTo>
                  <a:lnTo>
                    <a:pt x="4177" y="777"/>
                  </a:lnTo>
                  <a:lnTo>
                    <a:pt x="3892" y="651"/>
                  </a:lnTo>
                  <a:lnTo>
                    <a:pt x="3356" y="640"/>
                  </a:lnTo>
                  <a:lnTo>
                    <a:pt x="2557" y="423"/>
                  </a:lnTo>
                  <a:lnTo>
                    <a:pt x="1838" y="355"/>
                  </a:lnTo>
                  <a:lnTo>
                    <a:pt x="1313" y="377"/>
                  </a:lnTo>
                  <a:lnTo>
                    <a:pt x="971" y="606"/>
                  </a:lnTo>
                  <a:lnTo>
                    <a:pt x="662" y="651"/>
                  </a:lnTo>
                  <a:lnTo>
                    <a:pt x="1096" y="1405"/>
                  </a:lnTo>
                  <a:lnTo>
                    <a:pt x="1062" y="1667"/>
                  </a:lnTo>
                  <a:lnTo>
                    <a:pt x="731" y="1770"/>
                  </a:lnTo>
                  <a:lnTo>
                    <a:pt x="183" y="2489"/>
                  </a:lnTo>
                  <a:lnTo>
                    <a:pt x="411" y="2888"/>
                  </a:lnTo>
                  <a:lnTo>
                    <a:pt x="263" y="2831"/>
                  </a:lnTo>
                  <a:lnTo>
                    <a:pt x="103" y="3082"/>
                  </a:lnTo>
                  <a:lnTo>
                    <a:pt x="1" y="3436"/>
                  </a:lnTo>
                  <a:lnTo>
                    <a:pt x="411" y="3676"/>
                  </a:lnTo>
                  <a:lnTo>
                    <a:pt x="503" y="3904"/>
                  </a:lnTo>
                  <a:lnTo>
                    <a:pt x="777" y="3721"/>
                  </a:lnTo>
                  <a:lnTo>
                    <a:pt x="1233" y="3824"/>
                  </a:lnTo>
                  <a:lnTo>
                    <a:pt x="1690" y="3824"/>
                  </a:lnTo>
                  <a:lnTo>
                    <a:pt x="2032" y="4029"/>
                  </a:lnTo>
                  <a:lnTo>
                    <a:pt x="2260" y="3904"/>
                  </a:lnTo>
                  <a:lnTo>
                    <a:pt x="2774" y="3824"/>
                  </a:lnTo>
                  <a:lnTo>
                    <a:pt x="2911" y="3607"/>
                  </a:lnTo>
                  <a:lnTo>
                    <a:pt x="3207" y="3607"/>
                  </a:lnTo>
                  <a:lnTo>
                    <a:pt x="3367" y="3482"/>
                  </a:lnTo>
                  <a:lnTo>
                    <a:pt x="3824" y="3390"/>
                  </a:lnTo>
                  <a:lnTo>
                    <a:pt x="4383" y="3664"/>
                  </a:lnTo>
                  <a:lnTo>
                    <a:pt x="4668" y="3710"/>
                  </a:lnTo>
                  <a:lnTo>
                    <a:pt x="5022" y="3938"/>
                  </a:lnTo>
                  <a:lnTo>
                    <a:pt x="5022" y="4235"/>
                  </a:lnTo>
                  <a:lnTo>
                    <a:pt x="5296" y="4395"/>
                  </a:lnTo>
                  <a:lnTo>
                    <a:pt x="5456" y="4760"/>
                  </a:lnTo>
                  <a:lnTo>
                    <a:pt x="5741" y="4977"/>
                  </a:lnTo>
                  <a:lnTo>
                    <a:pt x="5707" y="5114"/>
                  </a:lnTo>
                  <a:lnTo>
                    <a:pt x="5855" y="5205"/>
                  </a:lnTo>
                  <a:lnTo>
                    <a:pt x="5684" y="5273"/>
                  </a:lnTo>
                  <a:lnTo>
                    <a:pt x="5250" y="5250"/>
                  </a:lnTo>
                  <a:lnTo>
                    <a:pt x="5170" y="5114"/>
                  </a:lnTo>
                  <a:lnTo>
                    <a:pt x="5022" y="5193"/>
                  </a:lnTo>
                  <a:lnTo>
                    <a:pt x="5090" y="5342"/>
                  </a:lnTo>
                  <a:lnTo>
                    <a:pt x="4942" y="5627"/>
                  </a:lnTo>
                  <a:lnTo>
                    <a:pt x="4862" y="5935"/>
                  </a:lnTo>
                  <a:lnTo>
                    <a:pt x="4691" y="6027"/>
                  </a:lnTo>
                  <a:lnTo>
                    <a:pt x="5033" y="6186"/>
                  </a:lnTo>
                  <a:lnTo>
                    <a:pt x="5353" y="6049"/>
                  </a:lnTo>
                  <a:lnTo>
                    <a:pt x="5695" y="6198"/>
                  </a:lnTo>
                  <a:lnTo>
                    <a:pt x="6163" y="5547"/>
                  </a:lnTo>
                  <a:lnTo>
                    <a:pt x="6346" y="5056"/>
                  </a:lnTo>
                  <a:lnTo>
                    <a:pt x="6996" y="4942"/>
                  </a:lnTo>
                  <a:lnTo>
                    <a:pt x="7087" y="5285"/>
                  </a:lnTo>
                  <a:lnTo>
                    <a:pt x="8229" y="5502"/>
                  </a:lnTo>
                  <a:lnTo>
                    <a:pt x="8480" y="5707"/>
                  </a:lnTo>
                  <a:lnTo>
                    <a:pt x="7829" y="6004"/>
                  </a:lnTo>
                  <a:lnTo>
                    <a:pt x="7738" y="6175"/>
                  </a:lnTo>
                  <a:lnTo>
                    <a:pt x="8560" y="6426"/>
                  </a:lnTo>
                  <a:lnTo>
                    <a:pt x="8480" y="6848"/>
                  </a:lnTo>
                  <a:lnTo>
                    <a:pt x="8902" y="7031"/>
                  </a:lnTo>
                  <a:lnTo>
                    <a:pt x="9804" y="6517"/>
                  </a:lnTo>
                  <a:lnTo>
                    <a:pt x="10557" y="6357"/>
                  </a:lnTo>
                  <a:lnTo>
                    <a:pt x="10648" y="6049"/>
                  </a:lnTo>
                  <a:lnTo>
                    <a:pt x="9918" y="6106"/>
                  </a:lnTo>
                  <a:lnTo>
                    <a:pt x="9530" y="5890"/>
                  </a:lnTo>
                  <a:lnTo>
                    <a:pt x="9393" y="5330"/>
                  </a:lnTo>
                  <a:lnTo>
                    <a:pt x="9941" y="4999"/>
                  </a:lnTo>
                  <a:lnTo>
                    <a:pt x="10602" y="4965"/>
                  </a:lnTo>
                  <a:lnTo>
                    <a:pt x="11025" y="4680"/>
                  </a:lnTo>
                  <a:lnTo>
                    <a:pt x="11584" y="4600"/>
                  </a:lnTo>
                  <a:lnTo>
                    <a:pt x="11527" y="4201"/>
                  </a:lnTo>
                  <a:lnTo>
                    <a:pt x="11846" y="3961"/>
                  </a:lnTo>
                  <a:lnTo>
                    <a:pt x="12508" y="3892"/>
                  </a:lnTo>
                  <a:lnTo>
                    <a:pt x="12554" y="3596"/>
                  </a:lnTo>
                  <a:lnTo>
                    <a:pt x="12303" y="3105"/>
                  </a:lnTo>
                  <a:lnTo>
                    <a:pt x="12485" y="2649"/>
                  </a:lnTo>
                  <a:lnTo>
                    <a:pt x="12428" y="2375"/>
                  </a:lnTo>
                  <a:lnTo>
                    <a:pt x="11344" y="2089"/>
                  </a:lnTo>
                  <a:lnTo>
                    <a:pt x="10933" y="2112"/>
                  </a:lnTo>
                  <a:lnTo>
                    <a:pt x="10420" y="1690"/>
                  </a:lnTo>
                  <a:lnTo>
                    <a:pt x="9918" y="1838"/>
                  </a:lnTo>
                  <a:lnTo>
                    <a:pt x="8971" y="1519"/>
                  </a:lnTo>
                  <a:lnTo>
                    <a:pt x="8948" y="1348"/>
                  </a:lnTo>
                  <a:lnTo>
                    <a:pt x="8628" y="971"/>
                  </a:lnTo>
                  <a:lnTo>
                    <a:pt x="8058" y="937"/>
                  </a:lnTo>
                  <a:lnTo>
                    <a:pt x="7966" y="663"/>
                  </a:lnTo>
                  <a:lnTo>
                    <a:pt x="8092" y="48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5" name="Google Shape;735;p36"/>
            <p:cNvSpPr/>
            <p:nvPr/>
          </p:nvSpPr>
          <p:spPr>
            <a:xfrm>
              <a:off x="2610425" y="3795125"/>
              <a:ext cx="97300" cy="109875"/>
            </a:xfrm>
            <a:custGeom>
              <a:rect b="b" l="l" r="r" t="t"/>
              <a:pathLst>
                <a:path extrusionOk="0" h="4395" w="3892">
                  <a:moveTo>
                    <a:pt x="3892" y="3333"/>
                  </a:moveTo>
                  <a:lnTo>
                    <a:pt x="3595" y="2797"/>
                  </a:lnTo>
                  <a:lnTo>
                    <a:pt x="3869" y="2374"/>
                  </a:lnTo>
                  <a:lnTo>
                    <a:pt x="3321" y="1758"/>
                  </a:lnTo>
                  <a:lnTo>
                    <a:pt x="2637" y="1256"/>
                  </a:lnTo>
                  <a:lnTo>
                    <a:pt x="1758" y="674"/>
                  </a:lnTo>
                  <a:lnTo>
                    <a:pt x="1484" y="708"/>
                  </a:lnTo>
                  <a:lnTo>
                    <a:pt x="605" y="1"/>
                  </a:lnTo>
                  <a:lnTo>
                    <a:pt x="115" y="103"/>
                  </a:lnTo>
                  <a:lnTo>
                    <a:pt x="46" y="834"/>
                  </a:lnTo>
                  <a:lnTo>
                    <a:pt x="0" y="1758"/>
                  </a:lnTo>
                  <a:lnTo>
                    <a:pt x="160" y="2660"/>
                  </a:lnTo>
                  <a:lnTo>
                    <a:pt x="35" y="2854"/>
                  </a:lnTo>
                  <a:lnTo>
                    <a:pt x="92" y="3459"/>
                  </a:lnTo>
                  <a:lnTo>
                    <a:pt x="640" y="3961"/>
                  </a:lnTo>
                  <a:lnTo>
                    <a:pt x="1153" y="3926"/>
                  </a:lnTo>
                  <a:lnTo>
                    <a:pt x="1929" y="4314"/>
                  </a:lnTo>
                  <a:lnTo>
                    <a:pt x="2317" y="4223"/>
                  </a:lnTo>
                  <a:lnTo>
                    <a:pt x="2911" y="4394"/>
                  </a:lnTo>
                  <a:lnTo>
                    <a:pt x="3664" y="390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6" name="Google Shape;736;p36"/>
            <p:cNvSpPr/>
            <p:nvPr/>
          </p:nvSpPr>
          <p:spPr>
            <a:xfrm>
              <a:off x="586475" y="1543225"/>
              <a:ext cx="1932400" cy="1139800"/>
            </a:xfrm>
            <a:custGeom>
              <a:rect b="b" l="l" r="r" t="t"/>
              <a:pathLst>
                <a:path extrusionOk="0" h="45592" w="77296">
                  <a:moveTo>
                    <a:pt x="2716" y="45432"/>
                  </a:moveTo>
                  <a:lnTo>
                    <a:pt x="3002" y="45307"/>
                  </a:lnTo>
                  <a:lnTo>
                    <a:pt x="3355" y="45101"/>
                  </a:lnTo>
                  <a:lnTo>
                    <a:pt x="3390" y="45044"/>
                  </a:lnTo>
                  <a:lnTo>
                    <a:pt x="3253" y="44736"/>
                  </a:lnTo>
                  <a:lnTo>
                    <a:pt x="3161" y="44622"/>
                  </a:lnTo>
                  <a:lnTo>
                    <a:pt x="3047" y="44531"/>
                  </a:lnTo>
                  <a:lnTo>
                    <a:pt x="2773" y="44371"/>
                  </a:lnTo>
                  <a:lnTo>
                    <a:pt x="2716" y="44359"/>
                  </a:lnTo>
                  <a:lnTo>
                    <a:pt x="2659" y="44451"/>
                  </a:lnTo>
                  <a:lnTo>
                    <a:pt x="2659" y="44633"/>
                  </a:lnTo>
                  <a:lnTo>
                    <a:pt x="2488" y="44770"/>
                  </a:lnTo>
                  <a:lnTo>
                    <a:pt x="2431" y="44873"/>
                  </a:lnTo>
                  <a:lnTo>
                    <a:pt x="2488" y="45204"/>
                  </a:lnTo>
                  <a:lnTo>
                    <a:pt x="2397" y="45455"/>
                  </a:lnTo>
                  <a:lnTo>
                    <a:pt x="2568" y="45592"/>
                  </a:lnTo>
                  <a:close/>
                  <a:moveTo>
                    <a:pt x="2625" y="44017"/>
                  </a:moveTo>
                  <a:lnTo>
                    <a:pt x="2716" y="43914"/>
                  </a:lnTo>
                  <a:lnTo>
                    <a:pt x="2545" y="43777"/>
                  </a:lnTo>
                  <a:lnTo>
                    <a:pt x="2283" y="43686"/>
                  </a:lnTo>
                  <a:lnTo>
                    <a:pt x="2191" y="43766"/>
                  </a:lnTo>
                  <a:lnTo>
                    <a:pt x="2191" y="43823"/>
                  </a:lnTo>
                  <a:lnTo>
                    <a:pt x="2260" y="43892"/>
                  </a:lnTo>
                  <a:lnTo>
                    <a:pt x="2340" y="44086"/>
                  </a:lnTo>
                  <a:close/>
                  <a:moveTo>
                    <a:pt x="2203" y="43538"/>
                  </a:moveTo>
                  <a:lnTo>
                    <a:pt x="1826" y="43504"/>
                  </a:lnTo>
                  <a:lnTo>
                    <a:pt x="1746" y="43606"/>
                  </a:lnTo>
                  <a:lnTo>
                    <a:pt x="2157" y="43629"/>
                  </a:lnTo>
                  <a:close/>
                  <a:moveTo>
                    <a:pt x="1530" y="43401"/>
                  </a:moveTo>
                  <a:lnTo>
                    <a:pt x="1370" y="43104"/>
                  </a:lnTo>
                  <a:lnTo>
                    <a:pt x="1336" y="43047"/>
                  </a:lnTo>
                  <a:lnTo>
                    <a:pt x="1084" y="43173"/>
                  </a:lnTo>
                  <a:lnTo>
                    <a:pt x="1107" y="43207"/>
                  </a:lnTo>
                  <a:lnTo>
                    <a:pt x="1164" y="43424"/>
                  </a:lnTo>
                  <a:lnTo>
                    <a:pt x="1415" y="43446"/>
                  </a:lnTo>
                  <a:lnTo>
                    <a:pt x="1472" y="43458"/>
                  </a:lnTo>
                  <a:close/>
                  <a:moveTo>
                    <a:pt x="343" y="42807"/>
                  </a:moveTo>
                  <a:lnTo>
                    <a:pt x="388" y="42591"/>
                  </a:lnTo>
                  <a:lnTo>
                    <a:pt x="206" y="42579"/>
                  </a:lnTo>
                  <a:lnTo>
                    <a:pt x="57" y="42659"/>
                  </a:lnTo>
                  <a:lnTo>
                    <a:pt x="0" y="42739"/>
                  </a:lnTo>
                  <a:lnTo>
                    <a:pt x="229" y="42887"/>
                  </a:lnTo>
                  <a:close/>
                  <a:moveTo>
                    <a:pt x="59138" y="18100"/>
                  </a:moveTo>
                  <a:lnTo>
                    <a:pt x="58910" y="18100"/>
                  </a:lnTo>
                  <a:lnTo>
                    <a:pt x="58716" y="18442"/>
                  </a:lnTo>
                  <a:lnTo>
                    <a:pt x="57278" y="18442"/>
                  </a:lnTo>
                  <a:lnTo>
                    <a:pt x="54882" y="18442"/>
                  </a:lnTo>
                  <a:lnTo>
                    <a:pt x="52496" y="18442"/>
                  </a:lnTo>
                  <a:lnTo>
                    <a:pt x="50385" y="18442"/>
                  </a:lnTo>
                  <a:lnTo>
                    <a:pt x="48297" y="18442"/>
                  </a:lnTo>
                  <a:lnTo>
                    <a:pt x="46220" y="18442"/>
                  </a:lnTo>
                  <a:lnTo>
                    <a:pt x="44086" y="18442"/>
                  </a:lnTo>
                  <a:lnTo>
                    <a:pt x="43401" y="18442"/>
                  </a:lnTo>
                  <a:lnTo>
                    <a:pt x="41312" y="18442"/>
                  </a:lnTo>
                  <a:lnTo>
                    <a:pt x="39338" y="18442"/>
                  </a:lnTo>
                  <a:lnTo>
                    <a:pt x="39098" y="19173"/>
                  </a:lnTo>
                  <a:lnTo>
                    <a:pt x="38768" y="19892"/>
                  </a:lnTo>
                  <a:lnTo>
                    <a:pt x="38437" y="20120"/>
                  </a:lnTo>
                  <a:lnTo>
                    <a:pt x="38596" y="19287"/>
                  </a:lnTo>
                  <a:lnTo>
                    <a:pt x="37763" y="18979"/>
                  </a:lnTo>
                  <a:lnTo>
                    <a:pt x="37569" y="19150"/>
                  </a:lnTo>
                  <a:lnTo>
                    <a:pt x="37512" y="19572"/>
                  </a:lnTo>
                  <a:lnTo>
                    <a:pt x="37250" y="20337"/>
                  </a:lnTo>
                  <a:lnTo>
                    <a:pt x="36656" y="21524"/>
                  </a:lnTo>
                  <a:lnTo>
                    <a:pt x="36086" y="22323"/>
                  </a:lnTo>
                  <a:lnTo>
                    <a:pt x="35515" y="23121"/>
                  </a:lnTo>
                  <a:lnTo>
                    <a:pt x="34739" y="23943"/>
                  </a:lnTo>
                  <a:lnTo>
                    <a:pt x="34579" y="24616"/>
                  </a:lnTo>
                  <a:lnTo>
                    <a:pt x="34180" y="25370"/>
                  </a:lnTo>
                  <a:lnTo>
                    <a:pt x="33632" y="26111"/>
                  </a:lnTo>
                  <a:lnTo>
                    <a:pt x="33769" y="26602"/>
                  </a:lnTo>
                  <a:lnTo>
                    <a:pt x="33495" y="27344"/>
                  </a:lnTo>
                  <a:lnTo>
                    <a:pt x="33712" y="28109"/>
                  </a:lnTo>
                  <a:lnTo>
                    <a:pt x="33895" y="28428"/>
                  </a:lnTo>
                  <a:lnTo>
                    <a:pt x="33780" y="28645"/>
                  </a:lnTo>
                  <a:lnTo>
                    <a:pt x="33837" y="29923"/>
                  </a:lnTo>
                  <a:lnTo>
                    <a:pt x="34203" y="30847"/>
                  </a:lnTo>
                  <a:lnTo>
                    <a:pt x="34089" y="31350"/>
                  </a:lnTo>
                  <a:lnTo>
                    <a:pt x="34225" y="31498"/>
                  </a:lnTo>
                  <a:lnTo>
                    <a:pt x="34887" y="31589"/>
                  </a:lnTo>
                  <a:lnTo>
                    <a:pt x="35070" y="31840"/>
                  </a:lnTo>
                  <a:lnTo>
                    <a:pt x="35469" y="31875"/>
                  </a:lnTo>
                  <a:lnTo>
                    <a:pt x="35458" y="32148"/>
                  </a:lnTo>
                  <a:lnTo>
                    <a:pt x="35766" y="32251"/>
                  </a:lnTo>
                  <a:lnTo>
                    <a:pt x="36063" y="32776"/>
                  </a:lnTo>
                  <a:lnTo>
                    <a:pt x="36029" y="33233"/>
                  </a:lnTo>
                  <a:lnTo>
                    <a:pt x="36919" y="33164"/>
                  </a:lnTo>
                  <a:lnTo>
                    <a:pt x="37923" y="33061"/>
                  </a:lnTo>
                  <a:lnTo>
                    <a:pt x="37775" y="33244"/>
                  </a:lnTo>
                  <a:lnTo>
                    <a:pt x="38790" y="33689"/>
                  </a:lnTo>
                  <a:lnTo>
                    <a:pt x="40320" y="34317"/>
                  </a:lnTo>
                  <a:lnTo>
                    <a:pt x="41849" y="34317"/>
                  </a:lnTo>
                  <a:lnTo>
                    <a:pt x="42454" y="34317"/>
                  </a:lnTo>
                  <a:lnTo>
                    <a:pt x="42568" y="33952"/>
                  </a:lnTo>
                  <a:lnTo>
                    <a:pt x="43903" y="33952"/>
                  </a:lnTo>
                  <a:lnTo>
                    <a:pt x="44086" y="34260"/>
                  </a:lnTo>
                  <a:lnTo>
                    <a:pt x="44382" y="34545"/>
                  </a:lnTo>
                  <a:lnTo>
                    <a:pt x="44725" y="34944"/>
                  </a:lnTo>
                  <a:lnTo>
                    <a:pt x="44839" y="35412"/>
                  </a:lnTo>
                  <a:lnTo>
                    <a:pt x="44896" y="35914"/>
                  </a:lnTo>
                  <a:lnTo>
                    <a:pt x="45215" y="36188"/>
                  </a:lnTo>
                  <a:lnTo>
                    <a:pt x="45786" y="36451"/>
                  </a:lnTo>
                  <a:lnTo>
                    <a:pt x="46471" y="35743"/>
                  </a:lnTo>
                  <a:lnTo>
                    <a:pt x="47098" y="35732"/>
                  </a:lnTo>
                  <a:lnTo>
                    <a:pt x="47532" y="36086"/>
                  </a:lnTo>
                  <a:lnTo>
                    <a:pt x="47760" y="36713"/>
                  </a:lnTo>
                  <a:lnTo>
                    <a:pt x="47909" y="37238"/>
                  </a:lnTo>
                  <a:lnTo>
                    <a:pt x="48251" y="37752"/>
                  </a:lnTo>
                  <a:lnTo>
                    <a:pt x="48274" y="38391"/>
                  </a:lnTo>
                  <a:lnTo>
                    <a:pt x="48388" y="38825"/>
                  </a:lnTo>
                  <a:lnTo>
                    <a:pt x="48947" y="39110"/>
                  </a:lnTo>
                  <a:lnTo>
                    <a:pt x="49461" y="39304"/>
                  </a:lnTo>
                  <a:lnTo>
                    <a:pt x="49757" y="39281"/>
                  </a:lnTo>
                  <a:lnTo>
                    <a:pt x="49678" y="38961"/>
                  </a:lnTo>
                  <a:lnTo>
                    <a:pt x="49735" y="38528"/>
                  </a:lnTo>
                  <a:lnTo>
                    <a:pt x="49872" y="37900"/>
                  </a:lnTo>
                  <a:lnTo>
                    <a:pt x="50145" y="37501"/>
                  </a:lnTo>
                  <a:lnTo>
                    <a:pt x="50670" y="37056"/>
                  </a:lnTo>
                  <a:lnTo>
                    <a:pt x="51526" y="36668"/>
                  </a:lnTo>
                  <a:lnTo>
                    <a:pt x="52405" y="35994"/>
                  </a:lnTo>
                  <a:lnTo>
                    <a:pt x="53101" y="35789"/>
                  </a:lnTo>
                  <a:lnTo>
                    <a:pt x="53603" y="35732"/>
                  </a:lnTo>
                  <a:lnTo>
                    <a:pt x="54094" y="35926"/>
                  </a:lnTo>
                  <a:lnTo>
                    <a:pt x="54802" y="35812"/>
                  </a:lnTo>
                  <a:lnTo>
                    <a:pt x="55270" y="36302"/>
                  </a:lnTo>
                  <a:lnTo>
                    <a:pt x="55806" y="36325"/>
                  </a:lnTo>
                  <a:lnTo>
                    <a:pt x="56148" y="36154"/>
                  </a:lnTo>
                  <a:lnTo>
                    <a:pt x="56399" y="36280"/>
                  </a:lnTo>
                  <a:lnTo>
                    <a:pt x="56582" y="36166"/>
                  </a:lnTo>
                  <a:lnTo>
                    <a:pt x="56456" y="35983"/>
                  </a:lnTo>
                  <a:lnTo>
                    <a:pt x="56548" y="35629"/>
                  </a:lnTo>
                  <a:lnTo>
                    <a:pt x="56479" y="35389"/>
                  </a:lnTo>
                  <a:lnTo>
                    <a:pt x="56822" y="35241"/>
                  </a:lnTo>
                  <a:lnTo>
                    <a:pt x="57426" y="35184"/>
                  </a:lnTo>
                  <a:lnTo>
                    <a:pt x="58088" y="35287"/>
                  </a:lnTo>
                  <a:lnTo>
                    <a:pt x="58979" y="35173"/>
                  </a:lnTo>
                  <a:lnTo>
                    <a:pt x="59401" y="35389"/>
                  </a:lnTo>
                  <a:lnTo>
                    <a:pt x="59686" y="35812"/>
                  </a:lnTo>
                  <a:lnTo>
                    <a:pt x="59812" y="35857"/>
                  </a:lnTo>
                  <a:lnTo>
                    <a:pt x="60690" y="35447"/>
                  </a:lnTo>
                  <a:lnTo>
                    <a:pt x="60953" y="35583"/>
                  </a:lnTo>
                  <a:lnTo>
                    <a:pt x="61387" y="36337"/>
                  </a:lnTo>
                  <a:lnTo>
                    <a:pt x="61501" y="36839"/>
                  </a:lnTo>
                  <a:lnTo>
                    <a:pt x="61215" y="37444"/>
                  </a:lnTo>
                  <a:lnTo>
                    <a:pt x="61272" y="37797"/>
                  </a:lnTo>
                  <a:lnTo>
                    <a:pt x="61501" y="38494"/>
                  </a:lnTo>
                  <a:lnTo>
                    <a:pt x="61786" y="39281"/>
                  </a:lnTo>
                  <a:lnTo>
                    <a:pt x="62037" y="39475"/>
                  </a:lnTo>
                  <a:lnTo>
                    <a:pt x="62094" y="39874"/>
                  </a:lnTo>
                  <a:lnTo>
                    <a:pt x="62471" y="39989"/>
                  </a:lnTo>
                  <a:lnTo>
                    <a:pt x="62710" y="39874"/>
                  </a:lnTo>
                  <a:lnTo>
                    <a:pt x="62996" y="39327"/>
                  </a:lnTo>
                  <a:lnTo>
                    <a:pt x="63098" y="38961"/>
                  </a:lnTo>
                  <a:lnTo>
                    <a:pt x="63224" y="38357"/>
                  </a:lnTo>
                  <a:lnTo>
                    <a:pt x="63053" y="37295"/>
                  </a:lnTo>
                  <a:lnTo>
                    <a:pt x="63121" y="36907"/>
                  </a:lnTo>
                  <a:lnTo>
                    <a:pt x="62916" y="36268"/>
                  </a:lnTo>
                  <a:lnTo>
                    <a:pt x="62813" y="35504"/>
                  </a:lnTo>
                  <a:lnTo>
                    <a:pt x="62824" y="34876"/>
                  </a:lnTo>
                  <a:lnTo>
                    <a:pt x="63087" y="34225"/>
                  </a:lnTo>
                  <a:lnTo>
                    <a:pt x="63578" y="33689"/>
                  </a:lnTo>
                  <a:lnTo>
                    <a:pt x="64114" y="33255"/>
                  </a:lnTo>
                  <a:lnTo>
                    <a:pt x="65095" y="32673"/>
                  </a:lnTo>
                  <a:lnTo>
                    <a:pt x="65278" y="32365"/>
                  </a:lnTo>
                  <a:lnTo>
                    <a:pt x="65746" y="32034"/>
                  </a:lnTo>
                  <a:lnTo>
                    <a:pt x="66145" y="31977"/>
                  </a:lnTo>
                  <a:lnTo>
                    <a:pt x="66773" y="31429"/>
                  </a:lnTo>
                  <a:lnTo>
                    <a:pt x="67629" y="31167"/>
                  </a:lnTo>
                  <a:lnTo>
                    <a:pt x="68291" y="30482"/>
                  </a:lnTo>
                  <a:lnTo>
                    <a:pt x="68416" y="29546"/>
                  </a:lnTo>
                  <a:lnTo>
                    <a:pt x="68428" y="29238"/>
                  </a:lnTo>
                  <a:lnTo>
                    <a:pt x="68234" y="29181"/>
                  </a:lnTo>
                  <a:lnTo>
                    <a:pt x="68451" y="28303"/>
                  </a:lnTo>
                  <a:lnTo>
                    <a:pt x="68017" y="27994"/>
                  </a:lnTo>
                  <a:lnTo>
                    <a:pt x="68473" y="28143"/>
                  </a:lnTo>
                  <a:lnTo>
                    <a:pt x="68473" y="27549"/>
                  </a:lnTo>
                  <a:lnTo>
                    <a:pt x="68747" y="27173"/>
                  </a:lnTo>
                  <a:lnTo>
                    <a:pt x="68599" y="27926"/>
                  </a:lnTo>
                  <a:lnTo>
                    <a:pt x="68884" y="28280"/>
                  </a:lnTo>
                  <a:lnTo>
                    <a:pt x="68473" y="28907"/>
                  </a:lnTo>
                  <a:lnTo>
                    <a:pt x="68531" y="28942"/>
                  </a:lnTo>
                  <a:lnTo>
                    <a:pt x="69158" y="28211"/>
                  </a:lnTo>
                  <a:lnTo>
                    <a:pt x="69501" y="27857"/>
                  </a:lnTo>
                  <a:lnTo>
                    <a:pt x="69592" y="27492"/>
                  </a:lnTo>
                  <a:lnTo>
                    <a:pt x="69455" y="27344"/>
                  </a:lnTo>
                  <a:lnTo>
                    <a:pt x="69444" y="26842"/>
                  </a:lnTo>
                  <a:lnTo>
                    <a:pt x="69615" y="27070"/>
                  </a:lnTo>
                  <a:lnTo>
                    <a:pt x="69774" y="27127"/>
                  </a:lnTo>
                  <a:lnTo>
                    <a:pt x="69763" y="27355"/>
                  </a:lnTo>
                  <a:lnTo>
                    <a:pt x="70505" y="26659"/>
                  </a:lnTo>
                  <a:lnTo>
                    <a:pt x="70859" y="26009"/>
                  </a:lnTo>
                  <a:lnTo>
                    <a:pt x="70653" y="25974"/>
                  </a:lnTo>
                  <a:lnTo>
                    <a:pt x="70961" y="25712"/>
                  </a:lnTo>
                  <a:lnTo>
                    <a:pt x="70904" y="25826"/>
                  </a:lnTo>
                  <a:lnTo>
                    <a:pt x="71372" y="25826"/>
                  </a:lnTo>
                  <a:lnTo>
                    <a:pt x="72479" y="25552"/>
                  </a:lnTo>
                  <a:lnTo>
                    <a:pt x="72331" y="25381"/>
                  </a:lnTo>
                  <a:lnTo>
                    <a:pt x="71201" y="25552"/>
                  </a:lnTo>
                  <a:lnTo>
                    <a:pt x="71886" y="25301"/>
                  </a:lnTo>
                  <a:lnTo>
                    <a:pt x="72331" y="25255"/>
                  </a:lnTo>
                  <a:lnTo>
                    <a:pt x="72673" y="25210"/>
                  </a:lnTo>
                  <a:lnTo>
                    <a:pt x="73255" y="25061"/>
                  </a:lnTo>
                  <a:lnTo>
                    <a:pt x="73598" y="25073"/>
                  </a:lnTo>
                  <a:lnTo>
                    <a:pt x="74134" y="24925"/>
                  </a:lnTo>
                  <a:lnTo>
                    <a:pt x="74282" y="24685"/>
                  </a:lnTo>
                  <a:lnTo>
                    <a:pt x="74123" y="24491"/>
                  </a:lnTo>
                  <a:lnTo>
                    <a:pt x="74100" y="24799"/>
                  </a:lnTo>
                  <a:lnTo>
                    <a:pt x="73792" y="24788"/>
                  </a:lnTo>
                  <a:lnTo>
                    <a:pt x="73712" y="24320"/>
                  </a:lnTo>
                  <a:lnTo>
                    <a:pt x="73871" y="23840"/>
                  </a:lnTo>
                  <a:lnTo>
                    <a:pt x="74065" y="23658"/>
                  </a:lnTo>
                  <a:lnTo>
                    <a:pt x="74625" y="23133"/>
                  </a:lnTo>
                  <a:lnTo>
                    <a:pt x="75469" y="22870"/>
                  </a:lnTo>
                  <a:lnTo>
                    <a:pt x="76325" y="22574"/>
                  </a:lnTo>
                  <a:lnTo>
                    <a:pt x="77215" y="22151"/>
                  </a:lnTo>
                  <a:lnTo>
                    <a:pt x="77192" y="21866"/>
                  </a:lnTo>
                  <a:lnTo>
                    <a:pt x="76896" y="21364"/>
                  </a:lnTo>
                  <a:lnTo>
                    <a:pt x="77295" y="20154"/>
                  </a:lnTo>
                  <a:lnTo>
                    <a:pt x="77078" y="19892"/>
                  </a:lnTo>
                  <a:lnTo>
                    <a:pt x="76553" y="20052"/>
                  </a:lnTo>
                  <a:lnTo>
                    <a:pt x="76394" y="19812"/>
                  </a:lnTo>
                  <a:lnTo>
                    <a:pt x="75606" y="20474"/>
                  </a:lnTo>
                  <a:lnTo>
                    <a:pt x="75150" y="21181"/>
                  </a:lnTo>
                  <a:lnTo>
                    <a:pt x="74762" y="21581"/>
                  </a:lnTo>
                  <a:lnTo>
                    <a:pt x="74408" y="21706"/>
                  </a:lnTo>
                  <a:lnTo>
                    <a:pt x="74168" y="21752"/>
                  </a:lnTo>
                  <a:lnTo>
                    <a:pt x="74020" y="21980"/>
                  </a:lnTo>
                  <a:lnTo>
                    <a:pt x="72696" y="21980"/>
                  </a:lnTo>
                  <a:lnTo>
                    <a:pt x="71600" y="21980"/>
                  </a:lnTo>
                  <a:lnTo>
                    <a:pt x="71212" y="22151"/>
                  </a:lnTo>
                  <a:lnTo>
                    <a:pt x="70254" y="22745"/>
                  </a:lnTo>
                  <a:lnTo>
                    <a:pt x="70288" y="22870"/>
                  </a:lnTo>
                  <a:lnTo>
                    <a:pt x="70197" y="23213"/>
                  </a:lnTo>
                  <a:lnTo>
                    <a:pt x="69546" y="23498"/>
                  </a:lnTo>
                  <a:lnTo>
                    <a:pt x="68987" y="23430"/>
                  </a:lnTo>
                  <a:lnTo>
                    <a:pt x="68416" y="23407"/>
                  </a:lnTo>
                  <a:lnTo>
                    <a:pt x="68051" y="23498"/>
                  </a:lnTo>
                  <a:lnTo>
                    <a:pt x="68006" y="23760"/>
                  </a:lnTo>
                  <a:lnTo>
                    <a:pt x="68006" y="23760"/>
                  </a:lnTo>
                  <a:lnTo>
                    <a:pt x="67994" y="23840"/>
                  </a:lnTo>
                  <a:lnTo>
                    <a:pt x="67161" y="24377"/>
                  </a:lnTo>
                  <a:lnTo>
                    <a:pt x="66522" y="24628"/>
                  </a:lnTo>
                  <a:lnTo>
                    <a:pt x="66111" y="24742"/>
                  </a:lnTo>
                  <a:lnTo>
                    <a:pt x="65575" y="24982"/>
                  </a:lnTo>
                  <a:lnTo>
                    <a:pt x="65004" y="25119"/>
                  </a:lnTo>
                  <a:lnTo>
                    <a:pt x="64650" y="25073"/>
                  </a:lnTo>
                  <a:lnTo>
                    <a:pt x="64262" y="24890"/>
                  </a:lnTo>
                  <a:lnTo>
                    <a:pt x="64650" y="24548"/>
                  </a:lnTo>
                  <a:lnTo>
                    <a:pt x="64650" y="24548"/>
                  </a:lnTo>
                  <a:lnTo>
                    <a:pt x="64936" y="24228"/>
                  </a:lnTo>
                  <a:lnTo>
                    <a:pt x="65461" y="23749"/>
                  </a:lnTo>
                  <a:lnTo>
                    <a:pt x="65461" y="23749"/>
                  </a:lnTo>
                  <a:lnTo>
                    <a:pt x="65461" y="23749"/>
                  </a:lnTo>
                  <a:lnTo>
                    <a:pt x="65563" y="23384"/>
                  </a:lnTo>
                  <a:lnTo>
                    <a:pt x="65632" y="22893"/>
                  </a:lnTo>
                  <a:lnTo>
                    <a:pt x="65404" y="22790"/>
                  </a:lnTo>
                  <a:lnTo>
                    <a:pt x="64799" y="23190"/>
                  </a:lnTo>
                  <a:lnTo>
                    <a:pt x="64662" y="23178"/>
                  </a:lnTo>
                  <a:lnTo>
                    <a:pt x="64707" y="22962"/>
                  </a:lnTo>
                  <a:lnTo>
                    <a:pt x="65255" y="22608"/>
                  </a:lnTo>
                  <a:lnTo>
                    <a:pt x="65483" y="22208"/>
                  </a:lnTo>
                  <a:lnTo>
                    <a:pt x="65575" y="21809"/>
                  </a:lnTo>
                  <a:lnTo>
                    <a:pt x="65198" y="21467"/>
                  </a:lnTo>
                  <a:lnTo>
                    <a:pt x="64662" y="21273"/>
                  </a:lnTo>
                  <a:lnTo>
                    <a:pt x="64422" y="21615"/>
                  </a:lnTo>
                  <a:lnTo>
                    <a:pt x="64228" y="21706"/>
                  </a:lnTo>
                  <a:lnTo>
                    <a:pt x="63909" y="22151"/>
                  </a:lnTo>
                  <a:lnTo>
                    <a:pt x="63966" y="21843"/>
                  </a:lnTo>
                  <a:lnTo>
                    <a:pt x="63600" y="22060"/>
                  </a:lnTo>
                  <a:lnTo>
                    <a:pt x="63292" y="22345"/>
                  </a:lnTo>
                  <a:lnTo>
                    <a:pt x="62927" y="22790"/>
                  </a:lnTo>
                  <a:lnTo>
                    <a:pt x="62745" y="23156"/>
                  </a:lnTo>
                  <a:lnTo>
                    <a:pt x="62756" y="23703"/>
                  </a:lnTo>
                  <a:lnTo>
                    <a:pt x="62493" y="24274"/>
                  </a:lnTo>
                  <a:lnTo>
                    <a:pt x="62026" y="24696"/>
                  </a:lnTo>
                  <a:lnTo>
                    <a:pt x="61832" y="24833"/>
                  </a:lnTo>
                  <a:lnTo>
                    <a:pt x="61603" y="24925"/>
                  </a:lnTo>
                  <a:lnTo>
                    <a:pt x="61341" y="24925"/>
                  </a:lnTo>
                  <a:lnTo>
                    <a:pt x="61295" y="24867"/>
                  </a:lnTo>
                  <a:lnTo>
                    <a:pt x="61284" y="24400"/>
                  </a:lnTo>
                  <a:lnTo>
                    <a:pt x="61387" y="24171"/>
                  </a:lnTo>
                  <a:lnTo>
                    <a:pt x="61489" y="23954"/>
                  </a:lnTo>
                  <a:lnTo>
                    <a:pt x="61569" y="23532"/>
                  </a:lnTo>
                  <a:lnTo>
                    <a:pt x="61923" y="23030"/>
                  </a:lnTo>
                  <a:lnTo>
                    <a:pt x="62345" y="22414"/>
                  </a:lnTo>
                  <a:lnTo>
                    <a:pt x="62996" y="21752"/>
                  </a:lnTo>
                  <a:lnTo>
                    <a:pt x="62893" y="21752"/>
                  </a:lnTo>
                  <a:lnTo>
                    <a:pt x="62128" y="22323"/>
                  </a:lnTo>
                  <a:lnTo>
                    <a:pt x="62071" y="22220"/>
                  </a:lnTo>
                  <a:lnTo>
                    <a:pt x="62482" y="21889"/>
                  </a:lnTo>
                  <a:lnTo>
                    <a:pt x="63155" y="21318"/>
                  </a:lnTo>
                  <a:lnTo>
                    <a:pt x="63680" y="21250"/>
                  </a:lnTo>
                  <a:lnTo>
                    <a:pt x="64308" y="21067"/>
                  </a:lnTo>
                  <a:lnTo>
                    <a:pt x="64833" y="21158"/>
                  </a:lnTo>
                  <a:lnTo>
                    <a:pt x="64856" y="21158"/>
                  </a:lnTo>
                  <a:lnTo>
                    <a:pt x="65518" y="21090"/>
                  </a:lnTo>
                  <a:lnTo>
                    <a:pt x="65312" y="20736"/>
                  </a:lnTo>
                  <a:lnTo>
                    <a:pt x="65312" y="20736"/>
                  </a:lnTo>
                  <a:lnTo>
                    <a:pt x="65141" y="20702"/>
                  </a:lnTo>
                  <a:lnTo>
                    <a:pt x="65141" y="20702"/>
                  </a:lnTo>
                  <a:lnTo>
                    <a:pt x="65141" y="20702"/>
                  </a:lnTo>
                  <a:lnTo>
                    <a:pt x="64936" y="20668"/>
                  </a:lnTo>
                  <a:lnTo>
                    <a:pt x="64879" y="20417"/>
                  </a:lnTo>
                  <a:lnTo>
                    <a:pt x="64148" y="20497"/>
                  </a:lnTo>
                  <a:lnTo>
                    <a:pt x="63441" y="20691"/>
                  </a:lnTo>
                  <a:lnTo>
                    <a:pt x="63087" y="20360"/>
                  </a:lnTo>
                  <a:lnTo>
                    <a:pt x="62722" y="20246"/>
                  </a:lnTo>
                  <a:lnTo>
                    <a:pt x="63167" y="19778"/>
                  </a:lnTo>
                  <a:lnTo>
                    <a:pt x="62414" y="20063"/>
                  </a:lnTo>
                  <a:lnTo>
                    <a:pt x="61717" y="20360"/>
                  </a:lnTo>
                  <a:lnTo>
                    <a:pt x="61056" y="20576"/>
                  </a:lnTo>
                  <a:lnTo>
                    <a:pt x="60759" y="20280"/>
                  </a:lnTo>
                  <a:lnTo>
                    <a:pt x="59971" y="20462"/>
                  </a:lnTo>
                  <a:lnTo>
                    <a:pt x="60028" y="20337"/>
                  </a:lnTo>
                  <a:lnTo>
                    <a:pt x="60690" y="19960"/>
                  </a:lnTo>
                  <a:lnTo>
                    <a:pt x="61352" y="19606"/>
                  </a:lnTo>
                  <a:lnTo>
                    <a:pt x="62197" y="19310"/>
                  </a:lnTo>
                  <a:lnTo>
                    <a:pt x="62197" y="19310"/>
                  </a:lnTo>
                  <a:lnTo>
                    <a:pt x="62197" y="19310"/>
                  </a:lnTo>
                  <a:lnTo>
                    <a:pt x="61444" y="19081"/>
                  </a:lnTo>
                  <a:lnTo>
                    <a:pt x="60816" y="19196"/>
                  </a:lnTo>
                  <a:lnTo>
                    <a:pt x="60268" y="18922"/>
                  </a:lnTo>
                  <a:lnTo>
                    <a:pt x="59618" y="18785"/>
                  </a:lnTo>
                  <a:lnTo>
                    <a:pt x="59161" y="18728"/>
                  </a:lnTo>
                  <a:lnTo>
                    <a:pt x="59013" y="18579"/>
                  </a:lnTo>
                  <a:close/>
                  <a:moveTo>
                    <a:pt x="24810" y="11413"/>
                  </a:moveTo>
                  <a:lnTo>
                    <a:pt x="25792" y="11013"/>
                  </a:lnTo>
                  <a:lnTo>
                    <a:pt x="25792" y="10751"/>
                  </a:lnTo>
                  <a:lnTo>
                    <a:pt x="25427" y="10694"/>
                  </a:lnTo>
                  <a:lnTo>
                    <a:pt x="24936" y="10819"/>
                  </a:lnTo>
                  <a:lnTo>
                    <a:pt x="24023" y="11127"/>
                  </a:lnTo>
                  <a:lnTo>
                    <a:pt x="23715" y="11504"/>
                  </a:lnTo>
                  <a:lnTo>
                    <a:pt x="23818" y="11732"/>
                  </a:lnTo>
                  <a:close/>
                  <a:moveTo>
                    <a:pt x="19287" y="9073"/>
                  </a:moveTo>
                  <a:lnTo>
                    <a:pt x="19618" y="8742"/>
                  </a:lnTo>
                  <a:lnTo>
                    <a:pt x="19207" y="8674"/>
                  </a:lnTo>
                  <a:lnTo>
                    <a:pt x="18397" y="8811"/>
                  </a:lnTo>
                  <a:lnTo>
                    <a:pt x="18511" y="9039"/>
                  </a:lnTo>
                  <a:lnTo>
                    <a:pt x="18739" y="9199"/>
                  </a:lnTo>
                  <a:close/>
                  <a:moveTo>
                    <a:pt x="19458" y="5889"/>
                  </a:moveTo>
                  <a:lnTo>
                    <a:pt x="19024" y="6197"/>
                  </a:lnTo>
                  <a:lnTo>
                    <a:pt x="19081" y="6277"/>
                  </a:lnTo>
                  <a:lnTo>
                    <a:pt x="19675" y="6220"/>
                  </a:lnTo>
                  <a:lnTo>
                    <a:pt x="19721" y="6368"/>
                  </a:lnTo>
                  <a:lnTo>
                    <a:pt x="19960" y="6540"/>
                  </a:lnTo>
                  <a:lnTo>
                    <a:pt x="20656" y="6368"/>
                  </a:lnTo>
                  <a:lnTo>
                    <a:pt x="20828" y="6288"/>
                  </a:lnTo>
                  <a:lnTo>
                    <a:pt x="20360" y="6174"/>
                  </a:lnTo>
                  <a:lnTo>
                    <a:pt x="20131" y="5957"/>
                  </a:lnTo>
                  <a:lnTo>
                    <a:pt x="19652" y="6049"/>
                  </a:lnTo>
                  <a:close/>
                  <a:moveTo>
                    <a:pt x="37284" y="149"/>
                  </a:moveTo>
                  <a:lnTo>
                    <a:pt x="36656" y="0"/>
                  </a:lnTo>
                  <a:lnTo>
                    <a:pt x="35196" y="400"/>
                  </a:lnTo>
                  <a:lnTo>
                    <a:pt x="34739" y="354"/>
                  </a:lnTo>
                  <a:lnTo>
                    <a:pt x="33176" y="685"/>
                  </a:lnTo>
                  <a:lnTo>
                    <a:pt x="32491" y="765"/>
                  </a:lnTo>
                  <a:lnTo>
                    <a:pt x="31372" y="1119"/>
                  </a:lnTo>
                  <a:lnTo>
                    <a:pt x="30688" y="1495"/>
                  </a:lnTo>
                  <a:lnTo>
                    <a:pt x="29467" y="1849"/>
                  </a:lnTo>
                  <a:lnTo>
                    <a:pt x="28371" y="1861"/>
                  </a:lnTo>
                  <a:lnTo>
                    <a:pt x="27481" y="2283"/>
                  </a:lnTo>
                  <a:lnTo>
                    <a:pt x="27937" y="2522"/>
                  </a:lnTo>
                  <a:lnTo>
                    <a:pt x="28029" y="2853"/>
                  </a:lnTo>
                  <a:lnTo>
                    <a:pt x="27915" y="3230"/>
                  </a:lnTo>
                  <a:lnTo>
                    <a:pt x="28245" y="3538"/>
                  </a:lnTo>
                  <a:lnTo>
                    <a:pt x="28074" y="4029"/>
                  </a:lnTo>
                  <a:lnTo>
                    <a:pt x="26762" y="4063"/>
                  </a:lnTo>
                  <a:lnTo>
                    <a:pt x="27378" y="3664"/>
                  </a:lnTo>
                  <a:lnTo>
                    <a:pt x="26899" y="3664"/>
                  </a:lnTo>
                  <a:lnTo>
                    <a:pt x="25027" y="4052"/>
                  </a:lnTo>
                  <a:lnTo>
                    <a:pt x="23726" y="4371"/>
                  </a:lnTo>
                  <a:lnTo>
                    <a:pt x="23863" y="4851"/>
                  </a:lnTo>
                  <a:lnTo>
                    <a:pt x="23692" y="5159"/>
                  </a:lnTo>
                  <a:lnTo>
                    <a:pt x="24343" y="5364"/>
                  </a:lnTo>
                  <a:lnTo>
                    <a:pt x="25324" y="5261"/>
                  </a:lnTo>
                  <a:lnTo>
                    <a:pt x="25575" y="5444"/>
                  </a:lnTo>
                  <a:lnTo>
                    <a:pt x="25997" y="5261"/>
                  </a:lnTo>
                  <a:lnTo>
                    <a:pt x="26865" y="5090"/>
                  </a:lnTo>
                  <a:lnTo>
                    <a:pt x="27253" y="5090"/>
                  </a:lnTo>
                  <a:lnTo>
                    <a:pt x="26408" y="5387"/>
                  </a:lnTo>
                  <a:lnTo>
                    <a:pt x="26568" y="5535"/>
                  </a:lnTo>
                  <a:lnTo>
                    <a:pt x="26203" y="5900"/>
                  </a:lnTo>
                  <a:lnTo>
                    <a:pt x="25427" y="6163"/>
                  </a:lnTo>
                  <a:lnTo>
                    <a:pt x="25061" y="6083"/>
                  </a:lnTo>
                  <a:lnTo>
                    <a:pt x="24069" y="6471"/>
                  </a:lnTo>
                  <a:lnTo>
                    <a:pt x="23806" y="6345"/>
                  </a:lnTo>
                  <a:lnTo>
                    <a:pt x="23224" y="6403"/>
                  </a:lnTo>
                  <a:lnTo>
                    <a:pt x="22471" y="6825"/>
                  </a:lnTo>
                  <a:lnTo>
                    <a:pt x="21387" y="7270"/>
                  </a:lnTo>
                  <a:lnTo>
                    <a:pt x="20554" y="7761"/>
                  </a:lnTo>
                  <a:lnTo>
                    <a:pt x="20599" y="8103"/>
                  </a:lnTo>
                  <a:lnTo>
                    <a:pt x="20029" y="8571"/>
                  </a:lnTo>
                  <a:lnTo>
                    <a:pt x="20234" y="8765"/>
                  </a:lnTo>
                  <a:lnTo>
                    <a:pt x="20303" y="9153"/>
                  </a:lnTo>
                  <a:lnTo>
                    <a:pt x="21330" y="8993"/>
                  </a:lnTo>
                  <a:lnTo>
                    <a:pt x="21387" y="9301"/>
                  </a:lnTo>
                  <a:lnTo>
                    <a:pt x="20919" y="9598"/>
                  </a:lnTo>
                  <a:lnTo>
                    <a:pt x="20405" y="10100"/>
                  </a:lnTo>
                  <a:lnTo>
                    <a:pt x="20805" y="10100"/>
                  </a:lnTo>
                  <a:lnTo>
                    <a:pt x="21832" y="9769"/>
                  </a:lnTo>
                  <a:lnTo>
                    <a:pt x="21604" y="10180"/>
                  </a:lnTo>
                  <a:lnTo>
                    <a:pt x="22117" y="9883"/>
                  </a:lnTo>
                  <a:lnTo>
                    <a:pt x="22060" y="10306"/>
                  </a:lnTo>
                  <a:lnTo>
                    <a:pt x="22745" y="9997"/>
                  </a:lnTo>
                  <a:lnTo>
                    <a:pt x="22802" y="10157"/>
                  </a:lnTo>
                  <a:lnTo>
                    <a:pt x="23829" y="9895"/>
                  </a:lnTo>
                  <a:lnTo>
                    <a:pt x="22939" y="10385"/>
                  </a:lnTo>
                  <a:lnTo>
                    <a:pt x="22129" y="11024"/>
                  </a:lnTo>
                  <a:lnTo>
                    <a:pt x="21318" y="11321"/>
                  </a:lnTo>
                  <a:lnTo>
                    <a:pt x="20987" y="11492"/>
                  </a:lnTo>
                  <a:lnTo>
                    <a:pt x="19515" y="12006"/>
                  </a:lnTo>
                  <a:lnTo>
                    <a:pt x="18819" y="12348"/>
                  </a:lnTo>
                  <a:lnTo>
                    <a:pt x="17895" y="12451"/>
                  </a:lnTo>
                  <a:lnTo>
                    <a:pt x="16674" y="12919"/>
                  </a:lnTo>
                  <a:lnTo>
                    <a:pt x="15738" y="13181"/>
                  </a:lnTo>
                  <a:lnTo>
                    <a:pt x="14585" y="13581"/>
                  </a:lnTo>
                  <a:lnTo>
                    <a:pt x="14528" y="13718"/>
                  </a:lnTo>
                  <a:lnTo>
                    <a:pt x="15955" y="13478"/>
                  </a:lnTo>
                  <a:lnTo>
                    <a:pt x="16810" y="13193"/>
                  </a:lnTo>
                  <a:lnTo>
                    <a:pt x="17792" y="12907"/>
                  </a:lnTo>
                  <a:lnTo>
                    <a:pt x="18659" y="12668"/>
                  </a:lnTo>
                  <a:lnTo>
                    <a:pt x="19059" y="12736"/>
                  </a:lnTo>
                  <a:lnTo>
                    <a:pt x="20211" y="12360"/>
                  </a:lnTo>
                  <a:lnTo>
                    <a:pt x="20862" y="11960"/>
                  </a:lnTo>
                  <a:lnTo>
                    <a:pt x="22357" y="11527"/>
                  </a:lnTo>
                  <a:lnTo>
                    <a:pt x="22916" y="11150"/>
                  </a:lnTo>
                  <a:lnTo>
                    <a:pt x="23852" y="10899"/>
                  </a:lnTo>
                  <a:lnTo>
                    <a:pt x="24936" y="10534"/>
                  </a:lnTo>
                  <a:lnTo>
                    <a:pt x="26203" y="9940"/>
                  </a:lnTo>
                  <a:lnTo>
                    <a:pt x="26180" y="9529"/>
                  </a:lnTo>
                  <a:lnTo>
                    <a:pt x="27766" y="8936"/>
                  </a:lnTo>
                  <a:lnTo>
                    <a:pt x="28816" y="8388"/>
                  </a:lnTo>
                  <a:lnTo>
                    <a:pt x="30128" y="7932"/>
                  </a:lnTo>
                  <a:lnTo>
                    <a:pt x="30071" y="8126"/>
                  </a:lnTo>
                  <a:lnTo>
                    <a:pt x="29113" y="8388"/>
                  </a:lnTo>
                  <a:lnTo>
                    <a:pt x="27937" y="9199"/>
                  </a:lnTo>
                  <a:lnTo>
                    <a:pt x="27481" y="9701"/>
                  </a:lnTo>
                  <a:lnTo>
                    <a:pt x="28394" y="9507"/>
                  </a:lnTo>
                  <a:lnTo>
                    <a:pt x="29261" y="9244"/>
                  </a:lnTo>
                  <a:lnTo>
                    <a:pt x="30186" y="9050"/>
                  </a:lnTo>
                  <a:lnTo>
                    <a:pt x="30596" y="9016"/>
                  </a:lnTo>
                  <a:lnTo>
                    <a:pt x="31099" y="8423"/>
                  </a:lnTo>
                  <a:lnTo>
                    <a:pt x="32000" y="8251"/>
                  </a:lnTo>
                  <a:lnTo>
                    <a:pt x="32365" y="8617"/>
                  </a:lnTo>
                  <a:lnTo>
                    <a:pt x="33233" y="8993"/>
                  </a:lnTo>
                  <a:lnTo>
                    <a:pt x="34180" y="8925"/>
                  </a:lnTo>
                  <a:lnTo>
                    <a:pt x="34990" y="9210"/>
                  </a:lnTo>
                  <a:lnTo>
                    <a:pt x="35447" y="9370"/>
                  </a:lnTo>
                  <a:lnTo>
                    <a:pt x="35926" y="10237"/>
                  </a:lnTo>
                  <a:lnTo>
                    <a:pt x="36451" y="10477"/>
                  </a:lnTo>
                  <a:lnTo>
                    <a:pt x="37467" y="10511"/>
                  </a:lnTo>
                  <a:lnTo>
                    <a:pt x="38049" y="10568"/>
                  </a:lnTo>
                  <a:lnTo>
                    <a:pt x="37661" y="11355"/>
                  </a:lnTo>
                  <a:lnTo>
                    <a:pt x="37889" y="12052"/>
                  </a:lnTo>
                  <a:lnTo>
                    <a:pt x="37421" y="12793"/>
                  </a:lnTo>
                  <a:lnTo>
                    <a:pt x="37775" y="13067"/>
                  </a:lnTo>
                  <a:lnTo>
                    <a:pt x="37866" y="13375"/>
                  </a:lnTo>
                  <a:lnTo>
                    <a:pt x="37866" y="13375"/>
                  </a:lnTo>
                  <a:lnTo>
                    <a:pt x="38596" y="12965"/>
                  </a:lnTo>
                  <a:lnTo>
                    <a:pt x="39030" y="12440"/>
                  </a:lnTo>
                  <a:lnTo>
                    <a:pt x="38380" y="11892"/>
                  </a:lnTo>
                  <a:lnTo>
                    <a:pt x="38596" y="10922"/>
                  </a:lnTo>
                  <a:lnTo>
                    <a:pt x="38745" y="10328"/>
                  </a:lnTo>
                  <a:lnTo>
                    <a:pt x="38505" y="9940"/>
                  </a:lnTo>
                  <a:lnTo>
                    <a:pt x="38402" y="9598"/>
                  </a:lnTo>
                  <a:lnTo>
                    <a:pt x="38482" y="9164"/>
                  </a:lnTo>
                  <a:lnTo>
                    <a:pt x="37569" y="9438"/>
                  </a:lnTo>
                  <a:lnTo>
                    <a:pt x="36485" y="9906"/>
                  </a:lnTo>
                  <a:lnTo>
                    <a:pt x="36451" y="9358"/>
                  </a:lnTo>
                  <a:lnTo>
                    <a:pt x="36371" y="8982"/>
                  </a:lnTo>
                  <a:lnTo>
                    <a:pt x="35983" y="8753"/>
                  </a:lnTo>
                  <a:lnTo>
                    <a:pt x="35378" y="8742"/>
                  </a:lnTo>
                  <a:lnTo>
                    <a:pt x="40434" y="4120"/>
                  </a:lnTo>
                  <a:lnTo>
                    <a:pt x="43903" y="1233"/>
                  </a:lnTo>
                  <a:lnTo>
                    <a:pt x="43903" y="1233"/>
                  </a:lnTo>
                  <a:lnTo>
                    <a:pt x="43903" y="1233"/>
                  </a:lnTo>
                  <a:lnTo>
                    <a:pt x="43401" y="1142"/>
                  </a:lnTo>
                  <a:lnTo>
                    <a:pt x="42819" y="913"/>
                  </a:lnTo>
                  <a:lnTo>
                    <a:pt x="41883" y="1027"/>
                  </a:lnTo>
                  <a:lnTo>
                    <a:pt x="41575" y="925"/>
                  </a:lnTo>
                  <a:lnTo>
                    <a:pt x="40559" y="856"/>
                  </a:lnTo>
                  <a:lnTo>
                    <a:pt x="39681" y="628"/>
                  </a:lnTo>
                  <a:lnTo>
                    <a:pt x="38996" y="696"/>
                  </a:lnTo>
                  <a:lnTo>
                    <a:pt x="38288" y="571"/>
                  </a:lnTo>
                  <a:lnTo>
                    <a:pt x="38574" y="400"/>
                  </a:lnTo>
                  <a:lnTo>
                    <a:pt x="37683" y="354"/>
                  </a:lnTo>
                  <a:lnTo>
                    <a:pt x="37204" y="49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7" name="Google Shape;737;p36"/>
            <p:cNvSpPr/>
            <p:nvPr/>
          </p:nvSpPr>
          <p:spPr>
            <a:xfrm>
              <a:off x="4725950" y="2079875"/>
              <a:ext cx="338975" cy="188625"/>
            </a:xfrm>
            <a:custGeom>
              <a:rect b="b" l="l" r="r" t="t"/>
              <a:pathLst>
                <a:path extrusionOk="0" h="7545" w="13559">
                  <a:moveTo>
                    <a:pt x="11618" y="2911"/>
                  </a:moveTo>
                  <a:lnTo>
                    <a:pt x="11253" y="3082"/>
                  </a:lnTo>
                  <a:lnTo>
                    <a:pt x="10489" y="3698"/>
                  </a:lnTo>
                  <a:lnTo>
                    <a:pt x="10352" y="4337"/>
                  </a:lnTo>
                  <a:lnTo>
                    <a:pt x="10089" y="4337"/>
                  </a:lnTo>
                  <a:lnTo>
                    <a:pt x="9758" y="3904"/>
                  </a:lnTo>
                  <a:lnTo>
                    <a:pt x="8811" y="3881"/>
                  </a:lnTo>
                  <a:lnTo>
                    <a:pt x="8446" y="3162"/>
                  </a:lnTo>
                  <a:lnTo>
                    <a:pt x="8092" y="3150"/>
                  </a:lnTo>
                  <a:lnTo>
                    <a:pt x="7875" y="2272"/>
                  </a:lnTo>
                  <a:lnTo>
                    <a:pt x="6803" y="1621"/>
                  </a:lnTo>
                  <a:lnTo>
                    <a:pt x="5581" y="1701"/>
                  </a:lnTo>
                  <a:lnTo>
                    <a:pt x="4771" y="1827"/>
                  </a:lnTo>
                  <a:lnTo>
                    <a:pt x="3835" y="1039"/>
                  </a:lnTo>
                  <a:lnTo>
                    <a:pt x="3151" y="708"/>
                  </a:lnTo>
                  <a:lnTo>
                    <a:pt x="1861" y="69"/>
                  </a:lnTo>
                  <a:lnTo>
                    <a:pt x="1701" y="1"/>
                  </a:lnTo>
                  <a:lnTo>
                    <a:pt x="1" y="514"/>
                  </a:lnTo>
                  <a:lnTo>
                    <a:pt x="891" y="3767"/>
                  </a:lnTo>
                  <a:lnTo>
                    <a:pt x="1713" y="3755"/>
                  </a:lnTo>
                  <a:lnTo>
                    <a:pt x="1484" y="3310"/>
                  </a:lnTo>
                  <a:lnTo>
                    <a:pt x="2032" y="2991"/>
                  </a:lnTo>
                  <a:lnTo>
                    <a:pt x="2500" y="2477"/>
                  </a:lnTo>
                  <a:lnTo>
                    <a:pt x="3607" y="2945"/>
                  </a:lnTo>
                  <a:lnTo>
                    <a:pt x="3881" y="3653"/>
                  </a:lnTo>
                  <a:lnTo>
                    <a:pt x="4212" y="3835"/>
                  </a:lnTo>
                  <a:lnTo>
                    <a:pt x="4999" y="3789"/>
                  </a:lnTo>
                  <a:lnTo>
                    <a:pt x="5285" y="3961"/>
                  </a:lnTo>
                  <a:lnTo>
                    <a:pt x="5890" y="4874"/>
                  </a:lnTo>
                  <a:lnTo>
                    <a:pt x="6894" y="5501"/>
                  </a:lnTo>
                  <a:lnTo>
                    <a:pt x="7487" y="5935"/>
                  </a:lnTo>
                  <a:lnTo>
                    <a:pt x="8377" y="6391"/>
                  </a:lnTo>
                  <a:lnTo>
                    <a:pt x="9473" y="6768"/>
                  </a:lnTo>
                  <a:lnTo>
                    <a:pt x="9587" y="7339"/>
                  </a:lnTo>
                  <a:lnTo>
                    <a:pt x="9998" y="7339"/>
                  </a:lnTo>
                  <a:lnTo>
                    <a:pt x="10614" y="7544"/>
                  </a:lnTo>
                  <a:lnTo>
                    <a:pt x="10797" y="6597"/>
                  </a:lnTo>
                  <a:lnTo>
                    <a:pt x="10454" y="5935"/>
                  </a:lnTo>
                  <a:lnTo>
                    <a:pt x="9861" y="5707"/>
                  </a:lnTo>
                  <a:lnTo>
                    <a:pt x="9941" y="5307"/>
                  </a:lnTo>
                  <a:lnTo>
                    <a:pt x="10569" y="5342"/>
                  </a:lnTo>
                  <a:lnTo>
                    <a:pt x="10785" y="4851"/>
                  </a:lnTo>
                  <a:lnTo>
                    <a:pt x="10854" y="4280"/>
                  </a:lnTo>
                  <a:lnTo>
                    <a:pt x="11767" y="4063"/>
                  </a:lnTo>
                  <a:lnTo>
                    <a:pt x="11744" y="4474"/>
                  </a:lnTo>
                  <a:lnTo>
                    <a:pt x="11927" y="4737"/>
                  </a:lnTo>
                  <a:lnTo>
                    <a:pt x="12223" y="4702"/>
                  </a:lnTo>
                  <a:lnTo>
                    <a:pt x="12805" y="4794"/>
                  </a:lnTo>
                  <a:lnTo>
                    <a:pt x="13559" y="4143"/>
                  </a:lnTo>
                  <a:lnTo>
                    <a:pt x="12543" y="3675"/>
                  </a:lnTo>
                  <a:lnTo>
                    <a:pt x="12086" y="3904"/>
                  </a:lnTo>
                  <a:lnTo>
                    <a:pt x="11424" y="3573"/>
                  </a:lnTo>
                  <a:lnTo>
                    <a:pt x="11870" y="299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8" name="Google Shape;738;p36"/>
            <p:cNvSpPr/>
            <p:nvPr/>
          </p:nvSpPr>
          <p:spPr>
            <a:xfrm>
              <a:off x="2257775" y="2836225"/>
              <a:ext cx="269925" cy="259650"/>
            </a:xfrm>
            <a:custGeom>
              <a:rect b="b" l="l" r="r" t="t"/>
              <a:pathLst>
                <a:path extrusionOk="0" h="10386" w="10797">
                  <a:moveTo>
                    <a:pt x="10797" y="3435"/>
                  </a:moveTo>
                  <a:lnTo>
                    <a:pt x="10477" y="3230"/>
                  </a:lnTo>
                  <a:lnTo>
                    <a:pt x="10067" y="3253"/>
                  </a:lnTo>
                  <a:lnTo>
                    <a:pt x="9964" y="2522"/>
                  </a:lnTo>
                  <a:lnTo>
                    <a:pt x="9382" y="2066"/>
                  </a:lnTo>
                  <a:lnTo>
                    <a:pt x="8754" y="2009"/>
                  </a:lnTo>
                  <a:lnTo>
                    <a:pt x="8503" y="1587"/>
                  </a:lnTo>
                  <a:lnTo>
                    <a:pt x="9188" y="1313"/>
                  </a:lnTo>
                  <a:lnTo>
                    <a:pt x="8229" y="1324"/>
                  </a:lnTo>
                  <a:lnTo>
                    <a:pt x="7248" y="1381"/>
                  </a:lnTo>
                  <a:lnTo>
                    <a:pt x="7213" y="1609"/>
                  </a:lnTo>
                  <a:lnTo>
                    <a:pt x="6757" y="1883"/>
                  </a:lnTo>
                  <a:lnTo>
                    <a:pt x="6164" y="1781"/>
                  </a:lnTo>
                  <a:lnTo>
                    <a:pt x="5718" y="1370"/>
                  </a:lnTo>
                  <a:lnTo>
                    <a:pt x="4863" y="1472"/>
                  </a:lnTo>
                  <a:lnTo>
                    <a:pt x="4144" y="1461"/>
                  </a:lnTo>
                  <a:lnTo>
                    <a:pt x="4132" y="1153"/>
                  </a:lnTo>
                  <a:lnTo>
                    <a:pt x="3630" y="662"/>
                  </a:lnTo>
                  <a:lnTo>
                    <a:pt x="3082" y="639"/>
                  </a:lnTo>
                  <a:lnTo>
                    <a:pt x="2831" y="0"/>
                  </a:lnTo>
                  <a:lnTo>
                    <a:pt x="2534" y="286"/>
                  </a:lnTo>
                  <a:lnTo>
                    <a:pt x="2626" y="719"/>
                  </a:lnTo>
                  <a:lnTo>
                    <a:pt x="1610" y="1084"/>
                  </a:lnTo>
                  <a:lnTo>
                    <a:pt x="1610" y="1769"/>
                  </a:lnTo>
                  <a:lnTo>
                    <a:pt x="1838" y="2089"/>
                  </a:lnTo>
                  <a:lnTo>
                    <a:pt x="1621" y="2739"/>
                  </a:lnTo>
                  <a:lnTo>
                    <a:pt x="1279" y="2796"/>
                  </a:lnTo>
                  <a:lnTo>
                    <a:pt x="1005" y="2089"/>
                  </a:lnTo>
                  <a:lnTo>
                    <a:pt x="1393" y="1552"/>
                  </a:lnTo>
                  <a:lnTo>
                    <a:pt x="1439" y="1084"/>
                  </a:lnTo>
                  <a:lnTo>
                    <a:pt x="1199" y="674"/>
                  </a:lnTo>
                  <a:lnTo>
                    <a:pt x="1667" y="559"/>
                  </a:lnTo>
                  <a:lnTo>
                    <a:pt x="1713" y="343"/>
                  </a:lnTo>
                  <a:lnTo>
                    <a:pt x="1176" y="502"/>
                  </a:lnTo>
                  <a:lnTo>
                    <a:pt x="948" y="959"/>
                  </a:lnTo>
                  <a:lnTo>
                    <a:pt x="640" y="1210"/>
                  </a:lnTo>
                  <a:lnTo>
                    <a:pt x="378" y="1552"/>
                  </a:lnTo>
                  <a:lnTo>
                    <a:pt x="252" y="2203"/>
                  </a:lnTo>
                  <a:lnTo>
                    <a:pt x="1" y="2728"/>
                  </a:lnTo>
                  <a:lnTo>
                    <a:pt x="412" y="2796"/>
                  </a:lnTo>
                  <a:lnTo>
                    <a:pt x="492" y="3207"/>
                  </a:lnTo>
                  <a:lnTo>
                    <a:pt x="651" y="3413"/>
                  </a:lnTo>
                  <a:lnTo>
                    <a:pt x="709" y="3766"/>
                  </a:lnTo>
                  <a:lnTo>
                    <a:pt x="594" y="4109"/>
                  </a:lnTo>
                  <a:lnTo>
                    <a:pt x="629" y="4291"/>
                  </a:lnTo>
                  <a:lnTo>
                    <a:pt x="811" y="4383"/>
                  </a:lnTo>
                  <a:lnTo>
                    <a:pt x="994" y="4691"/>
                  </a:lnTo>
                  <a:lnTo>
                    <a:pt x="2021" y="4611"/>
                  </a:lnTo>
                  <a:lnTo>
                    <a:pt x="2477" y="4725"/>
                  </a:lnTo>
                  <a:lnTo>
                    <a:pt x="3025" y="5501"/>
                  </a:lnTo>
                  <a:lnTo>
                    <a:pt x="3345" y="5410"/>
                  </a:lnTo>
                  <a:lnTo>
                    <a:pt x="3915" y="5444"/>
                  </a:lnTo>
                  <a:lnTo>
                    <a:pt x="4372" y="5353"/>
                  </a:lnTo>
                  <a:lnTo>
                    <a:pt x="4657" y="5501"/>
                  </a:lnTo>
                  <a:lnTo>
                    <a:pt x="4486" y="5992"/>
                  </a:lnTo>
                  <a:lnTo>
                    <a:pt x="4303" y="6288"/>
                  </a:lnTo>
                  <a:lnTo>
                    <a:pt x="4235" y="6950"/>
                  </a:lnTo>
                  <a:lnTo>
                    <a:pt x="4372" y="7544"/>
                  </a:lnTo>
                  <a:lnTo>
                    <a:pt x="4589" y="7818"/>
                  </a:lnTo>
                  <a:lnTo>
                    <a:pt x="4623" y="8034"/>
                  </a:lnTo>
                  <a:lnTo>
                    <a:pt x="4201" y="8468"/>
                  </a:lnTo>
                  <a:lnTo>
                    <a:pt x="4486" y="8674"/>
                  </a:lnTo>
                  <a:lnTo>
                    <a:pt x="4691" y="8982"/>
                  </a:lnTo>
                  <a:lnTo>
                    <a:pt x="4931" y="9895"/>
                  </a:lnTo>
                  <a:lnTo>
                    <a:pt x="5365" y="10385"/>
                  </a:lnTo>
                  <a:lnTo>
                    <a:pt x="5992" y="10317"/>
                  </a:lnTo>
                  <a:lnTo>
                    <a:pt x="6141" y="10043"/>
                  </a:lnTo>
                  <a:lnTo>
                    <a:pt x="6746" y="9826"/>
                  </a:lnTo>
                  <a:lnTo>
                    <a:pt x="7077" y="9689"/>
                  </a:lnTo>
                  <a:lnTo>
                    <a:pt x="7168" y="9301"/>
                  </a:lnTo>
                  <a:lnTo>
                    <a:pt x="7761" y="9039"/>
                  </a:lnTo>
                  <a:lnTo>
                    <a:pt x="7716" y="8845"/>
                  </a:lnTo>
                  <a:lnTo>
                    <a:pt x="7031" y="8776"/>
                  </a:lnTo>
                  <a:lnTo>
                    <a:pt x="6928" y="8206"/>
                  </a:lnTo>
                  <a:lnTo>
                    <a:pt x="6974" y="7589"/>
                  </a:lnTo>
                  <a:lnTo>
                    <a:pt x="6631" y="7361"/>
                  </a:lnTo>
                  <a:lnTo>
                    <a:pt x="6768" y="7270"/>
                  </a:lnTo>
                  <a:lnTo>
                    <a:pt x="7373" y="7384"/>
                  </a:lnTo>
                  <a:lnTo>
                    <a:pt x="8001" y="7612"/>
                  </a:lnTo>
                  <a:lnTo>
                    <a:pt x="8241" y="7407"/>
                  </a:lnTo>
                  <a:lnTo>
                    <a:pt x="8811" y="7258"/>
                  </a:lnTo>
                  <a:lnTo>
                    <a:pt x="9724" y="6916"/>
                  </a:lnTo>
                  <a:lnTo>
                    <a:pt x="10021" y="6574"/>
                  </a:lnTo>
                  <a:lnTo>
                    <a:pt x="9930" y="6323"/>
                  </a:lnTo>
                  <a:lnTo>
                    <a:pt x="9393" y="5638"/>
                  </a:lnTo>
                  <a:lnTo>
                    <a:pt x="9621" y="5375"/>
                  </a:lnTo>
                  <a:lnTo>
                    <a:pt x="9621" y="4965"/>
                  </a:lnTo>
                  <a:lnTo>
                    <a:pt x="10112" y="4805"/>
                  </a:lnTo>
                  <a:lnTo>
                    <a:pt x="10329" y="4634"/>
                  </a:lnTo>
                  <a:lnTo>
                    <a:pt x="10055" y="4314"/>
                  </a:lnTo>
                  <a:lnTo>
                    <a:pt x="10135" y="398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39" name="Google Shape;739;p36"/>
            <p:cNvSpPr/>
            <p:nvPr/>
          </p:nvSpPr>
          <p:spPr>
            <a:xfrm>
              <a:off x="5724250" y="2582300"/>
              <a:ext cx="172625" cy="334400"/>
            </a:xfrm>
            <a:custGeom>
              <a:rect b="b" l="l" r="r" t="t"/>
              <a:pathLst>
                <a:path extrusionOk="0" h="13376" w="6905">
                  <a:moveTo>
                    <a:pt x="4748" y="1632"/>
                  </a:moveTo>
                  <a:lnTo>
                    <a:pt x="3903" y="1404"/>
                  </a:lnTo>
                  <a:lnTo>
                    <a:pt x="3481" y="1028"/>
                  </a:lnTo>
                  <a:lnTo>
                    <a:pt x="3504" y="503"/>
                  </a:lnTo>
                  <a:lnTo>
                    <a:pt x="2762" y="343"/>
                  </a:lnTo>
                  <a:lnTo>
                    <a:pt x="2340" y="0"/>
                  </a:lnTo>
                  <a:lnTo>
                    <a:pt x="1758" y="480"/>
                  </a:lnTo>
                  <a:lnTo>
                    <a:pt x="993" y="582"/>
                  </a:lnTo>
                  <a:lnTo>
                    <a:pt x="388" y="582"/>
                  </a:lnTo>
                  <a:lnTo>
                    <a:pt x="0" y="799"/>
                  </a:lnTo>
                  <a:lnTo>
                    <a:pt x="571" y="1530"/>
                  </a:lnTo>
                  <a:lnTo>
                    <a:pt x="1050" y="2340"/>
                  </a:lnTo>
                  <a:lnTo>
                    <a:pt x="2020" y="2351"/>
                  </a:lnTo>
                  <a:lnTo>
                    <a:pt x="2454" y="3139"/>
                  </a:lnTo>
                  <a:lnTo>
                    <a:pt x="1986" y="3378"/>
                  </a:lnTo>
                  <a:lnTo>
                    <a:pt x="1792" y="3709"/>
                  </a:lnTo>
                  <a:lnTo>
                    <a:pt x="2842" y="4257"/>
                  </a:lnTo>
                  <a:lnTo>
                    <a:pt x="3652" y="5319"/>
                  </a:lnTo>
                  <a:lnTo>
                    <a:pt x="4268" y="6117"/>
                  </a:lnTo>
                  <a:lnTo>
                    <a:pt x="4953" y="6745"/>
                  </a:lnTo>
                  <a:lnTo>
                    <a:pt x="5238" y="7396"/>
                  </a:lnTo>
                  <a:lnTo>
                    <a:pt x="5204" y="8297"/>
                  </a:lnTo>
                  <a:lnTo>
                    <a:pt x="5467" y="8902"/>
                  </a:lnTo>
                  <a:lnTo>
                    <a:pt x="5478" y="9998"/>
                  </a:lnTo>
                  <a:lnTo>
                    <a:pt x="4200" y="10694"/>
                  </a:lnTo>
                  <a:lnTo>
                    <a:pt x="4599" y="11241"/>
                  </a:lnTo>
                  <a:lnTo>
                    <a:pt x="3778" y="11310"/>
                  </a:lnTo>
                  <a:lnTo>
                    <a:pt x="3104" y="11664"/>
                  </a:lnTo>
                  <a:lnTo>
                    <a:pt x="3743" y="12200"/>
                  </a:lnTo>
                  <a:lnTo>
                    <a:pt x="3561" y="12805"/>
                  </a:lnTo>
                  <a:lnTo>
                    <a:pt x="3892" y="13376"/>
                  </a:lnTo>
                  <a:lnTo>
                    <a:pt x="4828" y="12542"/>
                  </a:lnTo>
                  <a:lnTo>
                    <a:pt x="5421" y="11778"/>
                  </a:lnTo>
                  <a:lnTo>
                    <a:pt x="6288" y="11196"/>
                  </a:lnTo>
                  <a:lnTo>
                    <a:pt x="6905" y="10602"/>
                  </a:lnTo>
                  <a:lnTo>
                    <a:pt x="6847" y="9005"/>
                  </a:lnTo>
                  <a:lnTo>
                    <a:pt x="6277" y="7327"/>
                  </a:lnTo>
                  <a:lnTo>
                    <a:pt x="5683" y="6608"/>
                  </a:lnTo>
                  <a:lnTo>
                    <a:pt x="4885" y="6038"/>
                  </a:lnTo>
                  <a:lnTo>
                    <a:pt x="3972" y="4851"/>
                  </a:lnTo>
                  <a:lnTo>
                    <a:pt x="3218" y="3892"/>
                  </a:lnTo>
                  <a:lnTo>
                    <a:pt x="3287" y="3264"/>
                  </a:lnTo>
                  <a:lnTo>
                    <a:pt x="3823" y="240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0" name="Google Shape;740;p36"/>
            <p:cNvSpPr/>
            <p:nvPr/>
          </p:nvSpPr>
          <p:spPr>
            <a:xfrm>
              <a:off x="7026375" y="3443925"/>
              <a:ext cx="18575" cy="45100"/>
            </a:xfrm>
            <a:custGeom>
              <a:rect b="b" l="l" r="r" t="t"/>
              <a:pathLst>
                <a:path extrusionOk="0" h="1804" w="743">
                  <a:moveTo>
                    <a:pt x="742" y="1666"/>
                  </a:moveTo>
                  <a:lnTo>
                    <a:pt x="354" y="1153"/>
                  </a:lnTo>
                  <a:lnTo>
                    <a:pt x="263" y="1404"/>
                  </a:lnTo>
                  <a:lnTo>
                    <a:pt x="457" y="1803"/>
                  </a:lnTo>
                  <a:close/>
                  <a:moveTo>
                    <a:pt x="457" y="286"/>
                  </a:moveTo>
                  <a:lnTo>
                    <a:pt x="126" y="0"/>
                  </a:lnTo>
                  <a:lnTo>
                    <a:pt x="0" y="696"/>
                  </a:lnTo>
                  <a:lnTo>
                    <a:pt x="69" y="959"/>
                  </a:lnTo>
                  <a:lnTo>
                    <a:pt x="240" y="902"/>
                  </a:lnTo>
                  <a:lnTo>
                    <a:pt x="423" y="101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1" name="Google Shape;741;p36"/>
            <p:cNvSpPr/>
            <p:nvPr/>
          </p:nvSpPr>
          <p:spPr>
            <a:xfrm>
              <a:off x="4566475" y="2681025"/>
              <a:ext cx="206300" cy="145525"/>
            </a:xfrm>
            <a:custGeom>
              <a:rect b="b" l="l" r="r" t="t"/>
              <a:pathLst>
                <a:path extrusionOk="0" h="5821" w="8252">
                  <a:moveTo>
                    <a:pt x="8251" y="2134"/>
                  </a:moveTo>
                  <a:lnTo>
                    <a:pt x="7955" y="1506"/>
                  </a:lnTo>
                  <a:lnTo>
                    <a:pt x="7213" y="0"/>
                  </a:lnTo>
                  <a:lnTo>
                    <a:pt x="4965" y="342"/>
                  </a:lnTo>
                  <a:lnTo>
                    <a:pt x="4257" y="765"/>
                  </a:lnTo>
                  <a:lnTo>
                    <a:pt x="3755" y="1712"/>
                  </a:lnTo>
                  <a:lnTo>
                    <a:pt x="3401" y="1860"/>
                  </a:lnTo>
                  <a:lnTo>
                    <a:pt x="3173" y="1552"/>
                  </a:lnTo>
                  <a:lnTo>
                    <a:pt x="2876" y="1598"/>
                  </a:lnTo>
                  <a:lnTo>
                    <a:pt x="2100" y="1518"/>
                  </a:lnTo>
                  <a:lnTo>
                    <a:pt x="1963" y="1415"/>
                  </a:lnTo>
                  <a:lnTo>
                    <a:pt x="1050" y="1438"/>
                  </a:lnTo>
                  <a:lnTo>
                    <a:pt x="834" y="1529"/>
                  </a:lnTo>
                  <a:lnTo>
                    <a:pt x="491" y="1290"/>
                  </a:lnTo>
                  <a:lnTo>
                    <a:pt x="320" y="1735"/>
                  </a:lnTo>
                  <a:lnTo>
                    <a:pt x="411" y="2111"/>
                  </a:lnTo>
                  <a:lnTo>
                    <a:pt x="92" y="2419"/>
                  </a:lnTo>
                  <a:lnTo>
                    <a:pt x="149" y="2796"/>
                  </a:lnTo>
                  <a:lnTo>
                    <a:pt x="58" y="2990"/>
                  </a:lnTo>
                  <a:lnTo>
                    <a:pt x="160" y="3401"/>
                  </a:lnTo>
                  <a:lnTo>
                    <a:pt x="0" y="3447"/>
                  </a:lnTo>
                  <a:lnTo>
                    <a:pt x="252" y="3812"/>
                  </a:lnTo>
                  <a:lnTo>
                    <a:pt x="434" y="4485"/>
                  </a:lnTo>
                  <a:lnTo>
                    <a:pt x="571" y="4759"/>
                  </a:lnTo>
                  <a:lnTo>
                    <a:pt x="571" y="5238"/>
                  </a:lnTo>
                  <a:lnTo>
                    <a:pt x="799" y="5775"/>
                  </a:lnTo>
                  <a:lnTo>
                    <a:pt x="1358" y="5820"/>
                  </a:lnTo>
                  <a:lnTo>
                    <a:pt x="1621" y="5695"/>
                  </a:lnTo>
                  <a:lnTo>
                    <a:pt x="1998" y="5729"/>
                  </a:lnTo>
                  <a:lnTo>
                    <a:pt x="2112" y="5478"/>
                  </a:lnTo>
                  <a:lnTo>
                    <a:pt x="2329" y="5421"/>
                  </a:lnTo>
                  <a:lnTo>
                    <a:pt x="2488" y="5181"/>
                  </a:lnTo>
                  <a:lnTo>
                    <a:pt x="2682" y="5124"/>
                  </a:lnTo>
                  <a:lnTo>
                    <a:pt x="3356" y="5078"/>
                  </a:lnTo>
                  <a:lnTo>
                    <a:pt x="3858" y="4907"/>
                  </a:lnTo>
                  <a:lnTo>
                    <a:pt x="4303" y="4531"/>
                  </a:lnTo>
                  <a:lnTo>
                    <a:pt x="4543" y="4588"/>
                  </a:lnTo>
                  <a:lnTo>
                    <a:pt x="4885" y="4542"/>
                  </a:lnTo>
                  <a:lnTo>
                    <a:pt x="5558" y="3903"/>
                  </a:lnTo>
                  <a:lnTo>
                    <a:pt x="6814" y="3469"/>
                  </a:lnTo>
                  <a:lnTo>
                    <a:pt x="7567" y="3081"/>
                  </a:lnTo>
                  <a:lnTo>
                    <a:pt x="7567" y="2785"/>
                  </a:lnTo>
                  <a:lnTo>
                    <a:pt x="7692" y="237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2" name="Google Shape;742;p36"/>
            <p:cNvSpPr/>
            <p:nvPr/>
          </p:nvSpPr>
          <p:spPr>
            <a:xfrm>
              <a:off x="4037225" y="3613400"/>
              <a:ext cx="321850" cy="288750"/>
            </a:xfrm>
            <a:custGeom>
              <a:rect b="b" l="l" r="r" t="t"/>
              <a:pathLst>
                <a:path extrusionOk="0" h="11550" w="12874">
                  <a:moveTo>
                    <a:pt x="11835" y="137"/>
                  </a:moveTo>
                  <a:lnTo>
                    <a:pt x="11413" y="57"/>
                  </a:lnTo>
                  <a:lnTo>
                    <a:pt x="11139" y="171"/>
                  </a:lnTo>
                  <a:lnTo>
                    <a:pt x="10774" y="11"/>
                  </a:lnTo>
                  <a:lnTo>
                    <a:pt x="10454" y="0"/>
                  </a:lnTo>
                  <a:lnTo>
                    <a:pt x="9313" y="673"/>
                  </a:lnTo>
                  <a:lnTo>
                    <a:pt x="8571" y="1335"/>
                  </a:lnTo>
                  <a:lnTo>
                    <a:pt x="8286" y="1952"/>
                  </a:lnTo>
                  <a:lnTo>
                    <a:pt x="8046" y="2294"/>
                  </a:lnTo>
                  <a:lnTo>
                    <a:pt x="7624" y="2362"/>
                  </a:lnTo>
                  <a:lnTo>
                    <a:pt x="7453" y="2796"/>
                  </a:lnTo>
                  <a:lnTo>
                    <a:pt x="7362" y="3081"/>
                  </a:lnTo>
                  <a:lnTo>
                    <a:pt x="6848" y="3298"/>
                  </a:lnTo>
                  <a:lnTo>
                    <a:pt x="6220" y="3253"/>
                  </a:lnTo>
                  <a:lnTo>
                    <a:pt x="5867" y="2990"/>
                  </a:lnTo>
                  <a:lnTo>
                    <a:pt x="5536" y="2876"/>
                  </a:lnTo>
                  <a:lnTo>
                    <a:pt x="5148" y="3093"/>
                  </a:lnTo>
                  <a:lnTo>
                    <a:pt x="4942" y="3538"/>
                  </a:lnTo>
                  <a:lnTo>
                    <a:pt x="4554" y="3812"/>
                  </a:lnTo>
                  <a:lnTo>
                    <a:pt x="4155" y="4211"/>
                  </a:lnTo>
                  <a:lnTo>
                    <a:pt x="3584" y="4302"/>
                  </a:lnTo>
                  <a:lnTo>
                    <a:pt x="3424" y="3983"/>
                  </a:lnTo>
                  <a:lnTo>
                    <a:pt x="3527" y="3435"/>
                  </a:lnTo>
                  <a:lnTo>
                    <a:pt x="3105" y="2568"/>
                  </a:lnTo>
                  <a:lnTo>
                    <a:pt x="2900" y="2419"/>
                  </a:lnTo>
                  <a:lnTo>
                    <a:pt x="2740" y="5786"/>
                  </a:lnTo>
                  <a:lnTo>
                    <a:pt x="2032" y="6243"/>
                  </a:lnTo>
                  <a:lnTo>
                    <a:pt x="1610" y="6322"/>
                  </a:lnTo>
                  <a:lnTo>
                    <a:pt x="1142" y="6151"/>
                  </a:lnTo>
                  <a:lnTo>
                    <a:pt x="800" y="6071"/>
                  </a:lnTo>
                  <a:lnTo>
                    <a:pt x="686" y="5695"/>
                  </a:lnTo>
                  <a:lnTo>
                    <a:pt x="389" y="5432"/>
                  </a:lnTo>
                  <a:lnTo>
                    <a:pt x="1" y="5889"/>
                  </a:lnTo>
                  <a:lnTo>
                    <a:pt x="503" y="7064"/>
                  </a:lnTo>
                  <a:lnTo>
                    <a:pt x="503" y="7076"/>
                  </a:lnTo>
                  <a:lnTo>
                    <a:pt x="857" y="7829"/>
                  </a:lnTo>
                  <a:lnTo>
                    <a:pt x="1313" y="8685"/>
                  </a:lnTo>
                  <a:lnTo>
                    <a:pt x="1290" y="9369"/>
                  </a:lnTo>
                  <a:lnTo>
                    <a:pt x="1039" y="9541"/>
                  </a:lnTo>
                  <a:lnTo>
                    <a:pt x="1245" y="10145"/>
                  </a:lnTo>
                  <a:lnTo>
                    <a:pt x="1222" y="10682"/>
                  </a:lnTo>
                  <a:lnTo>
                    <a:pt x="1302" y="10922"/>
                  </a:lnTo>
                  <a:lnTo>
                    <a:pt x="1347" y="10796"/>
                  </a:lnTo>
                  <a:lnTo>
                    <a:pt x="1644" y="11207"/>
                  </a:lnTo>
                  <a:lnTo>
                    <a:pt x="1895" y="11230"/>
                  </a:lnTo>
                  <a:lnTo>
                    <a:pt x="2203" y="11549"/>
                  </a:lnTo>
                  <a:lnTo>
                    <a:pt x="2546" y="11526"/>
                  </a:lnTo>
                  <a:lnTo>
                    <a:pt x="3036" y="11184"/>
                  </a:lnTo>
                  <a:lnTo>
                    <a:pt x="3698" y="11036"/>
                  </a:lnTo>
                  <a:lnTo>
                    <a:pt x="4497" y="10682"/>
                  </a:lnTo>
                  <a:lnTo>
                    <a:pt x="4805" y="10728"/>
                  </a:lnTo>
                  <a:lnTo>
                    <a:pt x="5285" y="10613"/>
                  </a:lnTo>
                  <a:lnTo>
                    <a:pt x="6095" y="10785"/>
                  </a:lnTo>
                  <a:lnTo>
                    <a:pt x="6483" y="10613"/>
                  </a:lnTo>
                  <a:lnTo>
                    <a:pt x="6939" y="10750"/>
                  </a:lnTo>
                  <a:lnTo>
                    <a:pt x="7054" y="10499"/>
                  </a:lnTo>
                  <a:lnTo>
                    <a:pt x="7430" y="10454"/>
                  </a:lnTo>
                  <a:lnTo>
                    <a:pt x="8263" y="10100"/>
                  </a:lnTo>
                  <a:lnTo>
                    <a:pt x="8880" y="9689"/>
                  </a:lnTo>
                  <a:lnTo>
                    <a:pt x="9462" y="9141"/>
                  </a:lnTo>
                  <a:lnTo>
                    <a:pt x="10420" y="8217"/>
                  </a:lnTo>
                  <a:lnTo>
                    <a:pt x="10899" y="7555"/>
                  </a:lnTo>
                  <a:lnTo>
                    <a:pt x="11162" y="7098"/>
                  </a:lnTo>
                  <a:lnTo>
                    <a:pt x="11516" y="6631"/>
                  </a:lnTo>
                  <a:lnTo>
                    <a:pt x="11687" y="6505"/>
                  </a:lnTo>
                  <a:lnTo>
                    <a:pt x="12246" y="6049"/>
                  </a:lnTo>
                  <a:lnTo>
                    <a:pt x="12474" y="5638"/>
                  </a:lnTo>
                  <a:lnTo>
                    <a:pt x="12623" y="4896"/>
                  </a:lnTo>
                  <a:lnTo>
                    <a:pt x="12874" y="4223"/>
                  </a:lnTo>
                  <a:lnTo>
                    <a:pt x="12280" y="4223"/>
                  </a:lnTo>
                  <a:lnTo>
                    <a:pt x="12098" y="4622"/>
                  </a:lnTo>
                  <a:lnTo>
                    <a:pt x="11630" y="4725"/>
                  </a:lnTo>
                  <a:lnTo>
                    <a:pt x="11196" y="4223"/>
                  </a:lnTo>
                  <a:lnTo>
                    <a:pt x="11219" y="3903"/>
                  </a:lnTo>
                  <a:lnTo>
                    <a:pt x="11447" y="3561"/>
                  </a:lnTo>
                  <a:lnTo>
                    <a:pt x="11539" y="3310"/>
                  </a:lnTo>
                  <a:lnTo>
                    <a:pt x="11767" y="3241"/>
                  </a:lnTo>
                  <a:lnTo>
                    <a:pt x="12155" y="3412"/>
                  </a:lnTo>
                  <a:lnTo>
                    <a:pt x="12098" y="3081"/>
                  </a:lnTo>
                  <a:lnTo>
                    <a:pt x="12303" y="2066"/>
                  </a:lnTo>
                  <a:lnTo>
                    <a:pt x="12143" y="1427"/>
                  </a:lnTo>
                  <a:close/>
                  <a:moveTo>
                    <a:pt x="8959" y="7669"/>
                  </a:moveTo>
                  <a:lnTo>
                    <a:pt x="8674" y="7760"/>
                  </a:lnTo>
                  <a:lnTo>
                    <a:pt x="8149" y="7064"/>
                  </a:lnTo>
                  <a:lnTo>
                    <a:pt x="8606" y="6494"/>
                  </a:lnTo>
                  <a:lnTo>
                    <a:pt x="9051" y="6128"/>
                  </a:lnTo>
                  <a:lnTo>
                    <a:pt x="9416" y="5946"/>
                  </a:lnTo>
                  <a:lnTo>
                    <a:pt x="9747" y="6231"/>
                  </a:lnTo>
                  <a:lnTo>
                    <a:pt x="9986" y="6505"/>
                  </a:lnTo>
                  <a:lnTo>
                    <a:pt x="9713" y="6950"/>
                  </a:lnTo>
                  <a:lnTo>
                    <a:pt x="9564" y="7247"/>
                  </a:lnTo>
                  <a:lnTo>
                    <a:pt x="9119" y="738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3" name="Google Shape;743;p36"/>
            <p:cNvSpPr/>
            <p:nvPr/>
          </p:nvSpPr>
          <p:spPr>
            <a:xfrm>
              <a:off x="4155075" y="3299275"/>
              <a:ext cx="233975" cy="220275"/>
            </a:xfrm>
            <a:custGeom>
              <a:rect b="b" l="l" r="r" t="t"/>
              <a:pathLst>
                <a:path extrusionOk="0" h="8811" w="9359">
                  <a:moveTo>
                    <a:pt x="7258" y="297"/>
                  </a:moveTo>
                  <a:lnTo>
                    <a:pt x="6984" y="229"/>
                  </a:lnTo>
                  <a:lnTo>
                    <a:pt x="7041" y="34"/>
                  </a:lnTo>
                  <a:lnTo>
                    <a:pt x="6904" y="0"/>
                  </a:lnTo>
                  <a:lnTo>
                    <a:pt x="5832" y="149"/>
                  </a:lnTo>
                  <a:lnTo>
                    <a:pt x="5603" y="251"/>
                  </a:lnTo>
                  <a:lnTo>
                    <a:pt x="5375" y="833"/>
                  </a:lnTo>
                  <a:lnTo>
                    <a:pt x="5546" y="1233"/>
                  </a:lnTo>
                  <a:lnTo>
                    <a:pt x="5375" y="2306"/>
                  </a:lnTo>
                  <a:lnTo>
                    <a:pt x="5261" y="3218"/>
                  </a:lnTo>
                  <a:lnTo>
                    <a:pt x="5467" y="3378"/>
                  </a:lnTo>
                  <a:lnTo>
                    <a:pt x="6014" y="3732"/>
                  </a:lnTo>
                  <a:lnTo>
                    <a:pt x="6231" y="3561"/>
                  </a:lnTo>
                  <a:lnTo>
                    <a:pt x="6277" y="4542"/>
                  </a:lnTo>
                  <a:lnTo>
                    <a:pt x="5661" y="4542"/>
                  </a:lnTo>
                  <a:lnTo>
                    <a:pt x="5364" y="4052"/>
                  </a:lnTo>
                  <a:lnTo>
                    <a:pt x="5078" y="3652"/>
                  </a:lnTo>
                  <a:lnTo>
                    <a:pt x="4462" y="3538"/>
                  </a:lnTo>
                  <a:lnTo>
                    <a:pt x="4291" y="3047"/>
                  </a:lnTo>
                  <a:lnTo>
                    <a:pt x="3812" y="3333"/>
                  </a:lnTo>
                  <a:lnTo>
                    <a:pt x="3161" y="3207"/>
                  </a:lnTo>
                  <a:lnTo>
                    <a:pt x="2910" y="2808"/>
                  </a:lnTo>
                  <a:lnTo>
                    <a:pt x="2408" y="2716"/>
                  </a:lnTo>
                  <a:lnTo>
                    <a:pt x="2043" y="2739"/>
                  </a:lnTo>
                  <a:lnTo>
                    <a:pt x="1997" y="2454"/>
                  </a:lnTo>
                  <a:lnTo>
                    <a:pt x="1723" y="2431"/>
                  </a:lnTo>
                  <a:lnTo>
                    <a:pt x="1792" y="2716"/>
                  </a:lnTo>
                  <a:lnTo>
                    <a:pt x="1700" y="3150"/>
                  </a:lnTo>
                  <a:lnTo>
                    <a:pt x="1826" y="3572"/>
                  </a:lnTo>
                  <a:lnTo>
                    <a:pt x="1700" y="3915"/>
                  </a:lnTo>
                  <a:lnTo>
                    <a:pt x="1769" y="4234"/>
                  </a:lnTo>
                  <a:lnTo>
                    <a:pt x="114" y="4223"/>
                  </a:lnTo>
                  <a:lnTo>
                    <a:pt x="0" y="7110"/>
                  </a:lnTo>
                  <a:lnTo>
                    <a:pt x="514" y="7852"/>
                  </a:lnTo>
                  <a:lnTo>
                    <a:pt x="1016" y="8422"/>
                  </a:lnTo>
                  <a:lnTo>
                    <a:pt x="1666" y="8217"/>
                  </a:lnTo>
                  <a:lnTo>
                    <a:pt x="2180" y="8274"/>
                  </a:lnTo>
                  <a:lnTo>
                    <a:pt x="2477" y="8468"/>
                  </a:lnTo>
                  <a:lnTo>
                    <a:pt x="2477" y="8537"/>
                  </a:lnTo>
                  <a:lnTo>
                    <a:pt x="2625" y="8616"/>
                  </a:lnTo>
                  <a:lnTo>
                    <a:pt x="3504" y="8708"/>
                  </a:lnTo>
                  <a:lnTo>
                    <a:pt x="3755" y="8810"/>
                  </a:lnTo>
                  <a:lnTo>
                    <a:pt x="4017" y="8799"/>
                  </a:lnTo>
                  <a:lnTo>
                    <a:pt x="4474" y="8217"/>
                  </a:lnTo>
                  <a:lnTo>
                    <a:pt x="5204" y="7452"/>
                  </a:lnTo>
                  <a:lnTo>
                    <a:pt x="5489" y="7384"/>
                  </a:lnTo>
                  <a:lnTo>
                    <a:pt x="5592" y="7076"/>
                  </a:lnTo>
                  <a:lnTo>
                    <a:pt x="6060" y="6711"/>
                  </a:lnTo>
                  <a:lnTo>
                    <a:pt x="6665" y="6585"/>
                  </a:lnTo>
                  <a:lnTo>
                    <a:pt x="6619" y="5946"/>
                  </a:lnTo>
                  <a:lnTo>
                    <a:pt x="9061" y="5204"/>
                  </a:lnTo>
                  <a:lnTo>
                    <a:pt x="8639" y="4965"/>
                  </a:lnTo>
                  <a:lnTo>
                    <a:pt x="8913" y="4120"/>
                  </a:lnTo>
                  <a:lnTo>
                    <a:pt x="9175" y="3801"/>
                  </a:lnTo>
                  <a:lnTo>
                    <a:pt x="9039" y="3047"/>
                  </a:lnTo>
                  <a:lnTo>
                    <a:pt x="9210" y="2317"/>
                  </a:lnTo>
                  <a:lnTo>
                    <a:pt x="9358" y="2066"/>
                  </a:lnTo>
                  <a:lnTo>
                    <a:pt x="9187" y="1290"/>
                  </a:lnTo>
                  <a:lnTo>
                    <a:pt x="8810" y="890"/>
                  </a:lnTo>
                  <a:lnTo>
                    <a:pt x="8354" y="628"/>
                  </a:lnTo>
                  <a:lnTo>
                    <a:pt x="7863" y="468"/>
                  </a:lnTo>
                  <a:lnTo>
                    <a:pt x="7544" y="308"/>
                  </a:lnTo>
                  <a:lnTo>
                    <a:pt x="7498" y="286"/>
                  </a:lnTo>
                  <a:lnTo>
                    <a:pt x="7498" y="286"/>
                  </a:lnTo>
                  <a:lnTo>
                    <a:pt x="7578" y="434"/>
                  </a:lnTo>
                  <a:lnTo>
                    <a:pt x="7429" y="49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4" name="Google Shape;744;p36"/>
            <p:cNvSpPr/>
            <p:nvPr/>
          </p:nvSpPr>
          <p:spPr>
            <a:xfrm>
              <a:off x="4220675" y="3463900"/>
              <a:ext cx="150950" cy="153800"/>
            </a:xfrm>
            <a:custGeom>
              <a:rect b="b" l="l" r="r" t="t"/>
              <a:pathLst>
                <a:path extrusionOk="0" h="6152" w="6038">
                  <a:moveTo>
                    <a:pt x="4497" y="6117"/>
                  </a:moveTo>
                  <a:lnTo>
                    <a:pt x="5376" y="5090"/>
                  </a:lnTo>
                  <a:lnTo>
                    <a:pt x="5604" y="4439"/>
                  </a:lnTo>
                  <a:lnTo>
                    <a:pt x="5730" y="4348"/>
                  </a:lnTo>
                  <a:lnTo>
                    <a:pt x="5844" y="3823"/>
                  </a:lnTo>
                  <a:lnTo>
                    <a:pt x="5730" y="3549"/>
                  </a:lnTo>
                  <a:lnTo>
                    <a:pt x="5810" y="2876"/>
                  </a:lnTo>
                  <a:lnTo>
                    <a:pt x="5992" y="2248"/>
                  </a:lnTo>
                  <a:lnTo>
                    <a:pt x="6038" y="1096"/>
                  </a:lnTo>
                  <a:lnTo>
                    <a:pt x="5638" y="810"/>
                  </a:lnTo>
                  <a:lnTo>
                    <a:pt x="5262" y="742"/>
                  </a:lnTo>
                  <a:lnTo>
                    <a:pt x="5102" y="514"/>
                  </a:lnTo>
                  <a:lnTo>
                    <a:pt x="4737" y="331"/>
                  </a:lnTo>
                  <a:lnTo>
                    <a:pt x="4075" y="342"/>
                  </a:lnTo>
                  <a:lnTo>
                    <a:pt x="4041" y="0"/>
                  </a:lnTo>
                  <a:lnTo>
                    <a:pt x="3436" y="126"/>
                  </a:lnTo>
                  <a:lnTo>
                    <a:pt x="2968" y="491"/>
                  </a:lnTo>
                  <a:lnTo>
                    <a:pt x="2865" y="799"/>
                  </a:lnTo>
                  <a:lnTo>
                    <a:pt x="2580" y="867"/>
                  </a:lnTo>
                  <a:lnTo>
                    <a:pt x="1850" y="1632"/>
                  </a:lnTo>
                  <a:lnTo>
                    <a:pt x="1393" y="2214"/>
                  </a:lnTo>
                  <a:lnTo>
                    <a:pt x="1131" y="2225"/>
                  </a:lnTo>
                  <a:lnTo>
                    <a:pt x="880" y="2123"/>
                  </a:lnTo>
                  <a:lnTo>
                    <a:pt x="1" y="2020"/>
                  </a:lnTo>
                  <a:lnTo>
                    <a:pt x="275" y="2750"/>
                  </a:lnTo>
                  <a:lnTo>
                    <a:pt x="423" y="2910"/>
                  </a:lnTo>
                  <a:lnTo>
                    <a:pt x="651" y="3435"/>
                  </a:lnTo>
                  <a:lnTo>
                    <a:pt x="1507" y="4439"/>
                  </a:lnTo>
                  <a:lnTo>
                    <a:pt x="1838" y="4542"/>
                  </a:lnTo>
                  <a:lnTo>
                    <a:pt x="1827" y="4850"/>
                  </a:lnTo>
                  <a:lnTo>
                    <a:pt x="2044" y="5432"/>
                  </a:lnTo>
                  <a:lnTo>
                    <a:pt x="2637" y="5569"/>
                  </a:lnTo>
                  <a:lnTo>
                    <a:pt x="3128" y="5980"/>
                  </a:lnTo>
                  <a:lnTo>
                    <a:pt x="3436" y="5991"/>
                  </a:lnTo>
                  <a:lnTo>
                    <a:pt x="3813" y="6151"/>
                  </a:lnTo>
                  <a:lnTo>
                    <a:pt x="4075" y="603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5" name="Google Shape;745;p36"/>
            <p:cNvSpPr/>
            <p:nvPr/>
          </p:nvSpPr>
          <p:spPr>
            <a:xfrm>
              <a:off x="4542225" y="2839350"/>
              <a:ext cx="197750" cy="311025"/>
            </a:xfrm>
            <a:custGeom>
              <a:rect b="b" l="l" r="r" t="t"/>
              <a:pathLst>
                <a:path extrusionOk="0" h="12441" w="7910">
                  <a:moveTo>
                    <a:pt x="2363" y="1427"/>
                  </a:moveTo>
                  <a:lnTo>
                    <a:pt x="1986" y="1051"/>
                  </a:lnTo>
                  <a:lnTo>
                    <a:pt x="1815" y="674"/>
                  </a:lnTo>
                  <a:lnTo>
                    <a:pt x="1564" y="503"/>
                  </a:lnTo>
                  <a:lnTo>
                    <a:pt x="1279" y="994"/>
                  </a:lnTo>
                  <a:lnTo>
                    <a:pt x="1119" y="1313"/>
                  </a:lnTo>
                  <a:lnTo>
                    <a:pt x="1427" y="1815"/>
                  </a:lnTo>
                  <a:lnTo>
                    <a:pt x="1735" y="2260"/>
                  </a:lnTo>
                  <a:lnTo>
                    <a:pt x="2043" y="2569"/>
                  </a:lnTo>
                  <a:lnTo>
                    <a:pt x="4679" y="3653"/>
                  </a:lnTo>
                  <a:lnTo>
                    <a:pt x="5364" y="3641"/>
                  </a:lnTo>
                  <a:lnTo>
                    <a:pt x="3173" y="6369"/>
                  </a:lnTo>
                  <a:lnTo>
                    <a:pt x="2112" y="6414"/>
                  </a:lnTo>
                  <a:lnTo>
                    <a:pt x="1416" y="7054"/>
                  </a:lnTo>
                  <a:lnTo>
                    <a:pt x="902" y="7065"/>
                  </a:lnTo>
                  <a:lnTo>
                    <a:pt x="685" y="7350"/>
                  </a:lnTo>
                  <a:lnTo>
                    <a:pt x="0" y="8377"/>
                  </a:lnTo>
                  <a:lnTo>
                    <a:pt x="35" y="11687"/>
                  </a:lnTo>
                  <a:lnTo>
                    <a:pt x="503" y="12440"/>
                  </a:lnTo>
                  <a:lnTo>
                    <a:pt x="685" y="12235"/>
                  </a:lnTo>
                  <a:lnTo>
                    <a:pt x="879" y="11744"/>
                  </a:lnTo>
                  <a:lnTo>
                    <a:pt x="1746" y="10648"/>
                  </a:lnTo>
                  <a:lnTo>
                    <a:pt x="2500" y="9964"/>
                  </a:lnTo>
                  <a:lnTo>
                    <a:pt x="3687" y="9051"/>
                  </a:lnTo>
                  <a:lnTo>
                    <a:pt x="4485" y="8320"/>
                  </a:lnTo>
                  <a:lnTo>
                    <a:pt x="5398" y="7076"/>
                  </a:lnTo>
                  <a:lnTo>
                    <a:pt x="6060" y="6072"/>
                  </a:lnTo>
                  <a:lnTo>
                    <a:pt x="6722" y="4737"/>
                  </a:lnTo>
                  <a:lnTo>
                    <a:pt x="7179" y="3573"/>
                  </a:lnTo>
                  <a:lnTo>
                    <a:pt x="7532" y="2557"/>
                  </a:lnTo>
                  <a:lnTo>
                    <a:pt x="7715" y="1587"/>
                  </a:lnTo>
                  <a:lnTo>
                    <a:pt x="7875" y="1256"/>
                  </a:lnTo>
                  <a:lnTo>
                    <a:pt x="7852" y="777"/>
                  </a:lnTo>
                  <a:lnTo>
                    <a:pt x="7909" y="252"/>
                  </a:lnTo>
                  <a:lnTo>
                    <a:pt x="7875" y="1"/>
                  </a:lnTo>
                  <a:lnTo>
                    <a:pt x="7578" y="1"/>
                  </a:lnTo>
                  <a:lnTo>
                    <a:pt x="7202" y="320"/>
                  </a:lnTo>
                  <a:lnTo>
                    <a:pt x="6791" y="400"/>
                  </a:lnTo>
                  <a:lnTo>
                    <a:pt x="6437" y="537"/>
                  </a:lnTo>
                  <a:lnTo>
                    <a:pt x="6174" y="560"/>
                  </a:lnTo>
                  <a:lnTo>
                    <a:pt x="6174" y="560"/>
                  </a:lnTo>
                  <a:lnTo>
                    <a:pt x="5718" y="594"/>
                  </a:lnTo>
                  <a:lnTo>
                    <a:pt x="5455" y="743"/>
                  </a:lnTo>
                  <a:lnTo>
                    <a:pt x="5056" y="823"/>
                  </a:lnTo>
                  <a:lnTo>
                    <a:pt x="4371" y="1085"/>
                  </a:lnTo>
                  <a:lnTo>
                    <a:pt x="3493" y="1199"/>
                  </a:lnTo>
                  <a:lnTo>
                    <a:pt x="2751" y="142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6" name="Google Shape;746;p36"/>
            <p:cNvSpPr/>
            <p:nvPr/>
          </p:nvSpPr>
          <p:spPr>
            <a:xfrm>
              <a:off x="2628975" y="2981450"/>
              <a:ext cx="58225" cy="84175"/>
            </a:xfrm>
            <a:custGeom>
              <a:rect b="b" l="l" r="r" t="t"/>
              <a:pathLst>
                <a:path extrusionOk="0" h="3367" w="2329">
                  <a:moveTo>
                    <a:pt x="1575" y="2956"/>
                  </a:moveTo>
                  <a:lnTo>
                    <a:pt x="1826" y="2283"/>
                  </a:lnTo>
                  <a:lnTo>
                    <a:pt x="2328" y="1449"/>
                  </a:lnTo>
                  <a:lnTo>
                    <a:pt x="2203" y="1084"/>
                  </a:lnTo>
                  <a:lnTo>
                    <a:pt x="1370" y="308"/>
                  </a:lnTo>
                  <a:lnTo>
                    <a:pt x="788" y="103"/>
                  </a:lnTo>
                  <a:lnTo>
                    <a:pt x="514" y="0"/>
                  </a:lnTo>
                  <a:lnTo>
                    <a:pt x="69" y="788"/>
                  </a:lnTo>
                  <a:lnTo>
                    <a:pt x="126" y="1415"/>
                  </a:lnTo>
                  <a:lnTo>
                    <a:pt x="434" y="1940"/>
                  </a:lnTo>
                  <a:lnTo>
                    <a:pt x="286" y="2328"/>
                  </a:lnTo>
                  <a:lnTo>
                    <a:pt x="206" y="2739"/>
                  </a:lnTo>
                  <a:lnTo>
                    <a:pt x="0" y="3138"/>
                  </a:lnTo>
                  <a:lnTo>
                    <a:pt x="343" y="3321"/>
                  </a:lnTo>
                  <a:lnTo>
                    <a:pt x="594" y="3070"/>
                  </a:lnTo>
                  <a:lnTo>
                    <a:pt x="776" y="3104"/>
                  </a:lnTo>
                  <a:lnTo>
                    <a:pt x="879" y="3367"/>
                  </a:lnTo>
                  <a:lnTo>
                    <a:pt x="1267" y="328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7" name="Google Shape;747;p36"/>
            <p:cNvSpPr/>
            <p:nvPr/>
          </p:nvSpPr>
          <p:spPr>
            <a:xfrm>
              <a:off x="3640650" y="1956900"/>
              <a:ext cx="255375" cy="215450"/>
            </a:xfrm>
            <a:custGeom>
              <a:rect b="b" l="l" r="r" t="t"/>
              <a:pathLst>
                <a:path extrusionOk="0" h="8618" w="10215">
                  <a:moveTo>
                    <a:pt x="10215" y="7932"/>
                  </a:moveTo>
                  <a:lnTo>
                    <a:pt x="10066" y="7191"/>
                  </a:lnTo>
                  <a:lnTo>
                    <a:pt x="9610" y="7510"/>
                  </a:lnTo>
                  <a:lnTo>
                    <a:pt x="9462" y="7841"/>
                  </a:lnTo>
                  <a:lnTo>
                    <a:pt x="9667" y="8446"/>
                  </a:lnTo>
                  <a:lnTo>
                    <a:pt x="10009" y="8617"/>
                  </a:lnTo>
                  <a:close/>
                  <a:moveTo>
                    <a:pt x="5730" y="663"/>
                  </a:moveTo>
                  <a:lnTo>
                    <a:pt x="5387" y="321"/>
                  </a:lnTo>
                  <a:lnTo>
                    <a:pt x="5068" y="309"/>
                  </a:lnTo>
                  <a:lnTo>
                    <a:pt x="4965" y="1"/>
                  </a:lnTo>
                  <a:lnTo>
                    <a:pt x="4360" y="172"/>
                  </a:lnTo>
                  <a:lnTo>
                    <a:pt x="4155" y="891"/>
                  </a:lnTo>
                  <a:lnTo>
                    <a:pt x="2546" y="1576"/>
                  </a:lnTo>
                  <a:lnTo>
                    <a:pt x="1884" y="1211"/>
                  </a:lnTo>
                  <a:lnTo>
                    <a:pt x="2089" y="2204"/>
                  </a:lnTo>
                  <a:lnTo>
                    <a:pt x="914" y="1975"/>
                  </a:lnTo>
                  <a:lnTo>
                    <a:pt x="1" y="2158"/>
                  </a:lnTo>
                  <a:lnTo>
                    <a:pt x="58" y="2820"/>
                  </a:lnTo>
                  <a:lnTo>
                    <a:pt x="1131" y="3162"/>
                  </a:lnTo>
                  <a:lnTo>
                    <a:pt x="1644" y="3607"/>
                  </a:lnTo>
                  <a:lnTo>
                    <a:pt x="2375" y="4532"/>
                  </a:lnTo>
                  <a:lnTo>
                    <a:pt x="2226" y="6289"/>
                  </a:lnTo>
                  <a:lnTo>
                    <a:pt x="1850" y="6814"/>
                  </a:lnTo>
                  <a:lnTo>
                    <a:pt x="2135" y="7156"/>
                  </a:lnTo>
                  <a:lnTo>
                    <a:pt x="3470" y="7556"/>
                  </a:lnTo>
                  <a:lnTo>
                    <a:pt x="3744" y="7373"/>
                  </a:lnTo>
                  <a:lnTo>
                    <a:pt x="4554" y="7773"/>
                  </a:lnTo>
                  <a:lnTo>
                    <a:pt x="5410" y="7659"/>
                  </a:lnTo>
                  <a:lnTo>
                    <a:pt x="5479" y="7134"/>
                  </a:lnTo>
                  <a:lnTo>
                    <a:pt x="6540" y="6848"/>
                  </a:lnTo>
                  <a:lnTo>
                    <a:pt x="7967" y="7077"/>
                  </a:lnTo>
                  <a:lnTo>
                    <a:pt x="8606" y="6586"/>
                  </a:lnTo>
                  <a:lnTo>
                    <a:pt x="8674" y="6198"/>
                  </a:lnTo>
                  <a:lnTo>
                    <a:pt x="8298" y="6084"/>
                  </a:lnTo>
                  <a:lnTo>
                    <a:pt x="8081" y="5399"/>
                  </a:lnTo>
                  <a:lnTo>
                    <a:pt x="8320" y="5148"/>
                  </a:lnTo>
                  <a:lnTo>
                    <a:pt x="8092" y="4806"/>
                  </a:lnTo>
                  <a:lnTo>
                    <a:pt x="8126" y="4566"/>
                  </a:lnTo>
                  <a:lnTo>
                    <a:pt x="7864" y="4178"/>
                  </a:lnTo>
                  <a:lnTo>
                    <a:pt x="7522" y="4303"/>
                  </a:lnTo>
                  <a:lnTo>
                    <a:pt x="7522" y="3904"/>
                  </a:lnTo>
                  <a:lnTo>
                    <a:pt x="8024" y="3402"/>
                  </a:lnTo>
                  <a:lnTo>
                    <a:pt x="7989" y="3174"/>
                  </a:lnTo>
                  <a:lnTo>
                    <a:pt x="8320" y="3265"/>
                  </a:lnTo>
                  <a:lnTo>
                    <a:pt x="8503" y="3117"/>
                  </a:lnTo>
                  <a:lnTo>
                    <a:pt x="8583" y="2477"/>
                  </a:lnTo>
                  <a:lnTo>
                    <a:pt x="8902" y="1884"/>
                  </a:lnTo>
                  <a:lnTo>
                    <a:pt x="7887" y="1713"/>
                  </a:lnTo>
                  <a:lnTo>
                    <a:pt x="7544" y="1485"/>
                  </a:lnTo>
                  <a:lnTo>
                    <a:pt x="7350" y="1496"/>
                  </a:lnTo>
                  <a:lnTo>
                    <a:pt x="7191" y="1427"/>
                  </a:lnTo>
                  <a:lnTo>
                    <a:pt x="6563" y="1028"/>
                  </a:lnTo>
                  <a:lnTo>
                    <a:pt x="6209" y="108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8" name="Google Shape;748;p36"/>
            <p:cNvSpPr/>
            <p:nvPr/>
          </p:nvSpPr>
          <p:spPr>
            <a:xfrm>
              <a:off x="3550500" y="2120100"/>
              <a:ext cx="250800" cy="176350"/>
            </a:xfrm>
            <a:custGeom>
              <a:rect b="b" l="l" r="r" t="t"/>
              <a:pathLst>
                <a:path extrusionOk="0" h="7054" w="10032">
                  <a:moveTo>
                    <a:pt x="8023" y="4520"/>
                  </a:moveTo>
                  <a:lnTo>
                    <a:pt x="8023" y="4497"/>
                  </a:lnTo>
                  <a:lnTo>
                    <a:pt x="7944" y="4497"/>
                  </a:lnTo>
                  <a:lnTo>
                    <a:pt x="7909" y="4440"/>
                  </a:lnTo>
                  <a:lnTo>
                    <a:pt x="7886" y="4463"/>
                  </a:lnTo>
                  <a:lnTo>
                    <a:pt x="7875" y="4497"/>
                  </a:lnTo>
                  <a:lnTo>
                    <a:pt x="7875" y="4520"/>
                  </a:lnTo>
                  <a:lnTo>
                    <a:pt x="7944" y="4520"/>
                  </a:lnTo>
                  <a:lnTo>
                    <a:pt x="8001" y="4543"/>
                  </a:lnTo>
                  <a:close/>
                  <a:moveTo>
                    <a:pt x="7909" y="4292"/>
                  </a:moveTo>
                  <a:lnTo>
                    <a:pt x="7944" y="4292"/>
                  </a:lnTo>
                  <a:lnTo>
                    <a:pt x="8035" y="4189"/>
                  </a:lnTo>
                  <a:lnTo>
                    <a:pt x="8035" y="4155"/>
                  </a:lnTo>
                  <a:lnTo>
                    <a:pt x="7989" y="4121"/>
                  </a:lnTo>
                  <a:lnTo>
                    <a:pt x="7829" y="4155"/>
                  </a:lnTo>
                  <a:lnTo>
                    <a:pt x="7807" y="4189"/>
                  </a:lnTo>
                  <a:lnTo>
                    <a:pt x="7807" y="4235"/>
                  </a:lnTo>
                  <a:lnTo>
                    <a:pt x="7761" y="4257"/>
                  </a:lnTo>
                  <a:lnTo>
                    <a:pt x="7749" y="4315"/>
                  </a:lnTo>
                  <a:lnTo>
                    <a:pt x="7761" y="4337"/>
                  </a:lnTo>
                  <a:lnTo>
                    <a:pt x="7875" y="4349"/>
                  </a:lnTo>
                  <a:close/>
                  <a:moveTo>
                    <a:pt x="5456" y="286"/>
                  </a:moveTo>
                  <a:lnTo>
                    <a:pt x="4280" y="263"/>
                  </a:lnTo>
                  <a:lnTo>
                    <a:pt x="3675" y="297"/>
                  </a:lnTo>
                  <a:lnTo>
                    <a:pt x="2911" y="161"/>
                  </a:lnTo>
                  <a:lnTo>
                    <a:pt x="1941" y="161"/>
                  </a:lnTo>
                  <a:lnTo>
                    <a:pt x="1062" y="1"/>
                  </a:lnTo>
                  <a:lnTo>
                    <a:pt x="1" y="640"/>
                  </a:lnTo>
                  <a:lnTo>
                    <a:pt x="286" y="1016"/>
                  </a:lnTo>
                  <a:lnTo>
                    <a:pt x="229" y="1644"/>
                  </a:lnTo>
                  <a:lnTo>
                    <a:pt x="503" y="1416"/>
                  </a:lnTo>
                  <a:lnTo>
                    <a:pt x="799" y="1290"/>
                  </a:lnTo>
                  <a:lnTo>
                    <a:pt x="971" y="1724"/>
                  </a:lnTo>
                  <a:lnTo>
                    <a:pt x="1404" y="1724"/>
                  </a:lnTo>
                  <a:lnTo>
                    <a:pt x="1530" y="1610"/>
                  </a:lnTo>
                  <a:lnTo>
                    <a:pt x="1952" y="1644"/>
                  </a:lnTo>
                  <a:lnTo>
                    <a:pt x="2146" y="2089"/>
                  </a:lnTo>
                  <a:lnTo>
                    <a:pt x="1804" y="2329"/>
                  </a:lnTo>
                  <a:lnTo>
                    <a:pt x="1770" y="3025"/>
                  </a:lnTo>
                  <a:lnTo>
                    <a:pt x="1644" y="3151"/>
                  </a:lnTo>
                  <a:lnTo>
                    <a:pt x="1598" y="3584"/>
                  </a:lnTo>
                  <a:lnTo>
                    <a:pt x="1290" y="3653"/>
                  </a:lnTo>
                  <a:lnTo>
                    <a:pt x="1575" y="4189"/>
                  </a:lnTo>
                  <a:lnTo>
                    <a:pt x="1347" y="4805"/>
                  </a:lnTo>
                  <a:lnTo>
                    <a:pt x="1598" y="5079"/>
                  </a:lnTo>
                  <a:lnTo>
                    <a:pt x="1484" y="5319"/>
                  </a:lnTo>
                  <a:lnTo>
                    <a:pt x="1199" y="5673"/>
                  </a:lnTo>
                  <a:lnTo>
                    <a:pt x="1256" y="5981"/>
                  </a:lnTo>
                  <a:lnTo>
                    <a:pt x="1941" y="6118"/>
                  </a:lnTo>
                  <a:lnTo>
                    <a:pt x="2135" y="6654"/>
                  </a:lnTo>
                  <a:lnTo>
                    <a:pt x="2420" y="6962"/>
                  </a:lnTo>
                  <a:lnTo>
                    <a:pt x="2785" y="7053"/>
                  </a:lnTo>
                  <a:lnTo>
                    <a:pt x="3082" y="6688"/>
                  </a:lnTo>
                  <a:lnTo>
                    <a:pt x="3550" y="6369"/>
                  </a:lnTo>
                  <a:lnTo>
                    <a:pt x="4269" y="6380"/>
                  </a:lnTo>
                  <a:lnTo>
                    <a:pt x="5216" y="6380"/>
                  </a:lnTo>
                  <a:lnTo>
                    <a:pt x="5764" y="5661"/>
                  </a:lnTo>
                  <a:lnTo>
                    <a:pt x="6323" y="5479"/>
                  </a:lnTo>
                  <a:lnTo>
                    <a:pt x="6494" y="4885"/>
                  </a:lnTo>
                  <a:lnTo>
                    <a:pt x="6916" y="4463"/>
                  </a:lnTo>
                  <a:lnTo>
                    <a:pt x="6631" y="3938"/>
                  </a:lnTo>
                  <a:lnTo>
                    <a:pt x="6916" y="3208"/>
                  </a:lnTo>
                  <a:lnTo>
                    <a:pt x="7361" y="2717"/>
                  </a:lnTo>
                  <a:lnTo>
                    <a:pt x="7430" y="2409"/>
                  </a:lnTo>
                  <a:lnTo>
                    <a:pt x="8377" y="2226"/>
                  </a:lnTo>
                  <a:lnTo>
                    <a:pt x="9062" y="1621"/>
                  </a:lnTo>
                  <a:lnTo>
                    <a:pt x="9016" y="1131"/>
                  </a:lnTo>
                  <a:lnTo>
                    <a:pt x="8160" y="1245"/>
                  </a:lnTo>
                  <a:lnTo>
                    <a:pt x="7350" y="845"/>
                  </a:lnTo>
                  <a:lnTo>
                    <a:pt x="7076" y="1028"/>
                  </a:lnTo>
                  <a:lnTo>
                    <a:pt x="5730" y="628"/>
                  </a:lnTo>
                  <a:close/>
                  <a:moveTo>
                    <a:pt x="9165" y="3516"/>
                  </a:moveTo>
                  <a:lnTo>
                    <a:pt x="9176" y="3470"/>
                  </a:lnTo>
                  <a:lnTo>
                    <a:pt x="9187" y="3436"/>
                  </a:lnTo>
                  <a:lnTo>
                    <a:pt x="9199" y="3424"/>
                  </a:lnTo>
                  <a:lnTo>
                    <a:pt x="9176" y="3402"/>
                  </a:lnTo>
                  <a:lnTo>
                    <a:pt x="9176" y="3379"/>
                  </a:lnTo>
                  <a:lnTo>
                    <a:pt x="9199" y="3356"/>
                  </a:lnTo>
                  <a:lnTo>
                    <a:pt x="9176" y="3333"/>
                  </a:lnTo>
                  <a:lnTo>
                    <a:pt x="8993" y="3390"/>
                  </a:lnTo>
                  <a:lnTo>
                    <a:pt x="8891" y="3447"/>
                  </a:lnTo>
                  <a:lnTo>
                    <a:pt x="8594" y="3664"/>
                  </a:lnTo>
                  <a:lnTo>
                    <a:pt x="8594" y="3710"/>
                  </a:lnTo>
                  <a:lnTo>
                    <a:pt x="8605" y="3733"/>
                  </a:lnTo>
                  <a:lnTo>
                    <a:pt x="8662" y="3733"/>
                  </a:lnTo>
                  <a:lnTo>
                    <a:pt x="8685" y="3790"/>
                  </a:lnTo>
                  <a:lnTo>
                    <a:pt x="8742" y="3733"/>
                  </a:lnTo>
                  <a:lnTo>
                    <a:pt x="8788" y="3721"/>
                  </a:lnTo>
                  <a:lnTo>
                    <a:pt x="8834" y="3733"/>
                  </a:lnTo>
                  <a:lnTo>
                    <a:pt x="8868" y="3767"/>
                  </a:lnTo>
                  <a:lnTo>
                    <a:pt x="8891" y="3847"/>
                  </a:lnTo>
                  <a:lnTo>
                    <a:pt x="8902" y="3881"/>
                  </a:lnTo>
                  <a:lnTo>
                    <a:pt x="8993" y="3892"/>
                  </a:lnTo>
                  <a:lnTo>
                    <a:pt x="9119" y="3949"/>
                  </a:lnTo>
                  <a:lnTo>
                    <a:pt x="9176" y="3927"/>
                  </a:lnTo>
                  <a:lnTo>
                    <a:pt x="9244" y="3881"/>
                  </a:lnTo>
                  <a:lnTo>
                    <a:pt x="9279" y="3790"/>
                  </a:lnTo>
                  <a:lnTo>
                    <a:pt x="9313" y="3721"/>
                  </a:lnTo>
                  <a:lnTo>
                    <a:pt x="9359" y="3653"/>
                  </a:lnTo>
                  <a:lnTo>
                    <a:pt x="9404" y="3596"/>
                  </a:lnTo>
                  <a:lnTo>
                    <a:pt x="9381" y="3539"/>
                  </a:lnTo>
                  <a:lnTo>
                    <a:pt x="9347" y="3527"/>
                  </a:lnTo>
                  <a:lnTo>
                    <a:pt x="9302" y="3504"/>
                  </a:lnTo>
                  <a:lnTo>
                    <a:pt x="9233" y="3539"/>
                  </a:lnTo>
                  <a:close/>
                  <a:moveTo>
                    <a:pt x="10021" y="3470"/>
                  </a:moveTo>
                  <a:lnTo>
                    <a:pt x="10032" y="3413"/>
                  </a:lnTo>
                  <a:lnTo>
                    <a:pt x="10032" y="3402"/>
                  </a:lnTo>
                  <a:lnTo>
                    <a:pt x="9963" y="3299"/>
                  </a:lnTo>
                  <a:lnTo>
                    <a:pt x="9827" y="3253"/>
                  </a:lnTo>
                  <a:lnTo>
                    <a:pt x="9690" y="3265"/>
                  </a:lnTo>
                  <a:lnTo>
                    <a:pt x="9678" y="3287"/>
                  </a:lnTo>
                  <a:lnTo>
                    <a:pt x="9678" y="3345"/>
                  </a:lnTo>
                  <a:lnTo>
                    <a:pt x="9690" y="3356"/>
                  </a:lnTo>
                  <a:lnTo>
                    <a:pt x="9769" y="3367"/>
                  </a:lnTo>
                  <a:lnTo>
                    <a:pt x="9998" y="347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49" name="Google Shape;749;p36"/>
            <p:cNvSpPr/>
            <p:nvPr/>
          </p:nvSpPr>
          <p:spPr>
            <a:xfrm>
              <a:off x="2326825" y="2825950"/>
              <a:ext cx="3450" cy="4300"/>
            </a:xfrm>
            <a:custGeom>
              <a:rect b="b" l="l" r="r" t="t"/>
              <a:pathLst>
                <a:path extrusionOk="0" h="172" w="138">
                  <a:moveTo>
                    <a:pt x="138" y="137"/>
                  </a:moveTo>
                  <a:lnTo>
                    <a:pt x="115" y="126"/>
                  </a:lnTo>
                  <a:lnTo>
                    <a:pt x="81" y="35"/>
                  </a:lnTo>
                  <a:lnTo>
                    <a:pt x="35" y="0"/>
                  </a:lnTo>
                  <a:lnTo>
                    <a:pt x="24" y="12"/>
                  </a:lnTo>
                  <a:lnTo>
                    <a:pt x="1" y="58"/>
                  </a:lnTo>
                  <a:lnTo>
                    <a:pt x="46" y="103"/>
                  </a:lnTo>
                  <a:lnTo>
                    <a:pt x="92" y="149"/>
                  </a:lnTo>
                  <a:lnTo>
                    <a:pt x="126" y="17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0" name="Google Shape;750;p36"/>
            <p:cNvSpPr/>
            <p:nvPr/>
          </p:nvSpPr>
          <p:spPr>
            <a:xfrm>
              <a:off x="2474325" y="2697550"/>
              <a:ext cx="3450" cy="2025"/>
            </a:xfrm>
            <a:custGeom>
              <a:rect b="b" l="l" r="r" t="t"/>
              <a:pathLst>
                <a:path extrusionOk="0" h="81" w="138">
                  <a:moveTo>
                    <a:pt x="126" y="47"/>
                  </a:moveTo>
                  <a:lnTo>
                    <a:pt x="138" y="12"/>
                  </a:lnTo>
                  <a:lnTo>
                    <a:pt x="104" y="1"/>
                  </a:lnTo>
                  <a:lnTo>
                    <a:pt x="1" y="69"/>
                  </a:lnTo>
                  <a:lnTo>
                    <a:pt x="1" y="8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1" name="Google Shape;751;p36"/>
            <p:cNvSpPr/>
            <p:nvPr/>
          </p:nvSpPr>
          <p:spPr>
            <a:xfrm>
              <a:off x="3747075" y="2144350"/>
              <a:ext cx="6025" cy="4600"/>
            </a:xfrm>
            <a:custGeom>
              <a:rect b="b" l="l" r="r" t="t"/>
              <a:pathLst>
                <a:path extrusionOk="0" h="184" w="241">
                  <a:moveTo>
                    <a:pt x="217" y="126"/>
                  </a:moveTo>
                  <a:lnTo>
                    <a:pt x="229" y="103"/>
                  </a:lnTo>
                  <a:lnTo>
                    <a:pt x="240" y="69"/>
                  </a:lnTo>
                  <a:lnTo>
                    <a:pt x="240" y="58"/>
                  </a:lnTo>
                  <a:lnTo>
                    <a:pt x="217" y="46"/>
                  </a:lnTo>
                  <a:lnTo>
                    <a:pt x="115" y="12"/>
                  </a:lnTo>
                  <a:lnTo>
                    <a:pt x="69" y="1"/>
                  </a:lnTo>
                  <a:lnTo>
                    <a:pt x="46" y="12"/>
                  </a:lnTo>
                  <a:lnTo>
                    <a:pt x="12" y="46"/>
                  </a:lnTo>
                  <a:lnTo>
                    <a:pt x="1" y="81"/>
                  </a:lnTo>
                  <a:lnTo>
                    <a:pt x="12" y="103"/>
                  </a:lnTo>
                  <a:lnTo>
                    <a:pt x="12" y="126"/>
                  </a:lnTo>
                  <a:lnTo>
                    <a:pt x="12" y="161"/>
                  </a:lnTo>
                  <a:lnTo>
                    <a:pt x="23" y="183"/>
                  </a:lnTo>
                  <a:lnTo>
                    <a:pt x="58" y="183"/>
                  </a:lnTo>
                  <a:lnTo>
                    <a:pt x="81" y="183"/>
                  </a:lnTo>
                  <a:lnTo>
                    <a:pt x="126" y="172"/>
                  </a:lnTo>
                  <a:lnTo>
                    <a:pt x="195" y="12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2" name="Google Shape;752;p36"/>
            <p:cNvSpPr/>
            <p:nvPr/>
          </p:nvSpPr>
          <p:spPr>
            <a:xfrm>
              <a:off x="2497150" y="2710400"/>
              <a:ext cx="3750" cy="16000"/>
            </a:xfrm>
            <a:custGeom>
              <a:rect b="b" l="l" r="r" t="t"/>
              <a:pathLst>
                <a:path extrusionOk="0" h="640" w="150">
                  <a:moveTo>
                    <a:pt x="126" y="617"/>
                  </a:moveTo>
                  <a:lnTo>
                    <a:pt x="149" y="594"/>
                  </a:lnTo>
                  <a:lnTo>
                    <a:pt x="149" y="583"/>
                  </a:lnTo>
                  <a:lnTo>
                    <a:pt x="149" y="560"/>
                  </a:lnTo>
                  <a:lnTo>
                    <a:pt x="138" y="537"/>
                  </a:lnTo>
                  <a:lnTo>
                    <a:pt x="126" y="514"/>
                  </a:lnTo>
                  <a:lnTo>
                    <a:pt x="69" y="480"/>
                  </a:lnTo>
                  <a:lnTo>
                    <a:pt x="1" y="560"/>
                  </a:lnTo>
                  <a:lnTo>
                    <a:pt x="1" y="583"/>
                  </a:lnTo>
                  <a:lnTo>
                    <a:pt x="12" y="628"/>
                  </a:lnTo>
                  <a:lnTo>
                    <a:pt x="92" y="640"/>
                  </a:lnTo>
                  <a:close/>
                  <a:moveTo>
                    <a:pt x="149" y="115"/>
                  </a:moveTo>
                  <a:lnTo>
                    <a:pt x="149" y="46"/>
                  </a:lnTo>
                  <a:lnTo>
                    <a:pt x="138" y="12"/>
                  </a:lnTo>
                  <a:lnTo>
                    <a:pt x="92" y="12"/>
                  </a:lnTo>
                  <a:lnTo>
                    <a:pt x="81" y="1"/>
                  </a:lnTo>
                  <a:lnTo>
                    <a:pt x="69" y="1"/>
                  </a:lnTo>
                  <a:lnTo>
                    <a:pt x="46" y="12"/>
                  </a:lnTo>
                  <a:lnTo>
                    <a:pt x="69" y="103"/>
                  </a:lnTo>
                  <a:lnTo>
                    <a:pt x="138" y="13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3" name="Google Shape;753;p36"/>
            <p:cNvSpPr/>
            <p:nvPr/>
          </p:nvSpPr>
          <p:spPr>
            <a:xfrm>
              <a:off x="2187025" y="2500700"/>
              <a:ext cx="108150" cy="136700"/>
            </a:xfrm>
            <a:custGeom>
              <a:rect b="b" l="l" r="r" t="t"/>
              <a:pathLst>
                <a:path extrusionOk="0" h="5468" w="4326">
                  <a:moveTo>
                    <a:pt x="3984" y="5216"/>
                  </a:moveTo>
                  <a:lnTo>
                    <a:pt x="4018" y="5136"/>
                  </a:lnTo>
                  <a:lnTo>
                    <a:pt x="3972" y="5125"/>
                  </a:lnTo>
                  <a:lnTo>
                    <a:pt x="3904" y="5216"/>
                  </a:lnTo>
                  <a:lnTo>
                    <a:pt x="3812" y="5262"/>
                  </a:lnTo>
                  <a:lnTo>
                    <a:pt x="3767" y="5262"/>
                  </a:lnTo>
                  <a:lnTo>
                    <a:pt x="3675" y="5216"/>
                  </a:lnTo>
                  <a:lnTo>
                    <a:pt x="3596" y="5216"/>
                  </a:lnTo>
                  <a:lnTo>
                    <a:pt x="3539" y="5284"/>
                  </a:lnTo>
                  <a:lnTo>
                    <a:pt x="3459" y="5307"/>
                  </a:lnTo>
                  <a:lnTo>
                    <a:pt x="3470" y="5319"/>
                  </a:lnTo>
                  <a:lnTo>
                    <a:pt x="3470" y="5353"/>
                  </a:lnTo>
                  <a:lnTo>
                    <a:pt x="3447" y="5387"/>
                  </a:lnTo>
                  <a:lnTo>
                    <a:pt x="3447" y="5421"/>
                  </a:lnTo>
                  <a:lnTo>
                    <a:pt x="3459" y="5467"/>
                  </a:lnTo>
                  <a:lnTo>
                    <a:pt x="3675" y="5444"/>
                  </a:lnTo>
                  <a:lnTo>
                    <a:pt x="3858" y="5421"/>
                  </a:lnTo>
                  <a:lnTo>
                    <a:pt x="3961" y="5296"/>
                  </a:lnTo>
                  <a:close/>
                  <a:moveTo>
                    <a:pt x="4098" y="4931"/>
                  </a:moveTo>
                  <a:lnTo>
                    <a:pt x="4041" y="4896"/>
                  </a:lnTo>
                  <a:lnTo>
                    <a:pt x="3984" y="4931"/>
                  </a:lnTo>
                  <a:lnTo>
                    <a:pt x="3995" y="4976"/>
                  </a:lnTo>
                  <a:close/>
                  <a:moveTo>
                    <a:pt x="4098" y="4109"/>
                  </a:moveTo>
                  <a:lnTo>
                    <a:pt x="4041" y="4075"/>
                  </a:lnTo>
                  <a:lnTo>
                    <a:pt x="3995" y="4155"/>
                  </a:lnTo>
                  <a:lnTo>
                    <a:pt x="4041" y="4166"/>
                  </a:lnTo>
                  <a:lnTo>
                    <a:pt x="4143" y="4155"/>
                  </a:lnTo>
                  <a:lnTo>
                    <a:pt x="4212" y="4166"/>
                  </a:lnTo>
                  <a:lnTo>
                    <a:pt x="4280" y="4223"/>
                  </a:lnTo>
                  <a:lnTo>
                    <a:pt x="4326" y="4189"/>
                  </a:lnTo>
                  <a:lnTo>
                    <a:pt x="4315" y="4177"/>
                  </a:lnTo>
                  <a:lnTo>
                    <a:pt x="4257" y="4132"/>
                  </a:lnTo>
                  <a:lnTo>
                    <a:pt x="4166" y="4120"/>
                  </a:lnTo>
                  <a:lnTo>
                    <a:pt x="4143" y="4120"/>
                  </a:lnTo>
                  <a:close/>
                  <a:moveTo>
                    <a:pt x="3150" y="4292"/>
                  </a:moveTo>
                  <a:lnTo>
                    <a:pt x="3253" y="4212"/>
                  </a:lnTo>
                  <a:lnTo>
                    <a:pt x="3356" y="4166"/>
                  </a:lnTo>
                  <a:lnTo>
                    <a:pt x="3481" y="4006"/>
                  </a:lnTo>
                  <a:lnTo>
                    <a:pt x="3470" y="3881"/>
                  </a:lnTo>
                  <a:lnTo>
                    <a:pt x="3504" y="3824"/>
                  </a:lnTo>
                  <a:lnTo>
                    <a:pt x="3413" y="3835"/>
                  </a:lnTo>
                  <a:lnTo>
                    <a:pt x="3402" y="3881"/>
                  </a:lnTo>
                  <a:lnTo>
                    <a:pt x="3379" y="3926"/>
                  </a:lnTo>
                  <a:lnTo>
                    <a:pt x="3424" y="3983"/>
                  </a:lnTo>
                  <a:lnTo>
                    <a:pt x="3424" y="4006"/>
                  </a:lnTo>
                  <a:lnTo>
                    <a:pt x="3402" y="4063"/>
                  </a:lnTo>
                  <a:lnTo>
                    <a:pt x="3356" y="4075"/>
                  </a:lnTo>
                  <a:lnTo>
                    <a:pt x="3344" y="4109"/>
                  </a:lnTo>
                  <a:lnTo>
                    <a:pt x="3299" y="4120"/>
                  </a:lnTo>
                  <a:lnTo>
                    <a:pt x="3242" y="4189"/>
                  </a:lnTo>
                  <a:lnTo>
                    <a:pt x="3128" y="4280"/>
                  </a:lnTo>
                  <a:lnTo>
                    <a:pt x="3093" y="4326"/>
                  </a:lnTo>
                  <a:close/>
                  <a:moveTo>
                    <a:pt x="3322" y="3835"/>
                  </a:moveTo>
                  <a:lnTo>
                    <a:pt x="3242" y="3812"/>
                  </a:lnTo>
                  <a:lnTo>
                    <a:pt x="3208" y="3755"/>
                  </a:lnTo>
                  <a:lnTo>
                    <a:pt x="3150" y="3732"/>
                  </a:lnTo>
                  <a:lnTo>
                    <a:pt x="3139" y="3767"/>
                  </a:lnTo>
                  <a:lnTo>
                    <a:pt x="3139" y="3789"/>
                  </a:lnTo>
                  <a:lnTo>
                    <a:pt x="3150" y="3846"/>
                  </a:lnTo>
                  <a:lnTo>
                    <a:pt x="3185" y="3835"/>
                  </a:lnTo>
                  <a:lnTo>
                    <a:pt x="3299" y="3892"/>
                  </a:lnTo>
                  <a:lnTo>
                    <a:pt x="3356" y="3846"/>
                  </a:lnTo>
                  <a:close/>
                  <a:moveTo>
                    <a:pt x="2740" y="3675"/>
                  </a:moveTo>
                  <a:lnTo>
                    <a:pt x="2740" y="3584"/>
                  </a:lnTo>
                  <a:lnTo>
                    <a:pt x="2683" y="3504"/>
                  </a:lnTo>
                  <a:lnTo>
                    <a:pt x="2603" y="3447"/>
                  </a:lnTo>
                  <a:lnTo>
                    <a:pt x="2580" y="3276"/>
                  </a:lnTo>
                  <a:lnTo>
                    <a:pt x="2546" y="3185"/>
                  </a:lnTo>
                  <a:lnTo>
                    <a:pt x="2511" y="3093"/>
                  </a:lnTo>
                  <a:lnTo>
                    <a:pt x="2454" y="2979"/>
                  </a:lnTo>
                  <a:lnTo>
                    <a:pt x="2454" y="3048"/>
                  </a:lnTo>
                  <a:lnTo>
                    <a:pt x="2466" y="3070"/>
                  </a:lnTo>
                  <a:lnTo>
                    <a:pt x="2489" y="3150"/>
                  </a:lnTo>
                  <a:lnTo>
                    <a:pt x="2546" y="3276"/>
                  </a:lnTo>
                  <a:lnTo>
                    <a:pt x="2557" y="3333"/>
                  </a:lnTo>
                  <a:lnTo>
                    <a:pt x="2546" y="3390"/>
                  </a:lnTo>
                  <a:lnTo>
                    <a:pt x="2489" y="3413"/>
                  </a:lnTo>
                  <a:lnTo>
                    <a:pt x="2466" y="3436"/>
                  </a:lnTo>
                  <a:lnTo>
                    <a:pt x="2546" y="3481"/>
                  </a:lnTo>
                  <a:lnTo>
                    <a:pt x="2660" y="3527"/>
                  </a:lnTo>
                  <a:lnTo>
                    <a:pt x="2728" y="3710"/>
                  </a:lnTo>
                  <a:close/>
                  <a:moveTo>
                    <a:pt x="2158" y="3185"/>
                  </a:moveTo>
                  <a:lnTo>
                    <a:pt x="2089" y="3139"/>
                  </a:lnTo>
                  <a:lnTo>
                    <a:pt x="2055" y="3093"/>
                  </a:lnTo>
                  <a:lnTo>
                    <a:pt x="1952" y="2991"/>
                  </a:lnTo>
                  <a:lnTo>
                    <a:pt x="1918" y="2979"/>
                  </a:lnTo>
                  <a:lnTo>
                    <a:pt x="1884" y="3036"/>
                  </a:lnTo>
                  <a:lnTo>
                    <a:pt x="1941" y="3048"/>
                  </a:lnTo>
                  <a:lnTo>
                    <a:pt x="2066" y="3150"/>
                  </a:lnTo>
                  <a:lnTo>
                    <a:pt x="2123" y="3173"/>
                  </a:lnTo>
                  <a:close/>
                  <a:moveTo>
                    <a:pt x="3196" y="2614"/>
                  </a:moveTo>
                  <a:lnTo>
                    <a:pt x="3185" y="2568"/>
                  </a:lnTo>
                  <a:lnTo>
                    <a:pt x="3173" y="2568"/>
                  </a:lnTo>
                  <a:lnTo>
                    <a:pt x="3128" y="2580"/>
                  </a:lnTo>
                  <a:lnTo>
                    <a:pt x="3082" y="2705"/>
                  </a:lnTo>
                  <a:lnTo>
                    <a:pt x="3128" y="2705"/>
                  </a:lnTo>
                  <a:close/>
                  <a:moveTo>
                    <a:pt x="685" y="2454"/>
                  </a:moveTo>
                  <a:lnTo>
                    <a:pt x="663" y="2409"/>
                  </a:lnTo>
                  <a:lnTo>
                    <a:pt x="617" y="2431"/>
                  </a:lnTo>
                  <a:lnTo>
                    <a:pt x="549" y="2431"/>
                  </a:lnTo>
                  <a:lnTo>
                    <a:pt x="514" y="2454"/>
                  </a:lnTo>
                  <a:lnTo>
                    <a:pt x="457" y="2454"/>
                  </a:lnTo>
                  <a:lnTo>
                    <a:pt x="412" y="2477"/>
                  </a:lnTo>
                  <a:lnTo>
                    <a:pt x="469" y="2591"/>
                  </a:lnTo>
                  <a:lnTo>
                    <a:pt x="514" y="2637"/>
                  </a:lnTo>
                  <a:lnTo>
                    <a:pt x="526" y="2785"/>
                  </a:lnTo>
                  <a:lnTo>
                    <a:pt x="560" y="2797"/>
                  </a:lnTo>
                  <a:lnTo>
                    <a:pt x="549" y="2899"/>
                  </a:lnTo>
                  <a:lnTo>
                    <a:pt x="697" y="2911"/>
                  </a:lnTo>
                  <a:lnTo>
                    <a:pt x="754" y="2797"/>
                  </a:lnTo>
                  <a:lnTo>
                    <a:pt x="754" y="2751"/>
                  </a:lnTo>
                  <a:lnTo>
                    <a:pt x="754" y="2740"/>
                  </a:lnTo>
                  <a:lnTo>
                    <a:pt x="754" y="2705"/>
                  </a:lnTo>
                  <a:lnTo>
                    <a:pt x="754" y="2682"/>
                  </a:lnTo>
                  <a:lnTo>
                    <a:pt x="754" y="2557"/>
                  </a:lnTo>
                  <a:lnTo>
                    <a:pt x="720" y="2477"/>
                  </a:lnTo>
                  <a:lnTo>
                    <a:pt x="663" y="2568"/>
                  </a:lnTo>
                  <a:lnTo>
                    <a:pt x="606" y="2523"/>
                  </a:lnTo>
                  <a:lnTo>
                    <a:pt x="685" y="2466"/>
                  </a:lnTo>
                  <a:close/>
                  <a:moveTo>
                    <a:pt x="2523" y="2500"/>
                  </a:moveTo>
                  <a:lnTo>
                    <a:pt x="2386" y="2294"/>
                  </a:lnTo>
                  <a:lnTo>
                    <a:pt x="2386" y="2272"/>
                  </a:lnTo>
                  <a:lnTo>
                    <a:pt x="2317" y="2055"/>
                  </a:lnTo>
                  <a:lnTo>
                    <a:pt x="2272" y="2043"/>
                  </a:lnTo>
                  <a:lnTo>
                    <a:pt x="2260" y="2055"/>
                  </a:lnTo>
                  <a:lnTo>
                    <a:pt x="2238" y="2078"/>
                  </a:lnTo>
                  <a:lnTo>
                    <a:pt x="2295" y="2135"/>
                  </a:lnTo>
                  <a:lnTo>
                    <a:pt x="2295" y="2192"/>
                  </a:lnTo>
                  <a:lnTo>
                    <a:pt x="2340" y="2226"/>
                  </a:lnTo>
                  <a:lnTo>
                    <a:pt x="2397" y="2386"/>
                  </a:lnTo>
                  <a:lnTo>
                    <a:pt x="2454" y="2431"/>
                  </a:lnTo>
                  <a:lnTo>
                    <a:pt x="2443" y="2477"/>
                  </a:lnTo>
                  <a:lnTo>
                    <a:pt x="2386" y="2523"/>
                  </a:lnTo>
                  <a:lnTo>
                    <a:pt x="2374" y="2557"/>
                  </a:lnTo>
                  <a:lnTo>
                    <a:pt x="2386" y="2557"/>
                  </a:lnTo>
                  <a:lnTo>
                    <a:pt x="2466" y="2534"/>
                  </a:lnTo>
                  <a:lnTo>
                    <a:pt x="2523" y="2534"/>
                  </a:lnTo>
                  <a:close/>
                  <a:moveTo>
                    <a:pt x="1028" y="1758"/>
                  </a:moveTo>
                  <a:lnTo>
                    <a:pt x="1096" y="1724"/>
                  </a:lnTo>
                  <a:lnTo>
                    <a:pt x="1096" y="1724"/>
                  </a:lnTo>
                  <a:lnTo>
                    <a:pt x="1062" y="1701"/>
                  </a:lnTo>
                  <a:lnTo>
                    <a:pt x="959" y="1701"/>
                  </a:lnTo>
                  <a:lnTo>
                    <a:pt x="902" y="1712"/>
                  </a:lnTo>
                  <a:lnTo>
                    <a:pt x="868" y="1735"/>
                  </a:lnTo>
                  <a:lnTo>
                    <a:pt x="891" y="1758"/>
                  </a:lnTo>
                  <a:lnTo>
                    <a:pt x="948" y="1769"/>
                  </a:lnTo>
                  <a:close/>
                  <a:moveTo>
                    <a:pt x="685" y="2043"/>
                  </a:moveTo>
                  <a:lnTo>
                    <a:pt x="617" y="1952"/>
                  </a:lnTo>
                  <a:lnTo>
                    <a:pt x="571" y="1827"/>
                  </a:lnTo>
                  <a:lnTo>
                    <a:pt x="549" y="1769"/>
                  </a:lnTo>
                  <a:lnTo>
                    <a:pt x="560" y="1701"/>
                  </a:lnTo>
                  <a:lnTo>
                    <a:pt x="514" y="1644"/>
                  </a:lnTo>
                  <a:lnTo>
                    <a:pt x="434" y="1587"/>
                  </a:lnTo>
                  <a:lnTo>
                    <a:pt x="389" y="1598"/>
                  </a:lnTo>
                  <a:lnTo>
                    <a:pt x="400" y="1758"/>
                  </a:lnTo>
                  <a:lnTo>
                    <a:pt x="377" y="1838"/>
                  </a:lnTo>
                  <a:lnTo>
                    <a:pt x="263" y="1998"/>
                  </a:lnTo>
                  <a:lnTo>
                    <a:pt x="275" y="2055"/>
                  </a:lnTo>
                  <a:lnTo>
                    <a:pt x="275" y="2055"/>
                  </a:lnTo>
                  <a:lnTo>
                    <a:pt x="286" y="2078"/>
                  </a:lnTo>
                  <a:lnTo>
                    <a:pt x="218" y="2135"/>
                  </a:lnTo>
                  <a:lnTo>
                    <a:pt x="218" y="2100"/>
                  </a:lnTo>
                  <a:lnTo>
                    <a:pt x="138" y="2112"/>
                  </a:lnTo>
                  <a:lnTo>
                    <a:pt x="172" y="2180"/>
                  </a:lnTo>
                  <a:lnTo>
                    <a:pt x="263" y="2237"/>
                  </a:lnTo>
                  <a:lnTo>
                    <a:pt x="297" y="2249"/>
                  </a:lnTo>
                  <a:lnTo>
                    <a:pt x="343" y="2226"/>
                  </a:lnTo>
                  <a:lnTo>
                    <a:pt x="343" y="2294"/>
                  </a:lnTo>
                  <a:lnTo>
                    <a:pt x="389" y="2351"/>
                  </a:lnTo>
                  <a:lnTo>
                    <a:pt x="400" y="2409"/>
                  </a:lnTo>
                  <a:lnTo>
                    <a:pt x="446" y="2363"/>
                  </a:lnTo>
                  <a:lnTo>
                    <a:pt x="526" y="2340"/>
                  </a:lnTo>
                  <a:lnTo>
                    <a:pt x="560" y="2306"/>
                  </a:lnTo>
                  <a:lnTo>
                    <a:pt x="663" y="2249"/>
                  </a:lnTo>
                  <a:lnTo>
                    <a:pt x="663" y="2226"/>
                  </a:lnTo>
                  <a:lnTo>
                    <a:pt x="674" y="2135"/>
                  </a:lnTo>
                  <a:close/>
                  <a:moveTo>
                    <a:pt x="1644" y="1324"/>
                  </a:moveTo>
                  <a:lnTo>
                    <a:pt x="1598" y="1256"/>
                  </a:lnTo>
                  <a:lnTo>
                    <a:pt x="1587" y="1267"/>
                  </a:lnTo>
                  <a:lnTo>
                    <a:pt x="1576" y="1324"/>
                  </a:lnTo>
                  <a:lnTo>
                    <a:pt x="1530" y="1381"/>
                  </a:lnTo>
                  <a:lnTo>
                    <a:pt x="1598" y="1370"/>
                  </a:lnTo>
                  <a:lnTo>
                    <a:pt x="1655" y="1381"/>
                  </a:lnTo>
                  <a:lnTo>
                    <a:pt x="1747" y="1450"/>
                  </a:lnTo>
                  <a:lnTo>
                    <a:pt x="1849" y="1484"/>
                  </a:lnTo>
                  <a:lnTo>
                    <a:pt x="1884" y="1564"/>
                  </a:lnTo>
                  <a:lnTo>
                    <a:pt x="1975" y="1655"/>
                  </a:lnTo>
                  <a:lnTo>
                    <a:pt x="1975" y="1735"/>
                  </a:lnTo>
                  <a:lnTo>
                    <a:pt x="1918" y="1827"/>
                  </a:lnTo>
                  <a:lnTo>
                    <a:pt x="1895" y="1929"/>
                  </a:lnTo>
                  <a:lnTo>
                    <a:pt x="1815" y="1941"/>
                  </a:lnTo>
                  <a:lnTo>
                    <a:pt x="1827" y="1952"/>
                  </a:lnTo>
                  <a:lnTo>
                    <a:pt x="1872" y="1998"/>
                  </a:lnTo>
                  <a:lnTo>
                    <a:pt x="1884" y="2055"/>
                  </a:lnTo>
                  <a:lnTo>
                    <a:pt x="1918" y="2078"/>
                  </a:lnTo>
                  <a:lnTo>
                    <a:pt x="1918" y="1986"/>
                  </a:lnTo>
                  <a:lnTo>
                    <a:pt x="1952" y="1872"/>
                  </a:lnTo>
                  <a:lnTo>
                    <a:pt x="2009" y="1678"/>
                  </a:lnTo>
                  <a:lnTo>
                    <a:pt x="1998" y="1644"/>
                  </a:lnTo>
                  <a:lnTo>
                    <a:pt x="1952" y="1598"/>
                  </a:lnTo>
                  <a:lnTo>
                    <a:pt x="1861" y="1473"/>
                  </a:lnTo>
                  <a:lnTo>
                    <a:pt x="1758" y="1427"/>
                  </a:lnTo>
                  <a:close/>
                  <a:moveTo>
                    <a:pt x="389" y="195"/>
                  </a:moveTo>
                  <a:lnTo>
                    <a:pt x="320" y="138"/>
                  </a:lnTo>
                  <a:lnTo>
                    <a:pt x="286" y="195"/>
                  </a:lnTo>
                  <a:lnTo>
                    <a:pt x="286" y="217"/>
                  </a:lnTo>
                  <a:lnTo>
                    <a:pt x="275" y="252"/>
                  </a:lnTo>
                  <a:lnTo>
                    <a:pt x="206" y="309"/>
                  </a:lnTo>
                  <a:lnTo>
                    <a:pt x="126" y="332"/>
                  </a:lnTo>
                  <a:lnTo>
                    <a:pt x="35" y="240"/>
                  </a:lnTo>
                  <a:lnTo>
                    <a:pt x="1" y="229"/>
                  </a:lnTo>
                  <a:lnTo>
                    <a:pt x="115" y="389"/>
                  </a:lnTo>
                  <a:lnTo>
                    <a:pt x="160" y="400"/>
                  </a:lnTo>
                  <a:lnTo>
                    <a:pt x="218" y="400"/>
                  </a:lnTo>
                  <a:lnTo>
                    <a:pt x="343" y="354"/>
                  </a:lnTo>
                  <a:lnTo>
                    <a:pt x="571" y="286"/>
                  </a:lnTo>
                  <a:lnTo>
                    <a:pt x="811" y="252"/>
                  </a:lnTo>
                  <a:lnTo>
                    <a:pt x="834" y="229"/>
                  </a:lnTo>
                  <a:lnTo>
                    <a:pt x="811" y="183"/>
                  </a:lnTo>
                  <a:lnTo>
                    <a:pt x="697" y="217"/>
                  </a:lnTo>
                  <a:lnTo>
                    <a:pt x="560" y="195"/>
                  </a:lnTo>
                  <a:lnTo>
                    <a:pt x="526" y="229"/>
                  </a:lnTo>
                  <a:lnTo>
                    <a:pt x="469" y="229"/>
                  </a:lnTo>
                  <a:close/>
                  <a:moveTo>
                    <a:pt x="1256" y="936"/>
                  </a:moveTo>
                  <a:lnTo>
                    <a:pt x="1290" y="902"/>
                  </a:lnTo>
                  <a:lnTo>
                    <a:pt x="1347" y="640"/>
                  </a:lnTo>
                  <a:lnTo>
                    <a:pt x="1461" y="560"/>
                  </a:lnTo>
                  <a:lnTo>
                    <a:pt x="1473" y="389"/>
                  </a:lnTo>
                  <a:lnTo>
                    <a:pt x="1404" y="309"/>
                  </a:lnTo>
                  <a:lnTo>
                    <a:pt x="1347" y="286"/>
                  </a:lnTo>
                  <a:lnTo>
                    <a:pt x="1325" y="252"/>
                  </a:lnTo>
                  <a:lnTo>
                    <a:pt x="1347" y="229"/>
                  </a:lnTo>
                  <a:lnTo>
                    <a:pt x="1313" y="217"/>
                  </a:lnTo>
                  <a:lnTo>
                    <a:pt x="1279" y="183"/>
                  </a:lnTo>
                  <a:lnTo>
                    <a:pt x="1222" y="103"/>
                  </a:lnTo>
                  <a:lnTo>
                    <a:pt x="1165" y="46"/>
                  </a:lnTo>
                  <a:lnTo>
                    <a:pt x="1062" y="23"/>
                  </a:lnTo>
                  <a:lnTo>
                    <a:pt x="971" y="12"/>
                  </a:lnTo>
                  <a:lnTo>
                    <a:pt x="914" y="1"/>
                  </a:lnTo>
                  <a:lnTo>
                    <a:pt x="845" y="35"/>
                  </a:lnTo>
                  <a:lnTo>
                    <a:pt x="959" y="35"/>
                  </a:lnTo>
                  <a:lnTo>
                    <a:pt x="1176" y="80"/>
                  </a:lnTo>
                  <a:lnTo>
                    <a:pt x="1279" y="297"/>
                  </a:lnTo>
                  <a:lnTo>
                    <a:pt x="1347" y="354"/>
                  </a:lnTo>
                  <a:lnTo>
                    <a:pt x="1359" y="411"/>
                  </a:lnTo>
                  <a:lnTo>
                    <a:pt x="1325" y="468"/>
                  </a:lnTo>
                  <a:lnTo>
                    <a:pt x="1325" y="526"/>
                  </a:lnTo>
                  <a:lnTo>
                    <a:pt x="1290" y="594"/>
                  </a:lnTo>
                  <a:lnTo>
                    <a:pt x="1279" y="708"/>
                  </a:lnTo>
                  <a:lnTo>
                    <a:pt x="1233" y="765"/>
                  </a:lnTo>
                  <a:lnTo>
                    <a:pt x="1131" y="834"/>
                  </a:lnTo>
                  <a:lnTo>
                    <a:pt x="1188" y="868"/>
                  </a:lnTo>
                  <a:lnTo>
                    <a:pt x="1233" y="94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4" name="Google Shape;754;p36"/>
            <p:cNvSpPr/>
            <p:nvPr/>
          </p:nvSpPr>
          <p:spPr>
            <a:xfrm>
              <a:off x="2482900" y="2377725"/>
              <a:ext cx="4300" cy="2900"/>
            </a:xfrm>
            <a:custGeom>
              <a:rect b="b" l="l" r="r" t="t"/>
              <a:pathLst>
                <a:path extrusionOk="0" h="116" w="172">
                  <a:moveTo>
                    <a:pt x="114" y="81"/>
                  </a:moveTo>
                  <a:lnTo>
                    <a:pt x="171" y="1"/>
                  </a:lnTo>
                  <a:lnTo>
                    <a:pt x="149" y="1"/>
                  </a:lnTo>
                  <a:lnTo>
                    <a:pt x="80" y="69"/>
                  </a:lnTo>
                  <a:lnTo>
                    <a:pt x="0" y="92"/>
                  </a:lnTo>
                  <a:lnTo>
                    <a:pt x="12" y="115"/>
                  </a:lnTo>
                  <a:lnTo>
                    <a:pt x="23" y="11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5" name="Google Shape;755;p36"/>
            <p:cNvSpPr/>
            <p:nvPr/>
          </p:nvSpPr>
          <p:spPr>
            <a:xfrm>
              <a:off x="2535100" y="2809975"/>
              <a:ext cx="4300" cy="6025"/>
            </a:xfrm>
            <a:custGeom>
              <a:rect b="b" l="l" r="r" t="t"/>
              <a:pathLst>
                <a:path extrusionOk="0" h="241" w="172">
                  <a:moveTo>
                    <a:pt x="115" y="206"/>
                  </a:moveTo>
                  <a:lnTo>
                    <a:pt x="172" y="149"/>
                  </a:lnTo>
                  <a:lnTo>
                    <a:pt x="138" y="114"/>
                  </a:lnTo>
                  <a:lnTo>
                    <a:pt x="46" y="0"/>
                  </a:lnTo>
                  <a:lnTo>
                    <a:pt x="1" y="12"/>
                  </a:lnTo>
                  <a:lnTo>
                    <a:pt x="1" y="149"/>
                  </a:lnTo>
                  <a:lnTo>
                    <a:pt x="23" y="194"/>
                  </a:lnTo>
                  <a:lnTo>
                    <a:pt x="92" y="24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6" name="Google Shape;756;p36"/>
            <p:cNvSpPr/>
            <p:nvPr/>
          </p:nvSpPr>
          <p:spPr>
            <a:xfrm>
              <a:off x="4582175" y="3370025"/>
              <a:ext cx="25700" cy="22850"/>
            </a:xfrm>
            <a:custGeom>
              <a:rect b="b" l="l" r="r" t="t"/>
              <a:pathLst>
                <a:path extrusionOk="0" h="914" w="1028">
                  <a:moveTo>
                    <a:pt x="434" y="856"/>
                  </a:moveTo>
                  <a:lnTo>
                    <a:pt x="377" y="799"/>
                  </a:lnTo>
                  <a:lnTo>
                    <a:pt x="320" y="799"/>
                  </a:lnTo>
                  <a:lnTo>
                    <a:pt x="320" y="834"/>
                  </a:lnTo>
                  <a:lnTo>
                    <a:pt x="331" y="891"/>
                  </a:lnTo>
                  <a:lnTo>
                    <a:pt x="491" y="913"/>
                  </a:lnTo>
                  <a:close/>
                  <a:moveTo>
                    <a:pt x="993" y="651"/>
                  </a:moveTo>
                  <a:lnTo>
                    <a:pt x="970" y="651"/>
                  </a:lnTo>
                  <a:lnTo>
                    <a:pt x="947" y="662"/>
                  </a:lnTo>
                  <a:lnTo>
                    <a:pt x="936" y="685"/>
                  </a:lnTo>
                  <a:lnTo>
                    <a:pt x="913" y="731"/>
                  </a:lnTo>
                  <a:lnTo>
                    <a:pt x="879" y="731"/>
                  </a:lnTo>
                  <a:lnTo>
                    <a:pt x="845" y="731"/>
                  </a:lnTo>
                  <a:lnTo>
                    <a:pt x="788" y="731"/>
                  </a:lnTo>
                  <a:lnTo>
                    <a:pt x="902" y="799"/>
                  </a:lnTo>
                  <a:lnTo>
                    <a:pt x="970" y="879"/>
                  </a:lnTo>
                  <a:lnTo>
                    <a:pt x="1004" y="902"/>
                  </a:lnTo>
                  <a:lnTo>
                    <a:pt x="1016" y="879"/>
                  </a:lnTo>
                  <a:lnTo>
                    <a:pt x="1027" y="777"/>
                  </a:lnTo>
                  <a:close/>
                  <a:moveTo>
                    <a:pt x="194" y="491"/>
                  </a:moveTo>
                  <a:lnTo>
                    <a:pt x="217" y="446"/>
                  </a:lnTo>
                  <a:lnTo>
                    <a:pt x="194" y="343"/>
                  </a:lnTo>
                  <a:lnTo>
                    <a:pt x="137" y="229"/>
                  </a:lnTo>
                  <a:lnTo>
                    <a:pt x="148" y="35"/>
                  </a:lnTo>
                  <a:lnTo>
                    <a:pt x="114" y="0"/>
                  </a:lnTo>
                  <a:lnTo>
                    <a:pt x="69" y="0"/>
                  </a:lnTo>
                  <a:lnTo>
                    <a:pt x="57" y="23"/>
                  </a:lnTo>
                  <a:lnTo>
                    <a:pt x="46" y="58"/>
                  </a:lnTo>
                  <a:lnTo>
                    <a:pt x="0" y="343"/>
                  </a:lnTo>
                  <a:lnTo>
                    <a:pt x="57" y="434"/>
                  </a:lnTo>
                  <a:lnTo>
                    <a:pt x="103" y="446"/>
                  </a:lnTo>
                  <a:lnTo>
                    <a:pt x="171" y="50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7" name="Google Shape;757;p36"/>
            <p:cNvSpPr/>
            <p:nvPr/>
          </p:nvSpPr>
          <p:spPr>
            <a:xfrm>
              <a:off x="3219825" y="2722100"/>
              <a:ext cx="52250" cy="53950"/>
            </a:xfrm>
            <a:custGeom>
              <a:rect b="b" l="l" r="r" t="t"/>
              <a:pathLst>
                <a:path extrusionOk="0" h="2158" w="2090">
                  <a:moveTo>
                    <a:pt x="765" y="2112"/>
                  </a:moveTo>
                  <a:lnTo>
                    <a:pt x="777" y="2055"/>
                  </a:lnTo>
                  <a:lnTo>
                    <a:pt x="743" y="1975"/>
                  </a:lnTo>
                  <a:lnTo>
                    <a:pt x="708" y="1952"/>
                  </a:lnTo>
                  <a:lnTo>
                    <a:pt x="617" y="2009"/>
                  </a:lnTo>
                  <a:lnTo>
                    <a:pt x="606" y="2055"/>
                  </a:lnTo>
                  <a:lnTo>
                    <a:pt x="617" y="2100"/>
                  </a:lnTo>
                  <a:lnTo>
                    <a:pt x="663" y="2146"/>
                  </a:lnTo>
                  <a:lnTo>
                    <a:pt x="697" y="2157"/>
                  </a:lnTo>
                  <a:close/>
                  <a:moveTo>
                    <a:pt x="1656" y="1872"/>
                  </a:moveTo>
                  <a:lnTo>
                    <a:pt x="1713" y="1838"/>
                  </a:lnTo>
                  <a:lnTo>
                    <a:pt x="1713" y="1746"/>
                  </a:lnTo>
                  <a:lnTo>
                    <a:pt x="1701" y="1701"/>
                  </a:lnTo>
                  <a:lnTo>
                    <a:pt x="1644" y="1701"/>
                  </a:lnTo>
                  <a:lnTo>
                    <a:pt x="1610" y="1758"/>
                  </a:lnTo>
                  <a:lnTo>
                    <a:pt x="1610" y="1769"/>
                  </a:lnTo>
                  <a:lnTo>
                    <a:pt x="1610" y="1826"/>
                  </a:lnTo>
                  <a:lnTo>
                    <a:pt x="1644" y="1872"/>
                  </a:lnTo>
                  <a:close/>
                  <a:moveTo>
                    <a:pt x="1462" y="1986"/>
                  </a:moveTo>
                  <a:lnTo>
                    <a:pt x="1393" y="1861"/>
                  </a:lnTo>
                  <a:lnTo>
                    <a:pt x="1348" y="1838"/>
                  </a:lnTo>
                  <a:lnTo>
                    <a:pt x="1256" y="1746"/>
                  </a:lnTo>
                  <a:lnTo>
                    <a:pt x="1256" y="1701"/>
                  </a:lnTo>
                  <a:lnTo>
                    <a:pt x="1222" y="1689"/>
                  </a:lnTo>
                  <a:lnTo>
                    <a:pt x="1222" y="1712"/>
                  </a:lnTo>
                  <a:lnTo>
                    <a:pt x="1222" y="1769"/>
                  </a:lnTo>
                  <a:lnTo>
                    <a:pt x="1188" y="1838"/>
                  </a:lnTo>
                  <a:lnTo>
                    <a:pt x="1188" y="1918"/>
                  </a:lnTo>
                  <a:lnTo>
                    <a:pt x="1245" y="2032"/>
                  </a:lnTo>
                  <a:lnTo>
                    <a:pt x="1302" y="2055"/>
                  </a:lnTo>
                  <a:lnTo>
                    <a:pt x="1405" y="2066"/>
                  </a:lnTo>
                  <a:close/>
                  <a:moveTo>
                    <a:pt x="1907" y="868"/>
                  </a:moveTo>
                  <a:lnTo>
                    <a:pt x="1907" y="948"/>
                  </a:lnTo>
                  <a:lnTo>
                    <a:pt x="1861" y="1039"/>
                  </a:lnTo>
                  <a:lnTo>
                    <a:pt x="1930" y="1085"/>
                  </a:lnTo>
                  <a:lnTo>
                    <a:pt x="1975" y="1096"/>
                  </a:lnTo>
                  <a:lnTo>
                    <a:pt x="2055" y="1039"/>
                  </a:lnTo>
                  <a:lnTo>
                    <a:pt x="2089" y="970"/>
                  </a:lnTo>
                  <a:lnTo>
                    <a:pt x="2078" y="925"/>
                  </a:lnTo>
                  <a:lnTo>
                    <a:pt x="2032" y="891"/>
                  </a:lnTo>
                  <a:lnTo>
                    <a:pt x="1987" y="868"/>
                  </a:lnTo>
                  <a:lnTo>
                    <a:pt x="1975" y="891"/>
                  </a:lnTo>
                  <a:close/>
                  <a:moveTo>
                    <a:pt x="994" y="514"/>
                  </a:moveTo>
                  <a:lnTo>
                    <a:pt x="845" y="503"/>
                  </a:lnTo>
                  <a:lnTo>
                    <a:pt x="765" y="468"/>
                  </a:lnTo>
                  <a:lnTo>
                    <a:pt x="743" y="468"/>
                  </a:lnTo>
                  <a:lnTo>
                    <a:pt x="743" y="514"/>
                  </a:lnTo>
                  <a:lnTo>
                    <a:pt x="800" y="628"/>
                  </a:lnTo>
                  <a:lnTo>
                    <a:pt x="834" y="560"/>
                  </a:lnTo>
                  <a:lnTo>
                    <a:pt x="857" y="548"/>
                  </a:lnTo>
                  <a:lnTo>
                    <a:pt x="971" y="571"/>
                  </a:lnTo>
                  <a:lnTo>
                    <a:pt x="1028" y="560"/>
                  </a:lnTo>
                  <a:lnTo>
                    <a:pt x="1017" y="548"/>
                  </a:lnTo>
                  <a:close/>
                  <a:moveTo>
                    <a:pt x="1941" y="491"/>
                  </a:moveTo>
                  <a:lnTo>
                    <a:pt x="1930" y="411"/>
                  </a:lnTo>
                  <a:lnTo>
                    <a:pt x="1930" y="320"/>
                  </a:lnTo>
                  <a:lnTo>
                    <a:pt x="1907" y="320"/>
                  </a:lnTo>
                  <a:lnTo>
                    <a:pt x="1861" y="343"/>
                  </a:lnTo>
                  <a:lnTo>
                    <a:pt x="1872" y="446"/>
                  </a:lnTo>
                  <a:lnTo>
                    <a:pt x="1884" y="457"/>
                  </a:lnTo>
                  <a:lnTo>
                    <a:pt x="1918" y="525"/>
                  </a:lnTo>
                  <a:close/>
                  <a:moveTo>
                    <a:pt x="366" y="343"/>
                  </a:moveTo>
                  <a:lnTo>
                    <a:pt x="366" y="320"/>
                  </a:lnTo>
                  <a:lnTo>
                    <a:pt x="320" y="240"/>
                  </a:lnTo>
                  <a:lnTo>
                    <a:pt x="275" y="263"/>
                  </a:lnTo>
                  <a:lnTo>
                    <a:pt x="218" y="286"/>
                  </a:lnTo>
                  <a:lnTo>
                    <a:pt x="206" y="331"/>
                  </a:lnTo>
                  <a:lnTo>
                    <a:pt x="263" y="354"/>
                  </a:lnTo>
                  <a:lnTo>
                    <a:pt x="286" y="354"/>
                  </a:lnTo>
                  <a:close/>
                  <a:moveTo>
                    <a:pt x="149" y="217"/>
                  </a:moveTo>
                  <a:lnTo>
                    <a:pt x="263" y="126"/>
                  </a:lnTo>
                  <a:lnTo>
                    <a:pt x="286" y="92"/>
                  </a:lnTo>
                  <a:lnTo>
                    <a:pt x="263" y="12"/>
                  </a:lnTo>
                  <a:lnTo>
                    <a:pt x="195" y="0"/>
                  </a:lnTo>
                  <a:lnTo>
                    <a:pt x="24" y="92"/>
                  </a:lnTo>
                  <a:lnTo>
                    <a:pt x="1" y="115"/>
                  </a:lnTo>
                  <a:lnTo>
                    <a:pt x="24" y="160"/>
                  </a:lnTo>
                  <a:lnTo>
                    <a:pt x="35" y="229"/>
                  </a:lnTo>
                  <a:lnTo>
                    <a:pt x="58" y="24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8" name="Google Shape;758;p36"/>
            <p:cNvSpPr/>
            <p:nvPr/>
          </p:nvSpPr>
          <p:spPr>
            <a:xfrm>
              <a:off x="2116850" y="2663600"/>
              <a:ext cx="33975" cy="11150"/>
            </a:xfrm>
            <a:custGeom>
              <a:rect b="b" l="l" r="r" t="t"/>
              <a:pathLst>
                <a:path extrusionOk="0" h="446" w="1359">
                  <a:moveTo>
                    <a:pt x="35" y="389"/>
                  </a:moveTo>
                  <a:lnTo>
                    <a:pt x="12" y="343"/>
                  </a:lnTo>
                  <a:lnTo>
                    <a:pt x="0" y="355"/>
                  </a:lnTo>
                  <a:lnTo>
                    <a:pt x="0" y="446"/>
                  </a:lnTo>
                  <a:lnTo>
                    <a:pt x="69" y="446"/>
                  </a:lnTo>
                  <a:lnTo>
                    <a:pt x="103" y="446"/>
                  </a:lnTo>
                  <a:lnTo>
                    <a:pt x="137" y="412"/>
                  </a:lnTo>
                  <a:lnTo>
                    <a:pt x="229" y="412"/>
                  </a:lnTo>
                  <a:lnTo>
                    <a:pt x="217" y="389"/>
                  </a:lnTo>
                  <a:lnTo>
                    <a:pt x="103" y="378"/>
                  </a:lnTo>
                  <a:lnTo>
                    <a:pt x="92" y="389"/>
                  </a:lnTo>
                  <a:lnTo>
                    <a:pt x="57" y="400"/>
                  </a:lnTo>
                  <a:close/>
                  <a:moveTo>
                    <a:pt x="1176" y="58"/>
                  </a:moveTo>
                  <a:lnTo>
                    <a:pt x="1176" y="58"/>
                  </a:lnTo>
                  <a:lnTo>
                    <a:pt x="1153" y="47"/>
                  </a:lnTo>
                  <a:lnTo>
                    <a:pt x="1142" y="47"/>
                  </a:lnTo>
                  <a:lnTo>
                    <a:pt x="1096" y="58"/>
                  </a:lnTo>
                  <a:lnTo>
                    <a:pt x="1084" y="58"/>
                  </a:lnTo>
                  <a:lnTo>
                    <a:pt x="1073" y="58"/>
                  </a:lnTo>
                  <a:lnTo>
                    <a:pt x="1050" y="69"/>
                  </a:lnTo>
                  <a:lnTo>
                    <a:pt x="1039" y="92"/>
                  </a:lnTo>
                  <a:lnTo>
                    <a:pt x="1073" y="92"/>
                  </a:lnTo>
                  <a:lnTo>
                    <a:pt x="1130" y="58"/>
                  </a:lnTo>
                  <a:lnTo>
                    <a:pt x="1153" y="58"/>
                  </a:lnTo>
                  <a:close/>
                  <a:moveTo>
                    <a:pt x="1278" y="47"/>
                  </a:moveTo>
                  <a:lnTo>
                    <a:pt x="1358" y="12"/>
                  </a:lnTo>
                  <a:lnTo>
                    <a:pt x="1358" y="12"/>
                  </a:lnTo>
                  <a:lnTo>
                    <a:pt x="1336" y="1"/>
                  </a:lnTo>
                  <a:lnTo>
                    <a:pt x="1324" y="1"/>
                  </a:lnTo>
                  <a:lnTo>
                    <a:pt x="1313" y="12"/>
                  </a:lnTo>
                  <a:lnTo>
                    <a:pt x="1301" y="12"/>
                  </a:lnTo>
                  <a:lnTo>
                    <a:pt x="1221" y="58"/>
                  </a:lnTo>
                  <a:lnTo>
                    <a:pt x="1256" y="5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59" name="Google Shape;759;p36"/>
            <p:cNvSpPr/>
            <p:nvPr/>
          </p:nvSpPr>
          <p:spPr>
            <a:xfrm>
              <a:off x="2502300" y="2757475"/>
              <a:ext cx="4300" cy="9150"/>
            </a:xfrm>
            <a:custGeom>
              <a:rect b="b" l="l" r="r" t="t"/>
              <a:pathLst>
                <a:path extrusionOk="0" h="366" w="172">
                  <a:moveTo>
                    <a:pt x="126" y="343"/>
                  </a:moveTo>
                  <a:lnTo>
                    <a:pt x="171" y="240"/>
                  </a:lnTo>
                  <a:lnTo>
                    <a:pt x="160" y="103"/>
                  </a:lnTo>
                  <a:lnTo>
                    <a:pt x="126" y="46"/>
                  </a:lnTo>
                  <a:lnTo>
                    <a:pt x="12" y="1"/>
                  </a:lnTo>
                  <a:lnTo>
                    <a:pt x="12" y="23"/>
                  </a:lnTo>
                  <a:lnTo>
                    <a:pt x="0" y="103"/>
                  </a:lnTo>
                  <a:lnTo>
                    <a:pt x="46" y="217"/>
                  </a:lnTo>
                  <a:lnTo>
                    <a:pt x="57" y="36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0" name="Google Shape;760;p36"/>
            <p:cNvSpPr/>
            <p:nvPr/>
          </p:nvSpPr>
          <p:spPr>
            <a:xfrm>
              <a:off x="2671775" y="4270150"/>
              <a:ext cx="55925" cy="22575"/>
            </a:xfrm>
            <a:custGeom>
              <a:rect b="b" l="l" r="r" t="t"/>
              <a:pathLst>
                <a:path extrusionOk="0" h="903" w="2237">
                  <a:moveTo>
                    <a:pt x="1130" y="834"/>
                  </a:moveTo>
                  <a:lnTo>
                    <a:pt x="1118" y="788"/>
                  </a:lnTo>
                  <a:lnTo>
                    <a:pt x="1061" y="766"/>
                  </a:lnTo>
                  <a:lnTo>
                    <a:pt x="1027" y="743"/>
                  </a:lnTo>
                  <a:lnTo>
                    <a:pt x="1039" y="777"/>
                  </a:lnTo>
                  <a:lnTo>
                    <a:pt x="1061" y="823"/>
                  </a:lnTo>
                  <a:lnTo>
                    <a:pt x="1073" y="845"/>
                  </a:lnTo>
                  <a:lnTo>
                    <a:pt x="1096" y="857"/>
                  </a:lnTo>
                  <a:close/>
                  <a:moveTo>
                    <a:pt x="1917" y="651"/>
                  </a:moveTo>
                  <a:lnTo>
                    <a:pt x="1894" y="629"/>
                  </a:lnTo>
                  <a:lnTo>
                    <a:pt x="1872" y="629"/>
                  </a:lnTo>
                  <a:lnTo>
                    <a:pt x="1849" y="663"/>
                  </a:lnTo>
                  <a:lnTo>
                    <a:pt x="1883" y="708"/>
                  </a:lnTo>
                  <a:lnTo>
                    <a:pt x="1940" y="720"/>
                  </a:lnTo>
                  <a:close/>
                  <a:moveTo>
                    <a:pt x="69" y="446"/>
                  </a:moveTo>
                  <a:lnTo>
                    <a:pt x="57" y="480"/>
                  </a:lnTo>
                  <a:lnTo>
                    <a:pt x="0" y="492"/>
                  </a:lnTo>
                  <a:lnTo>
                    <a:pt x="34" y="537"/>
                  </a:lnTo>
                  <a:lnTo>
                    <a:pt x="114" y="594"/>
                  </a:lnTo>
                  <a:lnTo>
                    <a:pt x="171" y="594"/>
                  </a:lnTo>
                  <a:lnTo>
                    <a:pt x="183" y="549"/>
                  </a:lnTo>
                  <a:lnTo>
                    <a:pt x="171" y="457"/>
                  </a:lnTo>
                  <a:lnTo>
                    <a:pt x="126" y="457"/>
                  </a:lnTo>
                  <a:close/>
                  <a:moveTo>
                    <a:pt x="468" y="161"/>
                  </a:moveTo>
                  <a:lnTo>
                    <a:pt x="342" y="115"/>
                  </a:lnTo>
                  <a:lnTo>
                    <a:pt x="285" y="81"/>
                  </a:lnTo>
                  <a:lnTo>
                    <a:pt x="240" y="81"/>
                  </a:lnTo>
                  <a:lnTo>
                    <a:pt x="297" y="138"/>
                  </a:lnTo>
                  <a:lnTo>
                    <a:pt x="320" y="161"/>
                  </a:lnTo>
                  <a:lnTo>
                    <a:pt x="331" y="195"/>
                  </a:lnTo>
                  <a:lnTo>
                    <a:pt x="411" y="229"/>
                  </a:lnTo>
                  <a:lnTo>
                    <a:pt x="502" y="275"/>
                  </a:lnTo>
                  <a:lnTo>
                    <a:pt x="559" y="320"/>
                  </a:lnTo>
                  <a:lnTo>
                    <a:pt x="548" y="332"/>
                  </a:lnTo>
                  <a:lnTo>
                    <a:pt x="434" y="377"/>
                  </a:lnTo>
                  <a:lnTo>
                    <a:pt x="388" y="377"/>
                  </a:lnTo>
                  <a:lnTo>
                    <a:pt x="354" y="389"/>
                  </a:lnTo>
                  <a:lnTo>
                    <a:pt x="411" y="423"/>
                  </a:lnTo>
                  <a:lnTo>
                    <a:pt x="502" y="400"/>
                  </a:lnTo>
                  <a:lnTo>
                    <a:pt x="525" y="389"/>
                  </a:lnTo>
                  <a:lnTo>
                    <a:pt x="559" y="389"/>
                  </a:lnTo>
                  <a:lnTo>
                    <a:pt x="605" y="400"/>
                  </a:lnTo>
                  <a:lnTo>
                    <a:pt x="605" y="435"/>
                  </a:lnTo>
                  <a:lnTo>
                    <a:pt x="582" y="457"/>
                  </a:lnTo>
                  <a:lnTo>
                    <a:pt x="559" y="492"/>
                  </a:lnTo>
                  <a:lnTo>
                    <a:pt x="502" y="537"/>
                  </a:lnTo>
                  <a:lnTo>
                    <a:pt x="411" y="594"/>
                  </a:lnTo>
                  <a:lnTo>
                    <a:pt x="297" y="594"/>
                  </a:lnTo>
                  <a:lnTo>
                    <a:pt x="205" y="686"/>
                  </a:lnTo>
                  <a:lnTo>
                    <a:pt x="331" y="766"/>
                  </a:lnTo>
                  <a:lnTo>
                    <a:pt x="434" y="800"/>
                  </a:lnTo>
                  <a:lnTo>
                    <a:pt x="559" y="800"/>
                  </a:lnTo>
                  <a:lnTo>
                    <a:pt x="559" y="788"/>
                  </a:lnTo>
                  <a:lnTo>
                    <a:pt x="582" y="777"/>
                  </a:lnTo>
                  <a:lnTo>
                    <a:pt x="628" y="777"/>
                  </a:lnTo>
                  <a:lnTo>
                    <a:pt x="639" y="766"/>
                  </a:lnTo>
                  <a:lnTo>
                    <a:pt x="673" y="708"/>
                  </a:lnTo>
                  <a:lnTo>
                    <a:pt x="673" y="617"/>
                  </a:lnTo>
                  <a:lnTo>
                    <a:pt x="696" y="617"/>
                  </a:lnTo>
                  <a:lnTo>
                    <a:pt x="742" y="629"/>
                  </a:lnTo>
                  <a:lnTo>
                    <a:pt x="845" y="617"/>
                  </a:lnTo>
                  <a:lnTo>
                    <a:pt x="890" y="606"/>
                  </a:lnTo>
                  <a:lnTo>
                    <a:pt x="970" y="480"/>
                  </a:lnTo>
                  <a:lnTo>
                    <a:pt x="1027" y="366"/>
                  </a:lnTo>
                  <a:lnTo>
                    <a:pt x="1061" y="309"/>
                  </a:lnTo>
                  <a:lnTo>
                    <a:pt x="1096" y="275"/>
                  </a:lnTo>
                  <a:lnTo>
                    <a:pt x="1118" y="252"/>
                  </a:lnTo>
                  <a:lnTo>
                    <a:pt x="1130" y="206"/>
                  </a:lnTo>
                  <a:lnTo>
                    <a:pt x="1176" y="172"/>
                  </a:lnTo>
                  <a:lnTo>
                    <a:pt x="1176" y="138"/>
                  </a:lnTo>
                  <a:lnTo>
                    <a:pt x="1118" y="104"/>
                  </a:lnTo>
                  <a:lnTo>
                    <a:pt x="1073" y="81"/>
                  </a:lnTo>
                  <a:lnTo>
                    <a:pt x="1027" y="115"/>
                  </a:lnTo>
                  <a:lnTo>
                    <a:pt x="1004" y="104"/>
                  </a:lnTo>
                  <a:lnTo>
                    <a:pt x="867" y="149"/>
                  </a:lnTo>
                  <a:lnTo>
                    <a:pt x="810" y="149"/>
                  </a:lnTo>
                  <a:lnTo>
                    <a:pt x="776" y="115"/>
                  </a:lnTo>
                  <a:lnTo>
                    <a:pt x="719" y="104"/>
                  </a:lnTo>
                  <a:lnTo>
                    <a:pt x="662" y="115"/>
                  </a:lnTo>
                  <a:lnTo>
                    <a:pt x="582" y="195"/>
                  </a:lnTo>
                  <a:close/>
                  <a:moveTo>
                    <a:pt x="571" y="104"/>
                  </a:moveTo>
                  <a:lnTo>
                    <a:pt x="582" y="58"/>
                  </a:lnTo>
                  <a:lnTo>
                    <a:pt x="571" y="35"/>
                  </a:lnTo>
                  <a:lnTo>
                    <a:pt x="502" y="1"/>
                  </a:lnTo>
                  <a:lnTo>
                    <a:pt x="434" y="1"/>
                  </a:lnTo>
                  <a:lnTo>
                    <a:pt x="457" y="81"/>
                  </a:lnTo>
                  <a:lnTo>
                    <a:pt x="491" y="104"/>
                  </a:lnTo>
                  <a:close/>
                  <a:moveTo>
                    <a:pt x="1415" y="1"/>
                  </a:moveTo>
                  <a:lnTo>
                    <a:pt x="1358" y="1"/>
                  </a:lnTo>
                  <a:lnTo>
                    <a:pt x="1415" y="81"/>
                  </a:lnTo>
                  <a:lnTo>
                    <a:pt x="1301" y="195"/>
                  </a:lnTo>
                  <a:lnTo>
                    <a:pt x="1324" y="275"/>
                  </a:lnTo>
                  <a:lnTo>
                    <a:pt x="1370" y="332"/>
                  </a:lnTo>
                  <a:lnTo>
                    <a:pt x="1381" y="366"/>
                  </a:lnTo>
                  <a:lnTo>
                    <a:pt x="1370" y="377"/>
                  </a:lnTo>
                  <a:lnTo>
                    <a:pt x="1312" y="389"/>
                  </a:lnTo>
                  <a:lnTo>
                    <a:pt x="1267" y="400"/>
                  </a:lnTo>
                  <a:lnTo>
                    <a:pt x="1244" y="446"/>
                  </a:lnTo>
                  <a:lnTo>
                    <a:pt x="1118" y="571"/>
                  </a:lnTo>
                  <a:lnTo>
                    <a:pt x="1141" y="606"/>
                  </a:lnTo>
                  <a:lnTo>
                    <a:pt x="1096" y="708"/>
                  </a:lnTo>
                  <a:lnTo>
                    <a:pt x="1130" y="743"/>
                  </a:lnTo>
                  <a:lnTo>
                    <a:pt x="1244" y="845"/>
                  </a:lnTo>
                  <a:lnTo>
                    <a:pt x="1358" y="902"/>
                  </a:lnTo>
                  <a:lnTo>
                    <a:pt x="1358" y="800"/>
                  </a:lnTo>
                  <a:lnTo>
                    <a:pt x="1415" y="788"/>
                  </a:lnTo>
                  <a:lnTo>
                    <a:pt x="1472" y="823"/>
                  </a:lnTo>
                  <a:lnTo>
                    <a:pt x="1529" y="788"/>
                  </a:lnTo>
                  <a:lnTo>
                    <a:pt x="1404" y="651"/>
                  </a:lnTo>
                  <a:lnTo>
                    <a:pt x="1438" y="651"/>
                  </a:lnTo>
                  <a:lnTo>
                    <a:pt x="1803" y="720"/>
                  </a:lnTo>
                  <a:lnTo>
                    <a:pt x="1780" y="663"/>
                  </a:lnTo>
                  <a:lnTo>
                    <a:pt x="1769" y="629"/>
                  </a:lnTo>
                  <a:lnTo>
                    <a:pt x="1723" y="571"/>
                  </a:lnTo>
                  <a:lnTo>
                    <a:pt x="1940" y="514"/>
                  </a:lnTo>
                  <a:lnTo>
                    <a:pt x="2009" y="480"/>
                  </a:lnTo>
                  <a:lnTo>
                    <a:pt x="2043" y="435"/>
                  </a:lnTo>
                  <a:lnTo>
                    <a:pt x="2123" y="423"/>
                  </a:lnTo>
                  <a:lnTo>
                    <a:pt x="2237" y="377"/>
                  </a:lnTo>
                  <a:lnTo>
                    <a:pt x="2225" y="366"/>
                  </a:lnTo>
                  <a:lnTo>
                    <a:pt x="2237" y="320"/>
                  </a:lnTo>
                  <a:lnTo>
                    <a:pt x="2180" y="286"/>
                  </a:lnTo>
                  <a:lnTo>
                    <a:pt x="2111" y="275"/>
                  </a:lnTo>
                  <a:lnTo>
                    <a:pt x="2123" y="229"/>
                  </a:lnTo>
                  <a:lnTo>
                    <a:pt x="2203" y="218"/>
                  </a:lnTo>
                  <a:lnTo>
                    <a:pt x="2088" y="115"/>
                  </a:lnTo>
                  <a:lnTo>
                    <a:pt x="2043" y="104"/>
                  </a:lnTo>
                  <a:lnTo>
                    <a:pt x="1894" y="115"/>
                  </a:lnTo>
                  <a:lnTo>
                    <a:pt x="1860" y="138"/>
                  </a:lnTo>
                  <a:lnTo>
                    <a:pt x="1860" y="161"/>
                  </a:lnTo>
                  <a:lnTo>
                    <a:pt x="1872" y="206"/>
                  </a:lnTo>
                  <a:lnTo>
                    <a:pt x="1917" y="252"/>
                  </a:lnTo>
                  <a:lnTo>
                    <a:pt x="1929" y="275"/>
                  </a:lnTo>
                  <a:lnTo>
                    <a:pt x="1894" y="263"/>
                  </a:lnTo>
                  <a:lnTo>
                    <a:pt x="1746" y="206"/>
                  </a:lnTo>
                  <a:lnTo>
                    <a:pt x="1712" y="195"/>
                  </a:lnTo>
                  <a:lnTo>
                    <a:pt x="1689" y="138"/>
                  </a:lnTo>
                  <a:lnTo>
                    <a:pt x="1712" y="115"/>
                  </a:lnTo>
                  <a:lnTo>
                    <a:pt x="1758" y="138"/>
                  </a:lnTo>
                  <a:lnTo>
                    <a:pt x="1769" y="92"/>
                  </a:lnTo>
                  <a:lnTo>
                    <a:pt x="1712" y="47"/>
                  </a:lnTo>
                  <a:lnTo>
                    <a:pt x="1655" y="35"/>
                  </a:lnTo>
                  <a:lnTo>
                    <a:pt x="1529" y="4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1" name="Google Shape;761;p36"/>
            <p:cNvSpPr/>
            <p:nvPr/>
          </p:nvSpPr>
          <p:spPr>
            <a:xfrm>
              <a:off x="3605000" y="1719250"/>
              <a:ext cx="16275" cy="19425"/>
            </a:xfrm>
            <a:custGeom>
              <a:rect b="b" l="l" r="r" t="t"/>
              <a:pathLst>
                <a:path extrusionOk="0" h="777" w="651">
                  <a:moveTo>
                    <a:pt x="423" y="754"/>
                  </a:moveTo>
                  <a:lnTo>
                    <a:pt x="423" y="720"/>
                  </a:lnTo>
                  <a:lnTo>
                    <a:pt x="400" y="674"/>
                  </a:lnTo>
                  <a:lnTo>
                    <a:pt x="400" y="640"/>
                  </a:lnTo>
                  <a:lnTo>
                    <a:pt x="388" y="640"/>
                  </a:lnTo>
                  <a:lnTo>
                    <a:pt x="320" y="628"/>
                  </a:lnTo>
                  <a:lnTo>
                    <a:pt x="308" y="605"/>
                  </a:lnTo>
                  <a:lnTo>
                    <a:pt x="286" y="605"/>
                  </a:lnTo>
                  <a:lnTo>
                    <a:pt x="286" y="628"/>
                  </a:lnTo>
                  <a:lnTo>
                    <a:pt x="308" y="685"/>
                  </a:lnTo>
                  <a:lnTo>
                    <a:pt x="377" y="742"/>
                  </a:lnTo>
                  <a:lnTo>
                    <a:pt x="411" y="777"/>
                  </a:lnTo>
                  <a:lnTo>
                    <a:pt x="434" y="777"/>
                  </a:lnTo>
                  <a:close/>
                  <a:moveTo>
                    <a:pt x="491" y="457"/>
                  </a:moveTo>
                  <a:lnTo>
                    <a:pt x="491" y="446"/>
                  </a:lnTo>
                  <a:lnTo>
                    <a:pt x="457" y="411"/>
                  </a:lnTo>
                  <a:lnTo>
                    <a:pt x="388" y="389"/>
                  </a:lnTo>
                  <a:lnTo>
                    <a:pt x="354" y="377"/>
                  </a:lnTo>
                  <a:lnTo>
                    <a:pt x="331" y="389"/>
                  </a:lnTo>
                  <a:lnTo>
                    <a:pt x="331" y="411"/>
                  </a:lnTo>
                  <a:lnTo>
                    <a:pt x="343" y="434"/>
                  </a:lnTo>
                  <a:lnTo>
                    <a:pt x="400" y="446"/>
                  </a:lnTo>
                  <a:lnTo>
                    <a:pt x="457" y="491"/>
                  </a:lnTo>
                  <a:lnTo>
                    <a:pt x="468" y="491"/>
                  </a:lnTo>
                  <a:close/>
                  <a:moveTo>
                    <a:pt x="149" y="183"/>
                  </a:moveTo>
                  <a:lnTo>
                    <a:pt x="114" y="172"/>
                  </a:lnTo>
                  <a:lnTo>
                    <a:pt x="46" y="183"/>
                  </a:lnTo>
                  <a:lnTo>
                    <a:pt x="0" y="183"/>
                  </a:lnTo>
                  <a:lnTo>
                    <a:pt x="23" y="229"/>
                  </a:lnTo>
                  <a:lnTo>
                    <a:pt x="103" y="263"/>
                  </a:lnTo>
                  <a:lnTo>
                    <a:pt x="149" y="263"/>
                  </a:lnTo>
                  <a:lnTo>
                    <a:pt x="194" y="263"/>
                  </a:lnTo>
                  <a:lnTo>
                    <a:pt x="217" y="240"/>
                  </a:lnTo>
                  <a:lnTo>
                    <a:pt x="206" y="217"/>
                  </a:lnTo>
                  <a:close/>
                  <a:moveTo>
                    <a:pt x="502" y="115"/>
                  </a:moveTo>
                  <a:lnTo>
                    <a:pt x="388" y="92"/>
                  </a:lnTo>
                  <a:lnTo>
                    <a:pt x="308" y="46"/>
                  </a:lnTo>
                  <a:lnTo>
                    <a:pt x="160" y="58"/>
                  </a:lnTo>
                  <a:lnTo>
                    <a:pt x="263" y="217"/>
                  </a:lnTo>
                  <a:lnTo>
                    <a:pt x="377" y="320"/>
                  </a:lnTo>
                  <a:lnTo>
                    <a:pt x="434" y="343"/>
                  </a:lnTo>
                  <a:lnTo>
                    <a:pt x="434" y="332"/>
                  </a:lnTo>
                  <a:lnTo>
                    <a:pt x="434" y="297"/>
                  </a:lnTo>
                  <a:lnTo>
                    <a:pt x="377" y="229"/>
                  </a:lnTo>
                  <a:lnTo>
                    <a:pt x="366" y="217"/>
                  </a:lnTo>
                  <a:lnTo>
                    <a:pt x="366" y="206"/>
                  </a:lnTo>
                  <a:lnTo>
                    <a:pt x="377" y="183"/>
                  </a:lnTo>
                  <a:lnTo>
                    <a:pt x="400" y="183"/>
                  </a:lnTo>
                  <a:lnTo>
                    <a:pt x="445" y="217"/>
                  </a:lnTo>
                  <a:lnTo>
                    <a:pt x="480" y="217"/>
                  </a:lnTo>
                  <a:close/>
                  <a:moveTo>
                    <a:pt x="651" y="92"/>
                  </a:moveTo>
                  <a:lnTo>
                    <a:pt x="605" y="58"/>
                  </a:lnTo>
                  <a:lnTo>
                    <a:pt x="548" y="1"/>
                  </a:lnTo>
                  <a:lnTo>
                    <a:pt x="548" y="69"/>
                  </a:lnTo>
                  <a:lnTo>
                    <a:pt x="548" y="115"/>
                  </a:lnTo>
                  <a:lnTo>
                    <a:pt x="548" y="126"/>
                  </a:lnTo>
                  <a:lnTo>
                    <a:pt x="560" y="126"/>
                  </a:lnTo>
                  <a:lnTo>
                    <a:pt x="605" y="14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2" name="Google Shape;762;p36"/>
            <p:cNvSpPr/>
            <p:nvPr/>
          </p:nvSpPr>
          <p:spPr>
            <a:xfrm>
              <a:off x="2490875" y="2834500"/>
              <a:ext cx="4025" cy="5175"/>
            </a:xfrm>
            <a:custGeom>
              <a:rect b="b" l="l" r="r" t="t"/>
              <a:pathLst>
                <a:path extrusionOk="0" h="207" w="161">
                  <a:moveTo>
                    <a:pt x="58" y="195"/>
                  </a:moveTo>
                  <a:lnTo>
                    <a:pt x="138" y="172"/>
                  </a:lnTo>
                  <a:lnTo>
                    <a:pt x="160" y="12"/>
                  </a:lnTo>
                  <a:lnTo>
                    <a:pt x="115" y="1"/>
                  </a:lnTo>
                  <a:lnTo>
                    <a:pt x="81" y="46"/>
                  </a:lnTo>
                  <a:lnTo>
                    <a:pt x="35" y="115"/>
                  </a:lnTo>
                  <a:lnTo>
                    <a:pt x="35" y="172"/>
                  </a:lnTo>
                  <a:lnTo>
                    <a:pt x="1" y="20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3" name="Google Shape;763;p36"/>
            <p:cNvSpPr/>
            <p:nvPr/>
          </p:nvSpPr>
          <p:spPr>
            <a:xfrm>
              <a:off x="5953900" y="2600000"/>
              <a:ext cx="8875" cy="8850"/>
            </a:xfrm>
            <a:custGeom>
              <a:rect b="b" l="l" r="r" t="t"/>
              <a:pathLst>
                <a:path extrusionOk="0" h="354" w="355">
                  <a:moveTo>
                    <a:pt x="309" y="331"/>
                  </a:moveTo>
                  <a:lnTo>
                    <a:pt x="309" y="308"/>
                  </a:lnTo>
                  <a:lnTo>
                    <a:pt x="309" y="274"/>
                  </a:lnTo>
                  <a:lnTo>
                    <a:pt x="252" y="251"/>
                  </a:lnTo>
                  <a:lnTo>
                    <a:pt x="218" y="251"/>
                  </a:lnTo>
                  <a:lnTo>
                    <a:pt x="229" y="274"/>
                  </a:lnTo>
                  <a:lnTo>
                    <a:pt x="286" y="354"/>
                  </a:lnTo>
                  <a:close/>
                  <a:moveTo>
                    <a:pt x="126" y="331"/>
                  </a:moveTo>
                  <a:lnTo>
                    <a:pt x="115" y="262"/>
                  </a:lnTo>
                  <a:lnTo>
                    <a:pt x="138" y="217"/>
                  </a:lnTo>
                  <a:lnTo>
                    <a:pt x="12" y="262"/>
                  </a:lnTo>
                  <a:lnTo>
                    <a:pt x="1" y="308"/>
                  </a:lnTo>
                  <a:lnTo>
                    <a:pt x="1" y="320"/>
                  </a:lnTo>
                  <a:lnTo>
                    <a:pt x="24" y="331"/>
                  </a:lnTo>
                  <a:close/>
                  <a:moveTo>
                    <a:pt x="355" y="160"/>
                  </a:moveTo>
                  <a:lnTo>
                    <a:pt x="343" y="126"/>
                  </a:lnTo>
                  <a:lnTo>
                    <a:pt x="309" y="103"/>
                  </a:lnTo>
                  <a:lnTo>
                    <a:pt x="298" y="57"/>
                  </a:lnTo>
                  <a:lnTo>
                    <a:pt x="286" y="34"/>
                  </a:lnTo>
                  <a:lnTo>
                    <a:pt x="286" y="34"/>
                  </a:lnTo>
                  <a:lnTo>
                    <a:pt x="241" y="23"/>
                  </a:lnTo>
                  <a:lnTo>
                    <a:pt x="218" y="0"/>
                  </a:lnTo>
                  <a:lnTo>
                    <a:pt x="161" y="0"/>
                  </a:lnTo>
                  <a:lnTo>
                    <a:pt x="138" y="23"/>
                  </a:lnTo>
                  <a:lnTo>
                    <a:pt x="115" y="23"/>
                  </a:lnTo>
                  <a:lnTo>
                    <a:pt x="81" y="46"/>
                  </a:lnTo>
                  <a:lnTo>
                    <a:pt x="81" y="46"/>
                  </a:lnTo>
                  <a:lnTo>
                    <a:pt x="81" y="80"/>
                  </a:lnTo>
                  <a:lnTo>
                    <a:pt x="12" y="137"/>
                  </a:lnTo>
                  <a:lnTo>
                    <a:pt x="12" y="160"/>
                  </a:lnTo>
                  <a:lnTo>
                    <a:pt x="58" y="194"/>
                  </a:lnTo>
                  <a:lnTo>
                    <a:pt x="126" y="171"/>
                  </a:lnTo>
                  <a:lnTo>
                    <a:pt x="218" y="205"/>
                  </a:lnTo>
                  <a:lnTo>
                    <a:pt x="332" y="251"/>
                  </a:lnTo>
                  <a:lnTo>
                    <a:pt x="332" y="217"/>
                  </a:lnTo>
                  <a:lnTo>
                    <a:pt x="332" y="17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4" name="Google Shape;764;p36"/>
            <p:cNvSpPr/>
            <p:nvPr/>
          </p:nvSpPr>
          <p:spPr>
            <a:xfrm>
              <a:off x="2478900" y="2717250"/>
              <a:ext cx="5725" cy="7150"/>
            </a:xfrm>
            <a:custGeom>
              <a:rect b="b" l="l" r="r" t="t"/>
              <a:pathLst>
                <a:path extrusionOk="0" h="286" w="229">
                  <a:moveTo>
                    <a:pt x="229" y="251"/>
                  </a:moveTo>
                  <a:lnTo>
                    <a:pt x="229" y="206"/>
                  </a:lnTo>
                  <a:lnTo>
                    <a:pt x="194" y="183"/>
                  </a:lnTo>
                  <a:lnTo>
                    <a:pt x="160" y="183"/>
                  </a:lnTo>
                  <a:lnTo>
                    <a:pt x="160" y="251"/>
                  </a:lnTo>
                  <a:lnTo>
                    <a:pt x="183" y="286"/>
                  </a:lnTo>
                  <a:close/>
                  <a:moveTo>
                    <a:pt x="160" y="149"/>
                  </a:moveTo>
                  <a:lnTo>
                    <a:pt x="137" y="126"/>
                  </a:lnTo>
                  <a:lnTo>
                    <a:pt x="126" y="115"/>
                  </a:lnTo>
                  <a:lnTo>
                    <a:pt x="92" y="57"/>
                  </a:lnTo>
                  <a:lnTo>
                    <a:pt x="35" y="0"/>
                  </a:lnTo>
                  <a:lnTo>
                    <a:pt x="12" y="12"/>
                  </a:lnTo>
                  <a:lnTo>
                    <a:pt x="0" y="35"/>
                  </a:lnTo>
                  <a:lnTo>
                    <a:pt x="0" y="57"/>
                  </a:lnTo>
                  <a:lnTo>
                    <a:pt x="0" y="57"/>
                  </a:lnTo>
                  <a:lnTo>
                    <a:pt x="35" y="92"/>
                  </a:lnTo>
                  <a:lnTo>
                    <a:pt x="92" y="115"/>
                  </a:lnTo>
                  <a:lnTo>
                    <a:pt x="126" y="17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5" name="Google Shape;765;p36"/>
            <p:cNvSpPr/>
            <p:nvPr/>
          </p:nvSpPr>
          <p:spPr>
            <a:xfrm>
              <a:off x="2507725" y="2792275"/>
              <a:ext cx="4000" cy="8600"/>
            </a:xfrm>
            <a:custGeom>
              <a:rect b="b" l="l" r="r" t="t"/>
              <a:pathLst>
                <a:path extrusionOk="0" h="344" w="160">
                  <a:moveTo>
                    <a:pt x="148" y="252"/>
                  </a:moveTo>
                  <a:lnTo>
                    <a:pt x="160" y="81"/>
                  </a:lnTo>
                  <a:lnTo>
                    <a:pt x="148" y="1"/>
                  </a:lnTo>
                  <a:lnTo>
                    <a:pt x="114" y="24"/>
                  </a:lnTo>
                  <a:lnTo>
                    <a:pt x="69" y="81"/>
                  </a:lnTo>
                  <a:lnTo>
                    <a:pt x="11" y="161"/>
                  </a:lnTo>
                  <a:lnTo>
                    <a:pt x="0" y="206"/>
                  </a:lnTo>
                  <a:lnTo>
                    <a:pt x="0" y="286"/>
                  </a:lnTo>
                  <a:lnTo>
                    <a:pt x="91" y="34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6" name="Google Shape;766;p36"/>
            <p:cNvSpPr/>
            <p:nvPr/>
          </p:nvSpPr>
          <p:spPr>
            <a:xfrm>
              <a:off x="3889450" y="2042500"/>
              <a:ext cx="2300" cy="4875"/>
            </a:xfrm>
            <a:custGeom>
              <a:rect b="b" l="l" r="r" t="t"/>
              <a:pathLst>
                <a:path extrusionOk="0" h="195" w="92">
                  <a:moveTo>
                    <a:pt x="80" y="195"/>
                  </a:moveTo>
                  <a:lnTo>
                    <a:pt x="80" y="172"/>
                  </a:lnTo>
                  <a:lnTo>
                    <a:pt x="92" y="138"/>
                  </a:lnTo>
                  <a:lnTo>
                    <a:pt x="80" y="126"/>
                  </a:lnTo>
                  <a:lnTo>
                    <a:pt x="69" y="92"/>
                  </a:lnTo>
                  <a:lnTo>
                    <a:pt x="57" y="81"/>
                  </a:lnTo>
                  <a:lnTo>
                    <a:pt x="57" y="58"/>
                  </a:lnTo>
                  <a:lnTo>
                    <a:pt x="35" y="35"/>
                  </a:lnTo>
                  <a:lnTo>
                    <a:pt x="35" y="12"/>
                  </a:lnTo>
                  <a:lnTo>
                    <a:pt x="23" y="1"/>
                  </a:lnTo>
                  <a:lnTo>
                    <a:pt x="0" y="81"/>
                  </a:lnTo>
                  <a:lnTo>
                    <a:pt x="0" y="149"/>
                  </a:lnTo>
                  <a:lnTo>
                    <a:pt x="12" y="183"/>
                  </a:lnTo>
                  <a:lnTo>
                    <a:pt x="23" y="18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7" name="Google Shape;767;p36"/>
            <p:cNvSpPr/>
            <p:nvPr/>
          </p:nvSpPr>
          <p:spPr>
            <a:xfrm>
              <a:off x="5191300" y="3015675"/>
              <a:ext cx="2300" cy="23125"/>
            </a:xfrm>
            <a:custGeom>
              <a:rect b="b" l="l" r="r" t="t"/>
              <a:pathLst>
                <a:path extrusionOk="0" h="925" w="92">
                  <a:moveTo>
                    <a:pt x="34" y="925"/>
                  </a:moveTo>
                  <a:lnTo>
                    <a:pt x="46" y="914"/>
                  </a:lnTo>
                  <a:lnTo>
                    <a:pt x="46" y="879"/>
                  </a:lnTo>
                  <a:lnTo>
                    <a:pt x="34" y="868"/>
                  </a:lnTo>
                  <a:lnTo>
                    <a:pt x="23" y="868"/>
                  </a:lnTo>
                  <a:lnTo>
                    <a:pt x="0" y="902"/>
                  </a:lnTo>
                  <a:lnTo>
                    <a:pt x="0" y="914"/>
                  </a:lnTo>
                  <a:lnTo>
                    <a:pt x="0" y="925"/>
                  </a:lnTo>
                  <a:close/>
                  <a:moveTo>
                    <a:pt x="80" y="80"/>
                  </a:moveTo>
                  <a:lnTo>
                    <a:pt x="91" y="58"/>
                  </a:lnTo>
                  <a:lnTo>
                    <a:pt x="91" y="46"/>
                  </a:lnTo>
                  <a:lnTo>
                    <a:pt x="91" y="23"/>
                  </a:lnTo>
                  <a:lnTo>
                    <a:pt x="91" y="12"/>
                  </a:lnTo>
                  <a:lnTo>
                    <a:pt x="91" y="1"/>
                  </a:lnTo>
                  <a:lnTo>
                    <a:pt x="80" y="12"/>
                  </a:lnTo>
                  <a:lnTo>
                    <a:pt x="57" y="46"/>
                  </a:lnTo>
                  <a:lnTo>
                    <a:pt x="57" y="58"/>
                  </a:lnTo>
                  <a:lnTo>
                    <a:pt x="46" y="69"/>
                  </a:lnTo>
                  <a:lnTo>
                    <a:pt x="46" y="80"/>
                  </a:lnTo>
                  <a:lnTo>
                    <a:pt x="57" y="8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8" name="Google Shape;768;p36"/>
            <p:cNvSpPr/>
            <p:nvPr/>
          </p:nvSpPr>
          <p:spPr>
            <a:xfrm>
              <a:off x="3988150" y="2293000"/>
              <a:ext cx="7450" cy="6300"/>
            </a:xfrm>
            <a:custGeom>
              <a:rect b="b" l="l" r="r" t="t"/>
              <a:pathLst>
                <a:path extrusionOk="0" h="252" w="298">
                  <a:moveTo>
                    <a:pt x="298" y="217"/>
                  </a:moveTo>
                  <a:lnTo>
                    <a:pt x="263" y="195"/>
                  </a:lnTo>
                  <a:lnTo>
                    <a:pt x="195" y="115"/>
                  </a:lnTo>
                  <a:lnTo>
                    <a:pt x="126" y="103"/>
                  </a:lnTo>
                  <a:lnTo>
                    <a:pt x="138" y="195"/>
                  </a:lnTo>
                  <a:lnTo>
                    <a:pt x="195" y="252"/>
                  </a:lnTo>
                  <a:lnTo>
                    <a:pt x="263" y="252"/>
                  </a:lnTo>
                  <a:close/>
                  <a:moveTo>
                    <a:pt x="92" y="46"/>
                  </a:moveTo>
                  <a:lnTo>
                    <a:pt x="92" y="46"/>
                  </a:lnTo>
                  <a:lnTo>
                    <a:pt x="92" y="23"/>
                  </a:lnTo>
                  <a:lnTo>
                    <a:pt x="58" y="1"/>
                  </a:lnTo>
                  <a:lnTo>
                    <a:pt x="1" y="23"/>
                  </a:lnTo>
                  <a:lnTo>
                    <a:pt x="12" y="35"/>
                  </a:lnTo>
                  <a:lnTo>
                    <a:pt x="58" y="5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69" name="Google Shape;769;p36"/>
            <p:cNvSpPr/>
            <p:nvPr/>
          </p:nvSpPr>
          <p:spPr>
            <a:xfrm>
              <a:off x="2489750" y="2730650"/>
              <a:ext cx="1450" cy="2875"/>
            </a:xfrm>
            <a:custGeom>
              <a:rect b="b" l="l" r="r" t="t"/>
              <a:pathLst>
                <a:path extrusionOk="0" h="115" w="58">
                  <a:moveTo>
                    <a:pt x="57" y="69"/>
                  </a:moveTo>
                  <a:lnTo>
                    <a:pt x="46" y="1"/>
                  </a:lnTo>
                  <a:lnTo>
                    <a:pt x="34" y="1"/>
                  </a:lnTo>
                  <a:lnTo>
                    <a:pt x="0" y="58"/>
                  </a:lnTo>
                  <a:lnTo>
                    <a:pt x="0" y="104"/>
                  </a:lnTo>
                  <a:lnTo>
                    <a:pt x="46" y="11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0" name="Google Shape;770;p36"/>
            <p:cNvSpPr/>
            <p:nvPr/>
          </p:nvSpPr>
          <p:spPr>
            <a:xfrm>
              <a:off x="4848925" y="3565450"/>
              <a:ext cx="9725" cy="12300"/>
            </a:xfrm>
            <a:custGeom>
              <a:rect b="b" l="l" r="r" t="t"/>
              <a:pathLst>
                <a:path extrusionOk="0" h="492" w="389">
                  <a:moveTo>
                    <a:pt x="263" y="457"/>
                  </a:moveTo>
                  <a:lnTo>
                    <a:pt x="309" y="423"/>
                  </a:lnTo>
                  <a:lnTo>
                    <a:pt x="331" y="366"/>
                  </a:lnTo>
                  <a:lnTo>
                    <a:pt x="377" y="320"/>
                  </a:lnTo>
                  <a:lnTo>
                    <a:pt x="389" y="218"/>
                  </a:lnTo>
                  <a:lnTo>
                    <a:pt x="354" y="104"/>
                  </a:lnTo>
                  <a:lnTo>
                    <a:pt x="297" y="1"/>
                  </a:lnTo>
                  <a:lnTo>
                    <a:pt x="229" y="24"/>
                  </a:lnTo>
                  <a:lnTo>
                    <a:pt x="183" y="81"/>
                  </a:lnTo>
                  <a:lnTo>
                    <a:pt x="160" y="149"/>
                  </a:lnTo>
                  <a:lnTo>
                    <a:pt x="92" y="195"/>
                  </a:lnTo>
                  <a:lnTo>
                    <a:pt x="69" y="229"/>
                  </a:lnTo>
                  <a:lnTo>
                    <a:pt x="46" y="332"/>
                  </a:lnTo>
                  <a:lnTo>
                    <a:pt x="35" y="389"/>
                  </a:lnTo>
                  <a:lnTo>
                    <a:pt x="1" y="400"/>
                  </a:lnTo>
                  <a:lnTo>
                    <a:pt x="1" y="434"/>
                  </a:lnTo>
                  <a:lnTo>
                    <a:pt x="46" y="480"/>
                  </a:lnTo>
                  <a:lnTo>
                    <a:pt x="160" y="492"/>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1" name="Google Shape;771;p36"/>
            <p:cNvSpPr/>
            <p:nvPr/>
          </p:nvSpPr>
          <p:spPr>
            <a:xfrm>
              <a:off x="6873450" y="3546050"/>
              <a:ext cx="149525" cy="80200"/>
            </a:xfrm>
            <a:custGeom>
              <a:rect b="b" l="l" r="r" t="t"/>
              <a:pathLst>
                <a:path extrusionOk="0" h="3208" w="5981">
                  <a:moveTo>
                    <a:pt x="5239" y="3173"/>
                  </a:moveTo>
                  <a:lnTo>
                    <a:pt x="5239" y="3139"/>
                  </a:lnTo>
                  <a:lnTo>
                    <a:pt x="5182" y="3105"/>
                  </a:lnTo>
                  <a:lnTo>
                    <a:pt x="5159" y="3173"/>
                  </a:lnTo>
                  <a:lnTo>
                    <a:pt x="5159" y="3196"/>
                  </a:lnTo>
                  <a:lnTo>
                    <a:pt x="5182" y="3208"/>
                  </a:lnTo>
                  <a:lnTo>
                    <a:pt x="5216" y="3208"/>
                  </a:lnTo>
                  <a:close/>
                  <a:moveTo>
                    <a:pt x="5901" y="2089"/>
                  </a:moveTo>
                  <a:lnTo>
                    <a:pt x="5889" y="2078"/>
                  </a:lnTo>
                  <a:lnTo>
                    <a:pt x="5889" y="2032"/>
                  </a:lnTo>
                  <a:lnTo>
                    <a:pt x="5901" y="2009"/>
                  </a:lnTo>
                  <a:lnTo>
                    <a:pt x="5844" y="2032"/>
                  </a:lnTo>
                  <a:lnTo>
                    <a:pt x="5752" y="2066"/>
                  </a:lnTo>
                  <a:lnTo>
                    <a:pt x="5764" y="2181"/>
                  </a:lnTo>
                  <a:lnTo>
                    <a:pt x="5752" y="2238"/>
                  </a:lnTo>
                  <a:lnTo>
                    <a:pt x="5798" y="2249"/>
                  </a:lnTo>
                  <a:lnTo>
                    <a:pt x="5809" y="2295"/>
                  </a:lnTo>
                  <a:lnTo>
                    <a:pt x="5844" y="2295"/>
                  </a:lnTo>
                  <a:lnTo>
                    <a:pt x="5935" y="2260"/>
                  </a:lnTo>
                  <a:lnTo>
                    <a:pt x="5980" y="2101"/>
                  </a:lnTo>
                  <a:lnTo>
                    <a:pt x="5923" y="2101"/>
                  </a:lnTo>
                  <a:close/>
                  <a:moveTo>
                    <a:pt x="5467" y="1850"/>
                  </a:moveTo>
                  <a:lnTo>
                    <a:pt x="5513" y="1781"/>
                  </a:lnTo>
                  <a:lnTo>
                    <a:pt x="5524" y="1747"/>
                  </a:lnTo>
                  <a:lnTo>
                    <a:pt x="5501" y="1644"/>
                  </a:lnTo>
                  <a:lnTo>
                    <a:pt x="5456" y="1610"/>
                  </a:lnTo>
                  <a:lnTo>
                    <a:pt x="5501" y="1462"/>
                  </a:lnTo>
                  <a:lnTo>
                    <a:pt x="5478" y="1439"/>
                  </a:lnTo>
                  <a:lnTo>
                    <a:pt x="5421" y="1404"/>
                  </a:lnTo>
                  <a:lnTo>
                    <a:pt x="5296" y="1450"/>
                  </a:lnTo>
                  <a:lnTo>
                    <a:pt x="5284" y="1473"/>
                  </a:lnTo>
                  <a:lnTo>
                    <a:pt x="5353" y="1496"/>
                  </a:lnTo>
                  <a:lnTo>
                    <a:pt x="5387" y="1519"/>
                  </a:lnTo>
                  <a:lnTo>
                    <a:pt x="5307" y="1621"/>
                  </a:lnTo>
                  <a:lnTo>
                    <a:pt x="5239" y="1633"/>
                  </a:lnTo>
                  <a:lnTo>
                    <a:pt x="5250" y="1713"/>
                  </a:lnTo>
                  <a:lnTo>
                    <a:pt x="5284" y="1770"/>
                  </a:lnTo>
                  <a:lnTo>
                    <a:pt x="5387" y="1792"/>
                  </a:lnTo>
                  <a:lnTo>
                    <a:pt x="5421" y="1850"/>
                  </a:lnTo>
                  <a:close/>
                  <a:moveTo>
                    <a:pt x="4908" y="1439"/>
                  </a:moveTo>
                  <a:lnTo>
                    <a:pt x="4953" y="1393"/>
                  </a:lnTo>
                  <a:lnTo>
                    <a:pt x="4999" y="1336"/>
                  </a:lnTo>
                  <a:lnTo>
                    <a:pt x="4988" y="1325"/>
                  </a:lnTo>
                  <a:lnTo>
                    <a:pt x="4988" y="1279"/>
                  </a:lnTo>
                  <a:lnTo>
                    <a:pt x="5010" y="1222"/>
                  </a:lnTo>
                  <a:lnTo>
                    <a:pt x="5056" y="1210"/>
                  </a:lnTo>
                  <a:lnTo>
                    <a:pt x="5022" y="1176"/>
                  </a:lnTo>
                  <a:lnTo>
                    <a:pt x="4999" y="1165"/>
                  </a:lnTo>
                  <a:lnTo>
                    <a:pt x="4999" y="1210"/>
                  </a:lnTo>
                  <a:lnTo>
                    <a:pt x="4953" y="1313"/>
                  </a:lnTo>
                  <a:lnTo>
                    <a:pt x="4942" y="1347"/>
                  </a:lnTo>
                  <a:lnTo>
                    <a:pt x="4873" y="1439"/>
                  </a:lnTo>
                  <a:close/>
                  <a:moveTo>
                    <a:pt x="3162" y="1028"/>
                  </a:moveTo>
                  <a:lnTo>
                    <a:pt x="3070" y="925"/>
                  </a:lnTo>
                  <a:lnTo>
                    <a:pt x="3059" y="948"/>
                  </a:lnTo>
                  <a:lnTo>
                    <a:pt x="3048" y="1005"/>
                  </a:lnTo>
                  <a:lnTo>
                    <a:pt x="3048" y="1051"/>
                  </a:lnTo>
                  <a:lnTo>
                    <a:pt x="3093" y="1085"/>
                  </a:lnTo>
                  <a:lnTo>
                    <a:pt x="3105" y="1108"/>
                  </a:lnTo>
                  <a:lnTo>
                    <a:pt x="3093" y="1176"/>
                  </a:lnTo>
                  <a:lnTo>
                    <a:pt x="3093" y="1233"/>
                  </a:lnTo>
                  <a:lnTo>
                    <a:pt x="3173" y="1370"/>
                  </a:lnTo>
                  <a:lnTo>
                    <a:pt x="3184" y="1462"/>
                  </a:lnTo>
                  <a:lnTo>
                    <a:pt x="3230" y="1553"/>
                  </a:lnTo>
                  <a:lnTo>
                    <a:pt x="3299" y="1621"/>
                  </a:lnTo>
                  <a:lnTo>
                    <a:pt x="3356" y="1690"/>
                  </a:lnTo>
                  <a:lnTo>
                    <a:pt x="3470" y="1895"/>
                  </a:lnTo>
                  <a:lnTo>
                    <a:pt x="3504" y="1964"/>
                  </a:lnTo>
                  <a:lnTo>
                    <a:pt x="3561" y="2009"/>
                  </a:lnTo>
                  <a:lnTo>
                    <a:pt x="3698" y="2181"/>
                  </a:lnTo>
                  <a:lnTo>
                    <a:pt x="3755" y="2238"/>
                  </a:lnTo>
                  <a:lnTo>
                    <a:pt x="3812" y="2260"/>
                  </a:lnTo>
                  <a:lnTo>
                    <a:pt x="3949" y="2363"/>
                  </a:lnTo>
                  <a:lnTo>
                    <a:pt x="4029" y="2409"/>
                  </a:lnTo>
                  <a:lnTo>
                    <a:pt x="4075" y="2477"/>
                  </a:lnTo>
                  <a:lnTo>
                    <a:pt x="4155" y="2523"/>
                  </a:lnTo>
                  <a:lnTo>
                    <a:pt x="4269" y="2580"/>
                  </a:lnTo>
                  <a:lnTo>
                    <a:pt x="4291" y="2603"/>
                  </a:lnTo>
                  <a:lnTo>
                    <a:pt x="4291" y="2648"/>
                  </a:lnTo>
                  <a:lnTo>
                    <a:pt x="4303" y="2694"/>
                  </a:lnTo>
                  <a:lnTo>
                    <a:pt x="4371" y="2751"/>
                  </a:lnTo>
                  <a:lnTo>
                    <a:pt x="4451" y="2785"/>
                  </a:lnTo>
                  <a:lnTo>
                    <a:pt x="4474" y="2820"/>
                  </a:lnTo>
                  <a:lnTo>
                    <a:pt x="4485" y="2854"/>
                  </a:lnTo>
                  <a:lnTo>
                    <a:pt x="4531" y="2831"/>
                  </a:lnTo>
                  <a:lnTo>
                    <a:pt x="4565" y="2854"/>
                  </a:lnTo>
                  <a:lnTo>
                    <a:pt x="4702" y="2945"/>
                  </a:lnTo>
                  <a:lnTo>
                    <a:pt x="4759" y="2934"/>
                  </a:lnTo>
                  <a:lnTo>
                    <a:pt x="4794" y="2934"/>
                  </a:lnTo>
                  <a:lnTo>
                    <a:pt x="4873" y="2911"/>
                  </a:lnTo>
                  <a:lnTo>
                    <a:pt x="4908" y="2854"/>
                  </a:lnTo>
                  <a:lnTo>
                    <a:pt x="4896" y="2694"/>
                  </a:lnTo>
                  <a:lnTo>
                    <a:pt x="4828" y="2626"/>
                  </a:lnTo>
                  <a:lnTo>
                    <a:pt x="4725" y="2569"/>
                  </a:lnTo>
                  <a:lnTo>
                    <a:pt x="4668" y="2489"/>
                  </a:lnTo>
                  <a:lnTo>
                    <a:pt x="4611" y="2420"/>
                  </a:lnTo>
                  <a:lnTo>
                    <a:pt x="4497" y="2283"/>
                  </a:lnTo>
                  <a:lnTo>
                    <a:pt x="4337" y="2135"/>
                  </a:lnTo>
                  <a:lnTo>
                    <a:pt x="4269" y="2101"/>
                  </a:lnTo>
                  <a:lnTo>
                    <a:pt x="4223" y="2055"/>
                  </a:lnTo>
                  <a:lnTo>
                    <a:pt x="4189" y="2032"/>
                  </a:lnTo>
                  <a:lnTo>
                    <a:pt x="4155" y="1998"/>
                  </a:lnTo>
                  <a:lnTo>
                    <a:pt x="4086" y="1952"/>
                  </a:lnTo>
                  <a:lnTo>
                    <a:pt x="4040" y="1861"/>
                  </a:lnTo>
                  <a:lnTo>
                    <a:pt x="3961" y="1781"/>
                  </a:lnTo>
                  <a:lnTo>
                    <a:pt x="3938" y="1735"/>
                  </a:lnTo>
                  <a:lnTo>
                    <a:pt x="3961" y="1690"/>
                  </a:lnTo>
                  <a:lnTo>
                    <a:pt x="3938" y="1656"/>
                  </a:lnTo>
                  <a:lnTo>
                    <a:pt x="3881" y="1610"/>
                  </a:lnTo>
                  <a:lnTo>
                    <a:pt x="3858" y="1541"/>
                  </a:lnTo>
                  <a:lnTo>
                    <a:pt x="3824" y="1496"/>
                  </a:lnTo>
                  <a:lnTo>
                    <a:pt x="3767" y="1462"/>
                  </a:lnTo>
                  <a:lnTo>
                    <a:pt x="3675" y="1404"/>
                  </a:lnTo>
                  <a:lnTo>
                    <a:pt x="3447" y="1142"/>
                  </a:lnTo>
                  <a:lnTo>
                    <a:pt x="3344" y="1051"/>
                  </a:lnTo>
                  <a:lnTo>
                    <a:pt x="3242" y="1085"/>
                  </a:lnTo>
                  <a:close/>
                  <a:moveTo>
                    <a:pt x="23" y="172"/>
                  </a:moveTo>
                  <a:lnTo>
                    <a:pt x="46" y="115"/>
                  </a:lnTo>
                  <a:lnTo>
                    <a:pt x="58" y="1"/>
                  </a:lnTo>
                  <a:lnTo>
                    <a:pt x="35" y="58"/>
                  </a:lnTo>
                  <a:lnTo>
                    <a:pt x="0" y="19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2" name="Google Shape;772;p36"/>
            <p:cNvSpPr/>
            <p:nvPr/>
          </p:nvSpPr>
          <p:spPr>
            <a:xfrm>
              <a:off x="7066600" y="3123225"/>
              <a:ext cx="1175" cy="1450"/>
            </a:xfrm>
            <a:custGeom>
              <a:rect b="b" l="l" r="r" t="t"/>
              <a:pathLst>
                <a:path extrusionOk="0" h="58" w="47">
                  <a:moveTo>
                    <a:pt x="46" y="35"/>
                  </a:moveTo>
                  <a:lnTo>
                    <a:pt x="46" y="1"/>
                  </a:lnTo>
                  <a:lnTo>
                    <a:pt x="23" y="1"/>
                  </a:lnTo>
                  <a:lnTo>
                    <a:pt x="12" y="1"/>
                  </a:lnTo>
                  <a:lnTo>
                    <a:pt x="1" y="35"/>
                  </a:lnTo>
                  <a:lnTo>
                    <a:pt x="12" y="47"/>
                  </a:lnTo>
                  <a:lnTo>
                    <a:pt x="23" y="5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3" name="Google Shape;773;p36"/>
            <p:cNvSpPr/>
            <p:nvPr/>
          </p:nvSpPr>
          <p:spPr>
            <a:xfrm>
              <a:off x="1214425" y="3663900"/>
              <a:ext cx="1750" cy="2300"/>
            </a:xfrm>
            <a:custGeom>
              <a:rect b="b" l="l" r="r" t="t"/>
              <a:pathLst>
                <a:path extrusionOk="0" h="92" w="70">
                  <a:moveTo>
                    <a:pt x="69" y="80"/>
                  </a:moveTo>
                  <a:lnTo>
                    <a:pt x="69" y="46"/>
                  </a:lnTo>
                  <a:lnTo>
                    <a:pt x="46" y="11"/>
                  </a:lnTo>
                  <a:lnTo>
                    <a:pt x="23" y="0"/>
                  </a:lnTo>
                  <a:lnTo>
                    <a:pt x="1" y="11"/>
                  </a:lnTo>
                  <a:lnTo>
                    <a:pt x="23" y="46"/>
                  </a:lnTo>
                  <a:lnTo>
                    <a:pt x="46" y="80"/>
                  </a:lnTo>
                  <a:lnTo>
                    <a:pt x="69" y="9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4" name="Google Shape;774;p36"/>
            <p:cNvSpPr/>
            <p:nvPr/>
          </p:nvSpPr>
          <p:spPr>
            <a:xfrm>
              <a:off x="2379600" y="2691850"/>
              <a:ext cx="52250" cy="13150"/>
            </a:xfrm>
            <a:custGeom>
              <a:rect b="b" l="l" r="r" t="t"/>
              <a:pathLst>
                <a:path extrusionOk="0" h="526" w="2090">
                  <a:moveTo>
                    <a:pt x="47" y="423"/>
                  </a:moveTo>
                  <a:lnTo>
                    <a:pt x="47" y="412"/>
                  </a:lnTo>
                  <a:lnTo>
                    <a:pt x="47" y="412"/>
                  </a:lnTo>
                  <a:lnTo>
                    <a:pt x="58" y="412"/>
                  </a:lnTo>
                  <a:lnTo>
                    <a:pt x="58" y="400"/>
                  </a:lnTo>
                  <a:lnTo>
                    <a:pt x="81" y="377"/>
                  </a:lnTo>
                  <a:lnTo>
                    <a:pt x="81" y="377"/>
                  </a:lnTo>
                  <a:lnTo>
                    <a:pt x="81" y="366"/>
                  </a:lnTo>
                  <a:lnTo>
                    <a:pt x="58" y="366"/>
                  </a:lnTo>
                  <a:lnTo>
                    <a:pt x="58" y="366"/>
                  </a:lnTo>
                  <a:lnTo>
                    <a:pt x="24" y="366"/>
                  </a:lnTo>
                  <a:lnTo>
                    <a:pt x="1" y="366"/>
                  </a:lnTo>
                  <a:lnTo>
                    <a:pt x="1" y="377"/>
                  </a:lnTo>
                  <a:lnTo>
                    <a:pt x="1" y="400"/>
                  </a:lnTo>
                  <a:lnTo>
                    <a:pt x="35" y="412"/>
                  </a:lnTo>
                  <a:lnTo>
                    <a:pt x="35" y="412"/>
                  </a:lnTo>
                  <a:lnTo>
                    <a:pt x="35" y="423"/>
                  </a:lnTo>
                  <a:lnTo>
                    <a:pt x="47" y="423"/>
                  </a:lnTo>
                  <a:close/>
                  <a:moveTo>
                    <a:pt x="1987" y="389"/>
                  </a:moveTo>
                  <a:lnTo>
                    <a:pt x="2089" y="355"/>
                  </a:lnTo>
                  <a:lnTo>
                    <a:pt x="2089" y="343"/>
                  </a:lnTo>
                  <a:lnTo>
                    <a:pt x="2032" y="332"/>
                  </a:lnTo>
                  <a:lnTo>
                    <a:pt x="1941" y="332"/>
                  </a:lnTo>
                  <a:lnTo>
                    <a:pt x="1873" y="355"/>
                  </a:lnTo>
                  <a:lnTo>
                    <a:pt x="1884" y="377"/>
                  </a:lnTo>
                  <a:lnTo>
                    <a:pt x="1918" y="377"/>
                  </a:lnTo>
                  <a:close/>
                  <a:moveTo>
                    <a:pt x="1462" y="69"/>
                  </a:moveTo>
                  <a:lnTo>
                    <a:pt x="1439" y="46"/>
                  </a:lnTo>
                  <a:lnTo>
                    <a:pt x="1416" y="46"/>
                  </a:lnTo>
                  <a:lnTo>
                    <a:pt x="914" y="24"/>
                  </a:lnTo>
                  <a:lnTo>
                    <a:pt x="731" y="1"/>
                  </a:lnTo>
                  <a:lnTo>
                    <a:pt x="686" y="12"/>
                  </a:lnTo>
                  <a:lnTo>
                    <a:pt x="651" y="24"/>
                  </a:lnTo>
                  <a:lnTo>
                    <a:pt x="629" y="81"/>
                  </a:lnTo>
                  <a:lnTo>
                    <a:pt x="606" y="115"/>
                  </a:lnTo>
                  <a:lnTo>
                    <a:pt x="560" y="138"/>
                  </a:lnTo>
                  <a:lnTo>
                    <a:pt x="572" y="183"/>
                  </a:lnTo>
                  <a:lnTo>
                    <a:pt x="594" y="218"/>
                  </a:lnTo>
                  <a:lnTo>
                    <a:pt x="617" y="275"/>
                  </a:lnTo>
                  <a:lnTo>
                    <a:pt x="606" y="343"/>
                  </a:lnTo>
                  <a:lnTo>
                    <a:pt x="572" y="480"/>
                  </a:lnTo>
                  <a:lnTo>
                    <a:pt x="617" y="514"/>
                  </a:lnTo>
                  <a:lnTo>
                    <a:pt x="720" y="491"/>
                  </a:lnTo>
                  <a:lnTo>
                    <a:pt x="754" y="514"/>
                  </a:lnTo>
                  <a:lnTo>
                    <a:pt x="800" y="526"/>
                  </a:lnTo>
                  <a:lnTo>
                    <a:pt x="857" y="514"/>
                  </a:lnTo>
                  <a:lnTo>
                    <a:pt x="914" y="480"/>
                  </a:lnTo>
                  <a:lnTo>
                    <a:pt x="1039" y="503"/>
                  </a:lnTo>
                  <a:lnTo>
                    <a:pt x="1119" y="480"/>
                  </a:lnTo>
                  <a:lnTo>
                    <a:pt x="1199" y="526"/>
                  </a:lnTo>
                  <a:lnTo>
                    <a:pt x="1256" y="514"/>
                  </a:lnTo>
                  <a:lnTo>
                    <a:pt x="1291" y="526"/>
                  </a:lnTo>
                  <a:lnTo>
                    <a:pt x="1325" y="526"/>
                  </a:lnTo>
                  <a:lnTo>
                    <a:pt x="1416" y="526"/>
                  </a:lnTo>
                  <a:lnTo>
                    <a:pt x="1542" y="503"/>
                  </a:lnTo>
                  <a:lnTo>
                    <a:pt x="1656" y="423"/>
                  </a:lnTo>
                  <a:lnTo>
                    <a:pt x="1701" y="355"/>
                  </a:lnTo>
                  <a:lnTo>
                    <a:pt x="1758" y="309"/>
                  </a:lnTo>
                  <a:lnTo>
                    <a:pt x="1838" y="252"/>
                  </a:lnTo>
                  <a:lnTo>
                    <a:pt x="1838" y="126"/>
                  </a:lnTo>
                  <a:lnTo>
                    <a:pt x="1747" y="115"/>
                  </a:lnTo>
                  <a:lnTo>
                    <a:pt x="1656" y="69"/>
                  </a:lnTo>
                  <a:lnTo>
                    <a:pt x="1496" y="58"/>
                  </a:lnTo>
                  <a:lnTo>
                    <a:pt x="1485" y="58"/>
                  </a:lnTo>
                  <a:lnTo>
                    <a:pt x="1496" y="81"/>
                  </a:lnTo>
                  <a:lnTo>
                    <a:pt x="1485" y="8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5" name="Google Shape;775;p36"/>
            <p:cNvSpPr/>
            <p:nvPr/>
          </p:nvSpPr>
          <p:spPr>
            <a:xfrm>
              <a:off x="721700" y="3311250"/>
              <a:ext cx="309875" cy="274775"/>
            </a:xfrm>
            <a:custGeom>
              <a:rect b="b" l="l" r="r" t="t"/>
              <a:pathLst>
                <a:path extrusionOk="0" h="10991" w="12395">
                  <a:moveTo>
                    <a:pt x="11071" y="10968"/>
                  </a:moveTo>
                  <a:lnTo>
                    <a:pt x="11059" y="10933"/>
                  </a:lnTo>
                  <a:lnTo>
                    <a:pt x="11025" y="10888"/>
                  </a:lnTo>
                  <a:lnTo>
                    <a:pt x="11013" y="10899"/>
                  </a:lnTo>
                  <a:lnTo>
                    <a:pt x="11025" y="10911"/>
                  </a:lnTo>
                  <a:lnTo>
                    <a:pt x="11059" y="10956"/>
                  </a:lnTo>
                  <a:lnTo>
                    <a:pt x="11059" y="10990"/>
                  </a:lnTo>
                  <a:close/>
                  <a:moveTo>
                    <a:pt x="12394" y="8879"/>
                  </a:moveTo>
                  <a:lnTo>
                    <a:pt x="12371" y="8845"/>
                  </a:lnTo>
                  <a:lnTo>
                    <a:pt x="12314" y="8811"/>
                  </a:lnTo>
                  <a:lnTo>
                    <a:pt x="12280" y="8799"/>
                  </a:lnTo>
                  <a:lnTo>
                    <a:pt x="12257" y="8788"/>
                  </a:lnTo>
                  <a:lnTo>
                    <a:pt x="12246" y="8799"/>
                  </a:lnTo>
                  <a:lnTo>
                    <a:pt x="12257" y="8811"/>
                  </a:lnTo>
                  <a:lnTo>
                    <a:pt x="12269" y="8811"/>
                  </a:lnTo>
                  <a:lnTo>
                    <a:pt x="12314" y="8845"/>
                  </a:lnTo>
                  <a:lnTo>
                    <a:pt x="12360" y="8856"/>
                  </a:lnTo>
                  <a:lnTo>
                    <a:pt x="12383" y="8879"/>
                  </a:lnTo>
                  <a:lnTo>
                    <a:pt x="12383" y="8891"/>
                  </a:lnTo>
                  <a:close/>
                  <a:moveTo>
                    <a:pt x="8902" y="8719"/>
                  </a:moveTo>
                  <a:lnTo>
                    <a:pt x="8822" y="8674"/>
                  </a:lnTo>
                  <a:lnTo>
                    <a:pt x="8834" y="8708"/>
                  </a:lnTo>
                  <a:lnTo>
                    <a:pt x="8891" y="8731"/>
                  </a:lnTo>
                  <a:lnTo>
                    <a:pt x="8914" y="8742"/>
                  </a:lnTo>
                  <a:close/>
                  <a:moveTo>
                    <a:pt x="11824" y="8685"/>
                  </a:moveTo>
                  <a:lnTo>
                    <a:pt x="11767" y="8617"/>
                  </a:lnTo>
                  <a:lnTo>
                    <a:pt x="11732" y="8617"/>
                  </a:lnTo>
                  <a:lnTo>
                    <a:pt x="11824" y="8697"/>
                  </a:lnTo>
                  <a:close/>
                  <a:moveTo>
                    <a:pt x="8742" y="8548"/>
                  </a:moveTo>
                  <a:lnTo>
                    <a:pt x="8685" y="8491"/>
                  </a:lnTo>
                  <a:lnTo>
                    <a:pt x="8663" y="8446"/>
                  </a:lnTo>
                  <a:lnTo>
                    <a:pt x="8617" y="8434"/>
                  </a:lnTo>
                  <a:lnTo>
                    <a:pt x="8628" y="8446"/>
                  </a:lnTo>
                  <a:lnTo>
                    <a:pt x="8685" y="8503"/>
                  </a:lnTo>
                  <a:lnTo>
                    <a:pt x="8731" y="8560"/>
                  </a:lnTo>
                  <a:lnTo>
                    <a:pt x="8765" y="8571"/>
                  </a:lnTo>
                  <a:close/>
                  <a:moveTo>
                    <a:pt x="8708" y="8240"/>
                  </a:moveTo>
                  <a:lnTo>
                    <a:pt x="8685" y="8229"/>
                  </a:lnTo>
                  <a:lnTo>
                    <a:pt x="8685" y="8229"/>
                  </a:lnTo>
                  <a:lnTo>
                    <a:pt x="8685" y="8183"/>
                  </a:lnTo>
                  <a:lnTo>
                    <a:pt x="8720" y="8149"/>
                  </a:lnTo>
                  <a:lnTo>
                    <a:pt x="8799" y="8092"/>
                  </a:lnTo>
                  <a:lnTo>
                    <a:pt x="8799" y="8069"/>
                  </a:lnTo>
                  <a:lnTo>
                    <a:pt x="8799" y="8069"/>
                  </a:lnTo>
                  <a:lnTo>
                    <a:pt x="8777" y="8092"/>
                  </a:lnTo>
                  <a:lnTo>
                    <a:pt x="8720" y="8115"/>
                  </a:lnTo>
                  <a:lnTo>
                    <a:pt x="8685" y="8149"/>
                  </a:lnTo>
                  <a:lnTo>
                    <a:pt x="8674" y="8172"/>
                  </a:lnTo>
                  <a:lnTo>
                    <a:pt x="8663" y="8217"/>
                  </a:lnTo>
                  <a:lnTo>
                    <a:pt x="8674" y="8252"/>
                  </a:lnTo>
                  <a:lnTo>
                    <a:pt x="8685" y="8263"/>
                  </a:lnTo>
                  <a:lnTo>
                    <a:pt x="8720" y="8263"/>
                  </a:lnTo>
                  <a:close/>
                  <a:moveTo>
                    <a:pt x="1941" y="8092"/>
                  </a:moveTo>
                  <a:lnTo>
                    <a:pt x="1918" y="8001"/>
                  </a:lnTo>
                  <a:lnTo>
                    <a:pt x="1872" y="7932"/>
                  </a:lnTo>
                  <a:lnTo>
                    <a:pt x="1758" y="7921"/>
                  </a:lnTo>
                  <a:lnTo>
                    <a:pt x="1678" y="7943"/>
                  </a:lnTo>
                  <a:lnTo>
                    <a:pt x="1667" y="7978"/>
                  </a:lnTo>
                  <a:lnTo>
                    <a:pt x="1678" y="8035"/>
                  </a:lnTo>
                  <a:lnTo>
                    <a:pt x="1758" y="8126"/>
                  </a:lnTo>
                  <a:lnTo>
                    <a:pt x="1827" y="8149"/>
                  </a:lnTo>
                  <a:lnTo>
                    <a:pt x="1941" y="8126"/>
                  </a:lnTo>
                  <a:lnTo>
                    <a:pt x="1998" y="8217"/>
                  </a:lnTo>
                  <a:lnTo>
                    <a:pt x="2021" y="8229"/>
                  </a:lnTo>
                  <a:lnTo>
                    <a:pt x="2078" y="8252"/>
                  </a:lnTo>
                  <a:lnTo>
                    <a:pt x="2101" y="8206"/>
                  </a:lnTo>
                  <a:lnTo>
                    <a:pt x="2066" y="8137"/>
                  </a:lnTo>
                  <a:close/>
                  <a:moveTo>
                    <a:pt x="1530" y="7955"/>
                  </a:moveTo>
                  <a:lnTo>
                    <a:pt x="1541" y="7898"/>
                  </a:lnTo>
                  <a:lnTo>
                    <a:pt x="1507" y="7886"/>
                  </a:lnTo>
                  <a:lnTo>
                    <a:pt x="1439" y="7886"/>
                  </a:lnTo>
                  <a:lnTo>
                    <a:pt x="1439" y="7921"/>
                  </a:lnTo>
                  <a:lnTo>
                    <a:pt x="1450" y="7943"/>
                  </a:lnTo>
                  <a:lnTo>
                    <a:pt x="1473" y="7966"/>
                  </a:lnTo>
                  <a:lnTo>
                    <a:pt x="1507" y="7989"/>
                  </a:lnTo>
                  <a:close/>
                  <a:moveTo>
                    <a:pt x="149" y="7350"/>
                  </a:moveTo>
                  <a:lnTo>
                    <a:pt x="172" y="7350"/>
                  </a:lnTo>
                  <a:lnTo>
                    <a:pt x="115" y="7259"/>
                  </a:lnTo>
                  <a:lnTo>
                    <a:pt x="69" y="7236"/>
                  </a:lnTo>
                  <a:lnTo>
                    <a:pt x="69" y="7247"/>
                  </a:lnTo>
                  <a:lnTo>
                    <a:pt x="69" y="7350"/>
                  </a:lnTo>
                  <a:lnTo>
                    <a:pt x="115" y="7361"/>
                  </a:lnTo>
                  <a:close/>
                  <a:moveTo>
                    <a:pt x="6403" y="7122"/>
                  </a:moveTo>
                  <a:lnTo>
                    <a:pt x="6380" y="7122"/>
                  </a:lnTo>
                  <a:lnTo>
                    <a:pt x="6334" y="7122"/>
                  </a:lnTo>
                  <a:lnTo>
                    <a:pt x="6323" y="7122"/>
                  </a:lnTo>
                  <a:lnTo>
                    <a:pt x="6392" y="7133"/>
                  </a:lnTo>
                  <a:lnTo>
                    <a:pt x="6449" y="7167"/>
                  </a:lnTo>
                  <a:close/>
                  <a:moveTo>
                    <a:pt x="6312" y="7133"/>
                  </a:moveTo>
                  <a:lnTo>
                    <a:pt x="6266" y="7122"/>
                  </a:lnTo>
                  <a:lnTo>
                    <a:pt x="6220" y="7088"/>
                  </a:lnTo>
                  <a:lnTo>
                    <a:pt x="6175" y="7088"/>
                  </a:lnTo>
                  <a:lnTo>
                    <a:pt x="6277" y="7133"/>
                  </a:lnTo>
                  <a:close/>
                  <a:moveTo>
                    <a:pt x="58" y="7145"/>
                  </a:moveTo>
                  <a:lnTo>
                    <a:pt x="69" y="7122"/>
                  </a:lnTo>
                  <a:lnTo>
                    <a:pt x="58" y="7099"/>
                  </a:lnTo>
                  <a:lnTo>
                    <a:pt x="1" y="7076"/>
                  </a:lnTo>
                  <a:lnTo>
                    <a:pt x="12" y="7122"/>
                  </a:lnTo>
                  <a:lnTo>
                    <a:pt x="12" y="7145"/>
                  </a:lnTo>
                  <a:lnTo>
                    <a:pt x="46" y="7156"/>
                  </a:lnTo>
                  <a:close/>
                  <a:moveTo>
                    <a:pt x="4737" y="6859"/>
                  </a:moveTo>
                  <a:lnTo>
                    <a:pt x="4691" y="6802"/>
                  </a:lnTo>
                  <a:lnTo>
                    <a:pt x="4668" y="6768"/>
                  </a:lnTo>
                  <a:lnTo>
                    <a:pt x="4634" y="6711"/>
                  </a:lnTo>
                  <a:lnTo>
                    <a:pt x="4577" y="6631"/>
                  </a:lnTo>
                  <a:lnTo>
                    <a:pt x="4600" y="6677"/>
                  </a:lnTo>
                  <a:lnTo>
                    <a:pt x="4611" y="6711"/>
                  </a:lnTo>
                  <a:lnTo>
                    <a:pt x="4634" y="6734"/>
                  </a:lnTo>
                  <a:lnTo>
                    <a:pt x="4668" y="6791"/>
                  </a:lnTo>
                  <a:lnTo>
                    <a:pt x="4680" y="6825"/>
                  </a:lnTo>
                  <a:lnTo>
                    <a:pt x="4725" y="6882"/>
                  </a:lnTo>
                  <a:lnTo>
                    <a:pt x="4737" y="6882"/>
                  </a:lnTo>
                  <a:close/>
                  <a:moveTo>
                    <a:pt x="7053" y="6642"/>
                  </a:moveTo>
                  <a:lnTo>
                    <a:pt x="7065" y="6574"/>
                  </a:lnTo>
                  <a:lnTo>
                    <a:pt x="7031" y="6574"/>
                  </a:lnTo>
                  <a:lnTo>
                    <a:pt x="7031" y="6642"/>
                  </a:lnTo>
                  <a:close/>
                  <a:moveTo>
                    <a:pt x="4999" y="6414"/>
                  </a:moveTo>
                  <a:lnTo>
                    <a:pt x="4908" y="6334"/>
                  </a:lnTo>
                  <a:lnTo>
                    <a:pt x="4897" y="6334"/>
                  </a:lnTo>
                  <a:lnTo>
                    <a:pt x="4908" y="6357"/>
                  </a:lnTo>
                  <a:lnTo>
                    <a:pt x="4976" y="6437"/>
                  </a:lnTo>
                  <a:lnTo>
                    <a:pt x="4999" y="6460"/>
                  </a:lnTo>
                  <a:close/>
                  <a:moveTo>
                    <a:pt x="9393" y="1587"/>
                  </a:moveTo>
                  <a:lnTo>
                    <a:pt x="9404" y="1553"/>
                  </a:lnTo>
                  <a:lnTo>
                    <a:pt x="9404" y="1530"/>
                  </a:lnTo>
                  <a:lnTo>
                    <a:pt x="9393" y="1507"/>
                  </a:lnTo>
                  <a:lnTo>
                    <a:pt x="9347" y="1496"/>
                  </a:lnTo>
                  <a:lnTo>
                    <a:pt x="9359" y="1598"/>
                  </a:lnTo>
                  <a:close/>
                  <a:moveTo>
                    <a:pt x="9005" y="1050"/>
                  </a:moveTo>
                  <a:lnTo>
                    <a:pt x="8993" y="1028"/>
                  </a:lnTo>
                  <a:lnTo>
                    <a:pt x="8959" y="1028"/>
                  </a:lnTo>
                  <a:lnTo>
                    <a:pt x="8948" y="1039"/>
                  </a:lnTo>
                  <a:lnTo>
                    <a:pt x="8948" y="1108"/>
                  </a:lnTo>
                  <a:close/>
                  <a:moveTo>
                    <a:pt x="9016" y="822"/>
                  </a:moveTo>
                  <a:lnTo>
                    <a:pt x="8902" y="902"/>
                  </a:lnTo>
                  <a:lnTo>
                    <a:pt x="8936" y="959"/>
                  </a:lnTo>
                  <a:lnTo>
                    <a:pt x="8993" y="971"/>
                  </a:lnTo>
                  <a:lnTo>
                    <a:pt x="9016" y="936"/>
                  </a:lnTo>
                  <a:lnTo>
                    <a:pt x="9130" y="925"/>
                  </a:lnTo>
                  <a:lnTo>
                    <a:pt x="9176" y="868"/>
                  </a:lnTo>
                  <a:lnTo>
                    <a:pt x="9130" y="879"/>
                  </a:lnTo>
                  <a:close/>
                  <a:moveTo>
                    <a:pt x="8149" y="583"/>
                  </a:moveTo>
                  <a:lnTo>
                    <a:pt x="8172" y="514"/>
                  </a:lnTo>
                  <a:lnTo>
                    <a:pt x="8149" y="503"/>
                  </a:lnTo>
                  <a:lnTo>
                    <a:pt x="8092" y="526"/>
                  </a:lnTo>
                  <a:lnTo>
                    <a:pt x="8092" y="560"/>
                  </a:lnTo>
                  <a:lnTo>
                    <a:pt x="8138" y="617"/>
                  </a:lnTo>
                  <a:close/>
                  <a:moveTo>
                    <a:pt x="8514" y="138"/>
                  </a:moveTo>
                  <a:lnTo>
                    <a:pt x="8560" y="126"/>
                  </a:lnTo>
                  <a:lnTo>
                    <a:pt x="8560" y="115"/>
                  </a:lnTo>
                  <a:lnTo>
                    <a:pt x="8537" y="80"/>
                  </a:lnTo>
                  <a:lnTo>
                    <a:pt x="8491" y="69"/>
                  </a:lnTo>
                  <a:lnTo>
                    <a:pt x="8480" y="80"/>
                  </a:lnTo>
                  <a:lnTo>
                    <a:pt x="8457" y="115"/>
                  </a:lnTo>
                  <a:lnTo>
                    <a:pt x="8480" y="160"/>
                  </a:lnTo>
                  <a:close/>
                  <a:moveTo>
                    <a:pt x="8103" y="126"/>
                  </a:moveTo>
                  <a:lnTo>
                    <a:pt x="8115" y="80"/>
                  </a:lnTo>
                  <a:lnTo>
                    <a:pt x="8115" y="58"/>
                  </a:lnTo>
                  <a:lnTo>
                    <a:pt x="8103" y="23"/>
                  </a:lnTo>
                  <a:lnTo>
                    <a:pt x="7978" y="1"/>
                  </a:lnTo>
                  <a:lnTo>
                    <a:pt x="7966" y="12"/>
                  </a:lnTo>
                  <a:lnTo>
                    <a:pt x="7966" y="69"/>
                  </a:lnTo>
                  <a:lnTo>
                    <a:pt x="7989" y="138"/>
                  </a:lnTo>
                  <a:lnTo>
                    <a:pt x="8035" y="13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6" name="Google Shape;776;p36"/>
            <p:cNvSpPr/>
            <p:nvPr/>
          </p:nvSpPr>
          <p:spPr>
            <a:xfrm>
              <a:off x="5798700" y="3079300"/>
              <a:ext cx="6875" cy="4025"/>
            </a:xfrm>
            <a:custGeom>
              <a:rect b="b" l="l" r="r" t="t"/>
              <a:pathLst>
                <a:path extrusionOk="0" h="161" w="275">
                  <a:moveTo>
                    <a:pt x="263" y="103"/>
                  </a:moveTo>
                  <a:lnTo>
                    <a:pt x="275" y="80"/>
                  </a:lnTo>
                  <a:lnTo>
                    <a:pt x="240" y="46"/>
                  </a:lnTo>
                  <a:lnTo>
                    <a:pt x="206" y="35"/>
                  </a:lnTo>
                  <a:lnTo>
                    <a:pt x="126" y="0"/>
                  </a:lnTo>
                  <a:lnTo>
                    <a:pt x="46" y="23"/>
                  </a:lnTo>
                  <a:lnTo>
                    <a:pt x="1" y="103"/>
                  </a:lnTo>
                  <a:lnTo>
                    <a:pt x="126" y="16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7" name="Google Shape;777;p36"/>
            <p:cNvSpPr/>
            <p:nvPr/>
          </p:nvSpPr>
          <p:spPr>
            <a:xfrm>
              <a:off x="6833800" y="3262175"/>
              <a:ext cx="212850" cy="118425"/>
            </a:xfrm>
            <a:custGeom>
              <a:rect b="b" l="l" r="r" t="t"/>
              <a:pathLst>
                <a:path extrusionOk="0" h="4737" w="8514">
                  <a:moveTo>
                    <a:pt x="8514" y="4588"/>
                  </a:moveTo>
                  <a:lnTo>
                    <a:pt x="8479" y="4554"/>
                  </a:lnTo>
                  <a:lnTo>
                    <a:pt x="8468" y="4497"/>
                  </a:lnTo>
                  <a:lnTo>
                    <a:pt x="8422" y="4497"/>
                  </a:lnTo>
                  <a:lnTo>
                    <a:pt x="8388" y="4520"/>
                  </a:lnTo>
                  <a:lnTo>
                    <a:pt x="8411" y="4600"/>
                  </a:lnTo>
                  <a:lnTo>
                    <a:pt x="8445" y="4600"/>
                  </a:lnTo>
                  <a:close/>
                  <a:moveTo>
                    <a:pt x="3435" y="4702"/>
                  </a:moveTo>
                  <a:lnTo>
                    <a:pt x="3424" y="4668"/>
                  </a:lnTo>
                  <a:lnTo>
                    <a:pt x="3344" y="4611"/>
                  </a:lnTo>
                  <a:lnTo>
                    <a:pt x="3081" y="4429"/>
                  </a:lnTo>
                  <a:lnTo>
                    <a:pt x="3024" y="4417"/>
                  </a:lnTo>
                  <a:lnTo>
                    <a:pt x="3002" y="4429"/>
                  </a:lnTo>
                  <a:lnTo>
                    <a:pt x="2990" y="4474"/>
                  </a:lnTo>
                  <a:lnTo>
                    <a:pt x="3002" y="4497"/>
                  </a:lnTo>
                  <a:lnTo>
                    <a:pt x="3081" y="4520"/>
                  </a:lnTo>
                  <a:lnTo>
                    <a:pt x="3081" y="4531"/>
                  </a:lnTo>
                  <a:lnTo>
                    <a:pt x="3116" y="4566"/>
                  </a:lnTo>
                  <a:lnTo>
                    <a:pt x="3218" y="4588"/>
                  </a:lnTo>
                  <a:lnTo>
                    <a:pt x="3275" y="4634"/>
                  </a:lnTo>
                  <a:lnTo>
                    <a:pt x="3287" y="4702"/>
                  </a:lnTo>
                  <a:lnTo>
                    <a:pt x="3333" y="4714"/>
                  </a:lnTo>
                  <a:lnTo>
                    <a:pt x="3378" y="4737"/>
                  </a:lnTo>
                  <a:close/>
                  <a:moveTo>
                    <a:pt x="8000" y="3755"/>
                  </a:moveTo>
                  <a:lnTo>
                    <a:pt x="8000" y="3744"/>
                  </a:lnTo>
                  <a:lnTo>
                    <a:pt x="8023" y="3698"/>
                  </a:lnTo>
                  <a:lnTo>
                    <a:pt x="8000" y="3687"/>
                  </a:lnTo>
                  <a:lnTo>
                    <a:pt x="7932" y="3675"/>
                  </a:lnTo>
                  <a:lnTo>
                    <a:pt x="7829" y="3687"/>
                  </a:lnTo>
                  <a:lnTo>
                    <a:pt x="7783" y="3721"/>
                  </a:lnTo>
                  <a:lnTo>
                    <a:pt x="7760" y="3755"/>
                  </a:lnTo>
                  <a:lnTo>
                    <a:pt x="7726" y="3755"/>
                  </a:lnTo>
                  <a:lnTo>
                    <a:pt x="7726" y="3790"/>
                  </a:lnTo>
                  <a:lnTo>
                    <a:pt x="7738" y="3847"/>
                  </a:lnTo>
                  <a:lnTo>
                    <a:pt x="7772" y="3835"/>
                  </a:lnTo>
                  <a:lnTo>
                    <a:pt x="7795" y="3847"/>
                  </a:lnTo>
                  <a:lnTo>
                    <a:pt x="7875" y="3778"/>
                  </a:lnTo>
                  <a:lnTo>
                    <a:pt x="7909" y="3778"/>
                  </a:lnTo>
                  <a:lnTo>
                    <a:pt x="7920" y="3778"/>
                  </a:lnTo>
                  <a:close/>
                  <a:moveTo>
                    <a:pt x="4519" y="3436"/>
                  </a:moveTo>
                  <a:lnTo>
                    <a:pt x="4508" y="3402"/>
                  </a:lnTo>
                  <a:lnTo>
                    <a:pt x="4474" y="3390"/>
                  </a:lnTo>
                  <a:lnTo>
                    <a:pt x="4348" y="3287"/>
                  </a:lnTo>
                  <a:lnTo>
                    <a:pt x="4280" y="3265"/>
                  </a:lnTo>
                  <a:lnTo>
                    <a:pt x="4200" y="3265"/>
                  </a:lnTo>
                  <a:lnTo>
                    <a:pt x="4188" y="3333"/>
                  </a:lnTo>
                  <a:lnTo>
                    <a:pt x="4188" y="3379"/>
                  </a:lnTo>
                  <a:lnTo>
                    <a:pt x="4280" y="3379"/>
                  </a:lnTo>
                  <a:lnTo>
                    <a:pt x="4337" y="3402"/>
                  </a:lnTo>
                  <a:lnTo>
                    <a:pt x="4337" y="3493"/>
                  </a:lnTo>
                  <a:lnTo>
                    <a:pt x="4360" y="3516"/>
                  </a:lnTo>
                  <a:lnTo>
                    <a:pt x="4360" y="3584"/>
                  </a:lnTo>
                  <a:lnTo>
                    <a:pt x="4531" y="3721"/>
                  </a:lnTo>
                  <a:lnTo>
                    <a:pt x="4634" y="3778"/>
                  </a:lnTo>
                  <a:lnTo>
                    <a:pt x="4736" y="3790"/>
                  </a:lnTo>
                  <a:lnTo>
                    <a:pt x="4793" y="3812"/>
                  </a:lnTo>
                  <a:lnTo>
                    <a:pt x="4862" y="3801"/>
                  </a:lnTo>
                  <a:lnTo>
                    <a:pt x="4930" y="3835"/>
                  </a:lnTo>
                  <a:lnTo>
                    <a:pt x="4987" y="3812"/>
                  </a:lnTo>
                  <a:lnTo>
                    <a:pt x="4930" y="3778"/>
                  </a:lnTo>
                  <a:lnTo>
                    <a:pt x="4930" y="3721"/>
                  </a:lnTo>
                  <a:lnTo>
                    <a:pt x="4862" y="3538"/>
                  </a:lnTo>
                  <a:lnTo>
                    <a:pt x="4816" y="3493"/>
                  </a:lnTo>
                  <a:lnTo>
                    <a:pt x="4748" y="3504"/>
                  </a:lnTo>
                  <a:lnTo>
                    <a:pt x="4679" y="3481"/>
                  </a:lnTo>
                  <a:lnTo>
                    <a:pt x="4622" y="3481"/>
                  </a:lnTo>
                  <a:close/>
                  <a:moveTo>
                    <a:pt x="4462" y="2740"/>
                  </a:moveTo>
                  <a:lnTo>
                    <a:pt x="4371" y="2500"/>
                  </a:lnTo>
                  <a:lnTo>
                    <a:pt x="4348" y="2489"/>
                  </a:lnTo>
                  <a:lnTo>
                    <a:pt x="4360" y="2580"/>
                  </a:lnTo>
                  <a:lnTo>
                    <a:pt x="4371" y="2637"/>
                  </a:lnTo>
                  <a:lnTo>
                    <a:pt x="4360" y="2705"/>
                  </a:lnTo>
                  <a:lnTo>
                    <a:pt x="4348" y="2785"/>
                  </a:lnTo>
                  <a:lnTo>
                    <a:pt x="4371" y="2819"/>
                  </a:lnTo>
                  <a:lnTo>
                    <a:pt x="4405" y="2785"/>
                  </a:lnTo>
                  <a:lnTo>
                    <a:pt x="4462" y="2865"/>
                  </a:lnTo>
                  <a:lnTo>
                    <a:pt x="4462" y="2831"/>
                  </a:lnTo>
                  <a:close/>
                  <a:moveTo>
                    <a:pt x="3059" y="2420"/>
                  </a:moveTo>
                  <a:lnTo>
                    <a:pt x="3024" y="2409"/>
                  </a:lnTo>
                  <a:lnTo>
                    <a:pt x="2956" y="2443"/>
                  </a:lnTo>
                  <a:lnTo>
                    <a:pt x="2945" y="2489"/>
                  </a:lnTo>
                  <a:lnTo>
                    <a:pt x="2933" y="2591"/>
                  </a:lnTo>
                  <a:lnTo>
                    <a:pt x="2933" y="2648"/>
                  </a:lnTo>
                  <a:lnTo>
                    <a:pt x="2979" y="2751"/>
                  </a:lnTo>
                  <a:lnTo>
                    <a:pt x="3024" y="2819"/>
                  </a:lnTo>
                  <a:lnTo>
                    <a:pt x="3059" y="2865"/>
                  </a:lnTo>
                  <a:lnTo>
                    <a:pt x="3093" y="2888"/>
                  </a:lnTo>
                  <a:lnTo>
                    <a:pt x="3218" y="2899"/>
                  </a:lnTo>
                  <a:lnTo>
                    <a:pt x="3458" y="2922"/>
                  </a:lnTo>
                  <a:lnTo>
                    <a:pt x="3595" y="2979"/>
                  </a:lnTo>
                  <a:lnTo>
                    <a:pt x="3721" y="3002"/>
                  </a:lnTo>
                  <a:lnTo>
                    <a:pt x="3778" y="2991"/>
                  </a:lnTo>
                  <a:lnTo>
                    <a:pt x="3846" y="2956"/>
                  </a:lnTo>
                  <a:lnTo>
                    <a:pt x="3858" y="2945"/>
                  </a:lnTo>
                  <a:lnTo>
                    <a:pt x="3846" y="2865"/>
                  </a:lnTo>
                  <a:lnTo>
                    <a:pt x="3823" y="2819"/>
                  </a:lnTo>
                  <a:lnTo>
                    <a:pt x="3766" y="2785"/>
                  </a:lnTo>
                  <a:lnTo>
                    <a:pt x="3732" y="2705"/>
                  </a:lnTo>
                  <a:lnTo>
                    <a:pt x="3664" y="2648"/>
                  </a:lnTo>
                  <a:lnTo>
                    <a:pt x="3538" y="2546"/>
                  </a:lnTo>
                  <a:lnTo>
                    <a:pt x="3310" y="2546"/>
                  </a:lnTo>
                  <a:lnTo>
                    <a:pt x="3218" y="2557"/>
                  </a:lnTo>
                  <a:close/>
                  <a:moveTo>
                    <a:pt x="3435" y="2169"/>
                  </a:moveTo>
                  <a:lnTo>
                    <a:pt x="3355" y="2192"/>
                  </a:lnTo>
                  <a:lnTo>
                    <a:pt x="3355" y="2237"/>
                  </a:lnTo>
                  <a:lnTo>
                    <a:pt x="3424" y="2249"/>
                  </a:lnTo>
                  <a:lnTo>
                    <a:pt x="3481" y="2283"/>
                  </a:lnTo>
                  <a:lnTo>
                    <a:pt x="3492" y="2317"/>
                  </a:lnTo>
                  <a:lnTo>
                    <a:pt x="3492" y="2317"/>
                  </a:lnTo>
                  <a:lnTo>
                    <a:pt x="3515" y="2306"/>
                  </a:lnTo>
                  <a:lnTo>
                    <a:pt x="3572" y="2340"/>
                  </a:lnTo>
                  <a:lnTo>
                    <a:pt x="3606" y="2295"/>
                  </a:lnTo>
                  <a:lnTo>
                    <a:pt x="3549" y="2226"/>
                  </a:lnTo>
                  <a:lnTo>
                    <a:pt x="3492" y="2180"/>
                  </a:lnTo>
                  <a:lnTo>
                    <a:pt x="3481" y="2180"/>
                  </a:lnTo>
                  <a:close/>
                  <a:moveTo>
                    <a:pt x="2636" y="2272"/>
                  </a:moveTo>
                  <a:lnTo>
                    <a:pt x="2671" y="2249"/>
                  </a:lnTo>
                  <a:lnTo>
                    <a:pt x="2671" y="2192"/>
                  </a:lnTo>
                  <a:lnTo>
                    <a:pt x="2636" y="2192"/>
                  </a:lnTo>
                  <a:lnTo>
                    <a:pt x="2625" y="2158"/>
                  </a:lnTo>
                  <a:lnTo>
                    <a:pt x="2591" y="2158"/>
                  </a:lnTo>
                  <a:lnTo>
                    <a:pt x="2545" y="2192"/>
                  </a:lnTo>
                  <a:lnTo>
                    <a:pt x="2522" y="2237"/>
                  </a:lnTo>
                  <a:lnTo>
                    <a:pt x="2534" y="2260"/>
                  </a:lnTo>
                  <a:lnTo>
                    <a:pt x="2591" y="2260"/>
                  </a:lnTo>
                  <a:lnTo>
                    <a:pt x="2625" y="2272"/>
                  </a:lnTo>
                  <a:close/>
                  <a:moveTo>
                    <a:pt x="1438" y="1952"/>
                  </a:moveTo>
                  <a:lnTo>
                    <a:pt x="1427" y="1918"/>
                  </a:lnTo>
                  <a:lnTo>
                    <a:pt x="1381" y="1895"/>
                  </a:lnTo>
                  <a:lnTo>
                    <a:pt x="1347" y="1895"/>
                  </a:lnTo>
                  <a:lnTo>
                    <a:pt x="1278" y="1907"/>
                  </a:lnTo>
                  <a:lnTo>
                    <a:pt x="1290" y="1918"/>
                  </a:lnTo>
                  <a:lnTo>
                    <a:pt x="1381" y="1964"/>
                  </a:lnTo>
                  <a:lnTo>
                    <a:pt x="1415" y="1975"/>
                  </a:lnTo>
                  <a:close/>
                  <a:moveTo>
                    <a:pt x="1872" y="2009"/>
                  </a:moveTo>
                  <a:lnTo>
                    <a:pt x="1917" y="1975"/>
                  </a:lnTo>
                  <a:lnTo>
                    <a:pt x="1906" y="1952"/>
                  </a:lnTo>
                  <a:lnTo>
                    <a:pt x="1895" y="1872"/>
                  </a:lnTo>
                  <a:lnTo>
                    <a:pt x="1838" y="1975"/>
                  </a:lnTo>
                  <a:lnTo>
                    <a:pt x="1849" y="2009"/>
                  </a:lnTo>
                  <a:close/>
                  <a:moveTo>
                    <a:pt x="1803" y="1884"/>
                  </a:moveTo>
                  <a:lnTo>
                    <a:pt x="1803" y="1849"/>
                  </a:lnTo>
                  <a:lnTo>
                    <a:pt x="1803" y="1815"/>
                  </a:lnTo>
                  <a:lnTo>
                    <a:pt x="1780" y="1804"/>
                  </a:lnTo>
                  <a:lnTo>
                    <a:pt x="1838" y="1758"/>
                  </a:lnTo>
                  <a:lnTo>
                    <a:pt x="1815" y="1747"/>
                  </a:lnTo>
                  <a:lnTo>
                    <a:pt x="1735" y="1724"/>
                  </a:lnTo>
                  <a:lnTo>
                    <a:pt x="1712" y="1747"/>
                  </a:lnTo>
                  <a:lnTo>
                    <a:pt x="1678" y="1758"/>
                  </a:lnTo>
                  <a:lnTo>
                    <a:pt x="1666" y="1781"/>
                  </a:lnTo>
                  <a:lnTo>
                    <a:pt x="1655" y="1792"/>
                  </a:lnTo>
                  <a:lnTo>
                    <a:pt x="1632" y="1861"/>
                  </a:lnTo>
                  <a:lnTo>
                    <a:pt x="1666" y="1918"/>
                  </a:lnTo>
                  <a:lnTo>
                    <a:pt x="1723" y="1952"/>
                  </a:lnTo>
                  <a:close/>
                  <a:moveTo>
                    <a:pt x="1233" y="1907"/>
                  </a:moveTo>
                  <a:lnTo>
                    <a:pt x="1187" y="1849"/>
                  </a:lnTo>
                  <a:lnTo>
                    <a:pt x="1210" y="1781"/>
                  </a:lnTo>
                  <a:lnTo>
                    <a:pt x="1233" y="1770"/>
                  </a:lnTo>
                  <a:lnTo>
                    <a:pt x="1267" y="1690"/>
                  </a:lnTo>
                  <a:lnTo>
                    <a:pt x="1244" y="1633"/>
                  </a:lnTo>
                  <a:lnTo>
                    <a:pt x="1221" y="1655"/>
                  </a:lnTo>
                  <a:lnTo>
                    <a:pt x="1119" y="1735"/>
                  </a:lnTo>
                  <a:lnTo>
                    <a:pt x="1107" y="1781"/>
                  </a:lnTo>
                  <a:lnTo>
                    <a:pt x="1187" y="1895"/>
                  </a:lnTo>
                  <a:lnTo>
                    <a:pt x="1233" y="1918"/>
                  </a:lnTo>
                  <a:close/>
                  <a:moveTo>
                    <a:pt x="3093" y="1724"/>
                  </a:moveTo>
                  <a:lnTo>
                    <a:pt x="3059" y="1667"/>
                  </a:lnTo>
                  <a:lnTo>
                    <a:pt x="3059" y="1633"/>
                  </a:lnTo>
                  <a:lnTo>
                    <a:pt x="3013" y="1610"/>
                  </a:lnTo>
                  <a:lnTo>
                    <a:pt x="2990" y="1621"/>
                  </a:lnTo>
                  <a:lnTo>
                    <a:pt x="2979" y="1667"/>
                  </a:lnTo>
                  <a:lnTo>
                    <a:pt x="2990" y="1690"/>
                  </a:lnTo>
                  <a:lnTo>
                    <a:pt x="3047" y="1735"/>
                  </a:lnTo>
                  <a:close/>
                  <a:moveTo>
                    <a:pt x="3949" y="1553"/>
                  </a:moveTo>
                  <a:lnTo>
                    <a:pt x="3915" y="1553"/>
                  </a:lnTo>
                  <a:lnTo>
                    <a:pt x="3903" y="1564"/>
                  </a:lnTo>
                  <a:lnTo>
                    <a:pt x="3869" y="1564"/>
                  </a:lnTo>
                  <a:lnTo>
                    <a:pt x="3835" y="1564"/>
                  </a:lnTo>
                  <a:lnTo>
                    <a:pt x="3812" y="1598"/>
                  </a:lnTo>
                  <a:lnTo>
                    <a:pt x="3903" y="1747"/>
                  </a:lnTo>
                  <a:lnTo>
                    <a:pt x="3858" y="1827"/>
                  </a:lnTo>
                  <a:lnTo>
                    <a:pt x="3915" y="2135"/>
                  </a:lnTo>
                  <a:lnTo>
                    <a:pt x="3972" y="2306"/>
                  </a:lnTo>
                  <a:lnTo>
                    <a:pt x="4086" y="2420"/>
                  </a:lnTo>
                  <a:lnTo>
                    <a:pt x="4086" y="2454"/>
                  </a:lnTo>
                  <a:lnTo>
                    <a:pt x="4200" y="2523"/>
                  </a:lnTo>
                  <a:lnTo>
                    <a:pt x="4291" y="2705"/>
                  </a:lnTo>
                  <a:lnTo>
                    <a:pt x="4314" y="2717"/>
                  </a:lnTo>
                  <a:lnTo>
                    <a:pt x="4325" y="2694"/>
                  </a:lnTo>
                  <a:lnTo>
                    <a:pt x="4325" y="2603"/>
                  </a:lnTo>
                  <a:lnTo>
                    <a:pt x="4257" y="2454"/>
                  </a:lnTo>
                  <a:lnTo>
                    <a:pt x="4268" y="2340"/>
                  </a:lnTo>
                  <a:lnTo>
                    <a:pt x="4246" y="2295"/>
                  </a:lnTo>
                  <a:lnTo>
                    <a:pt x="4246" y="2249"/>
                  </a:lnTo>
                  <a:lnTo>
                    <a:pt x="4211" y="2135"/>
                  </a:lnTo>
                  <a:lnTo>
                    <a:pt x="4131" y="2032"/>
                  </a:lnTo>
                  <a:lnTo>
                    <a:pt x="4086" y="2021"/>
                  </a:lnTo>
                  <a:lnTo>
                    <a:pt x="4063" y="1975"/>
                  </a:lnTo>
                  <a:lnTo>
                    <a:pt x="4086" y="1895"/>
                  </a:lnTo>
                  <a:lnTo>
                    <a:pt x="4120" y="1861"/>
                  </a:lnTo>
                  <a:lnTo>
                    <a:pt x="4131" y="1827"/>
                  </a:lnTo>
                  <a:close/>
                  <a:moveTo>
                    <a:pt x="1575" y="1484"/>
                  </a:moveTo>
                  <a:lnTo>
                    <a:pt x="1495" y="1450"/>
                  </a:lnTo>
                  <a:lnTo>
                    <a:pt x="1461" y="1404"/>
                  </a:lnTo>
                  <a:lnTo>
                    <a:pt x="1461" y="1267"/>
                  </a:lnTo>
                  <a:lnTo>
                    <a:pt x="1381" y="1222"/>
                  </a:lnTo>
                  <a:lnTo>
                    <a:pt x="1335" y="1256"/>
                  </a:lnTo>
                  <a:lnTo>
                    <a:pt x="1256" y="1347"/>
                  </a:lnTo>
                  <a:lnTo>
                    <a:pt x="1221" y="1404"/>
                  </a:lnTo>
                  <a:lnTo>
                    <a:pt x="1153" y="1450"/>
                  </a:lnTo>
                  <a:lnTo>
                    <a:pt x="1141" y="1496"/>
                  </a:lnTo>
                  <a:lnTo>
                    <a:pt x="1141" y="1553"/>
                  </a:lnTo>
                  <a:lnTo>
                    <a:pt x="1198" y="1564"/>
                  </a:lnTo>
                  <a:lnTo>
                    <a:pt x="1233" y="1507"/>
                  </a:lnTo>
                  <a:lnTo>
                    <a:pt x="1370" y="1496"/>
                  </a:lnTo>
                  <a:lnTo>
                    <a:pt x="1404" y="1507"/>
                  </a:lnTo>
                  <a:lnTo>
                    <a:pt x="1404" y="1564"/>
                  </a:lnTo>
                  <a:lnTo>
                    <a:pt x="1427" y="1667"/>
                  </a:lnTo>
                  <a:lnTo>
                    <a:pt x="1461" y="1713"/>
                  </a:lnTo>
                  <a:lnTo>
                    <a:pt x="1541" y="1735"/>
                  </a:lnTo>
                  <a:lnTo>
                    <a:pt x="1598" y="1827"/>
                  </a:lnTo>
                  <a:lnTo>
                    <a:pt x="1609" y="1781"/>
                  </a:lnTo>
                  <a:lnTo>
                    <a:pt x="1632" y="1781"/>
                  </a:lnTo>
                  <a:lnTo>
                    <a:pt x="1666" y="1724"/>
                  </a:lnTo>
                  <a:lnTo>
                    <a:pt x="1621" y="1553"/>
                  </a:lnTo>
                  <a:close/>
                  <a:moveTo>
                    <a:pt x="651" y="1427"/>
                  </a:moveTo>
                  <a:lnTo>
                    <a:pt x="662" y="1347"/>
                  </a:lnTo>
                  <a:lnTo>
                    <a:pt x="651" y="1222"/>
                  </a:lnTo>
                  <a:lnTo>
                    <a:pt x="616" y="1233"/>
                  </a:lnTo>
                  <a:lnTo>
                    <a:pt x="616" y="1267"/>
                  </a:lnTo>
                  <a:lnTo>
                    <a:pt x="605" y="1324"/>
                  </a:lnTo>
                  <a:lnTo>
                    <a:pt x="639" y="1439"/>
                  </a:lnTo>
                  <a:close/>
                  <a:moveTo>
                    <a:pt x="1107" y="1370"/>
                  </a:moveTo>
                  <a:lnTo>
                    <a:pt x="1141" y="1336"/>
                  </a:lnTo>
                  <a:lnTo>
                    <a:pt x="1141" y="1279"/>
                  </a:lnTo>
                  <a:lnTo>
                    <a:pt x="1141" y="1210"/>
                  </a:lnTo>
                  <a:lnTo>
                    <a:pt x="1107" y="1153"/>
                  </a:lnTo>
                  <a:lnTo>
                    <a:pt x="1073" y="1119"/>
                  </a:lnTo>
                  <a:lnTo>
                    <a:pt x="1004" y="1142"/>
                  </a:lnTo>
                  <a:lnTo>
                    <a:pt x="947" y="1210"/>
                  </a:lnTo>
                  <a:lnTo>
                    <a:pt x="947" y="1279"/>
                  </a:lnTo>
                  <a:lnTo>
                    <a:pt x="1004" y="1370"/>
                  </a:lnTo>
                  <a:lnTo>
                    <a:pt x="1096" y="1370"/>
                  </a:lnTo>
                  <a:close/>
                  <a:moveTo>
                    <a:pt x="742" y="1199"/>
                  </a:moveTo>
                  <a:lnTo>
                    <a:pt x="765" y="1153"/>
                  </a:lnTo>
                  <a:lnTo>
                    <a:pt x="833" y="1051"/>
                  </a:lnTo>
                  <a:lnTo>
                    <a:pt x="856" y="1005"/>
                  </a:lnTo>
                  <a:lnTo>
                    <a:pt x="776" y="982"/>
                  </a:lnTo>
                  <a:lnTo>
                    <a:pt x="719" y="914"/>
                  </a:lnTo>
                  <a:lnTo>
                    <a:pt x="662" y="879"/>
                  </a:lnTo>
                  <a:lnTo>
                    <a:pt x="616" y="936"/>
                  </a:lnTo>
                  <a:lnTo>
                    <a:pt x="616" y="994"/>
                  </a:lnTo>
                  <a:lnTo>
                    <a:pt x="696" y="1073"/>
                  </a:lnTo>
                  <a:lnTo>
                    <a:pt x="674" y="1130"/>
                  </a:lnTo>
                  <a:lnTo>
                    <a:pt x="708" y="1153"/>
                  </a:lnTo>
                  <a:lnTo>
                    <a:pt x="719" y="1210"/>
                  </a:lnTo>
                  <a:close/>
                  <a:moveTo>
                    <a:pt x="3230" y="1747"/>
                  </a:moveTo>
                  <a:lnTo>
                    <a:pt x="3218" y="1678"/>
                  </a:lnTo>
                  <a:lnTo>
                    <a:pt x="3173" y="1621"/>
                  </a:lnTo>
                  <a:lnTo>
                    <a:pt x="3230" y="1553"/>
                  </a:lnTo>
                  <a:lnTo>
                    <a:pt x="2922" y="1279"/>
                  </a:lnTo>
                  <a:lnTo>
                    <a:pt x="2876" y="1256"/>
                  </a:lnTo>
                  <a:lnTo>
                    <a:pt x="2819" y="1233"/>
                  </a:lnTo>
                  <a:lnTo>
                    <a:pt x="2751" y="1176"/>
                  </a:lnTo>
                  <a:lnTo>
                    <a:pt x="2682" y="1165"/>
                  </a:lnTo>
                  <a:lnTo>
                    <a:pt x="2602" y="1108"/>
                  </a:lnTo>
                  <a:lnTo>
                    <a:pt x="2579" y="1062"/>
                  </a:lnTo>
                  <a:lnTo>
                    <a:pt x="2488" y="1005"/>
                  </a:lnTo>
                  <a:lnTo>
                    <a:pt x="2408" y="891"/>
                  </a:lnTo>
                  <a:lnTo>
                    <a:pt x="2191" y="857"/>
                  </a:lnTo>
                  <a:lnTo>
                    <a:pt x="2203" y="879"/>
                  </a:lnTo>
                  <a:lnTo>
                    <a:pt x="2260" y="936"/>
                  </a:lnTo>
                  <a:lnTo>
                    <a:pt x="2283" y="1039"/>
                  </a:lnTo>
                  <a:lnTo>
                    <a:pt x="2351" y="1096"/>
                  </a:lnTo>
                  <a:lnTo>
                    <a:pt x="2420" y="1176"/>
                  </a:lnTo>
                  <a:lnTo>
                    <a:pt x="2454" y="1199"/>
                  </a:lnTo>
                  <a:lnTo>
                    <a:pt x="2477" y="1222"/>
                  </a:lnTo>
                  <a:lnTo>
                    <a:pt x="2534" y="1290"/>
                  </a:lnTo>
                  <a:lnTo>
                    <a:pt x="2648" y="1347"/>
                  </a:lnTo>
                  <a:lnTo>
                    <a:pt x="2762" y="1439"/>
                  </a:lnTo>
                  <a:lnTo>
                    <a:pt x="2808" y="1450"/>
                  </a:lnTo>
                  <a:lnTo>
                    <a:pt x="2853" y="1496"/>
                  </a:lnTo>
                  <a:lnTo>
                    <a:pt x="3059" y="1598"/>
                  </a:lnTo>
                  <a:lnTo>
                    <a:pt x="3139" y="1690"/>
                  </a:lnTo>
                  <a:lnTo>
                    <a:pt x="3230" y="1770"/>
                  </a:lnTo>
                  <a:close/>
                  <a:moveTo>
                    <a:pt x="126" y="434"/>
                  </a:moveTo>
                  <a:lnTo>
                    <a:pt x="149" y="400"/>
                  </a:lnTo>
                  <a:lnTo>
                    <a:pt x="57" y="320"/>
                  </a:lnTo>
                  <a:lnTo>
                    <a:pt x="23" y="366"/>
                  </a:lnTo>
                  <a:lnTo>
                    <a:pt x="0" y="434"/>
                  </a:lnTo>
                  <a:lnTo>
                    <a:pt x="57" y="469"/>
                  </a:lnTo>
                  <a:close/>
                  <a:moveTo>
                    <a:pt x="1427" y="651"/>
                  </a:moveTo>
                  <a:lnTo>
                    <a:pt x="1404" y="640"/>
                  </a:lnTo>
                  <a:lnTo>
                    <a:pt x="1370" y="640"/>
                  </a:lnTo>
                  <a:lnTo>
                    <a:pt x="1313" y="606"/>
                  </a:lnTo>
                  <a:lnTo>
                    <a:pt x="1210" y="491"/>
                  </a:lnTo>
                  <a:lnTo>
                    <a:pt x="1176" y="457"/>
                  </a:lnTo>
                  <a:lnTo>
                    <a:pt x="1153" y="309"/>
                  </a:lnTo>
                  <a:lnTo>
                    <a:pt x="1096" y="252"/>
                  </a:lnTo>
                  <a:lnTo>
                    <a:pt x="890" y="138"/>
                  </a:lnTo>
                  <a:lnTo>
                    <a:pt x="776" y="23"/>
                  </a:lnTo>
                  <a:lnTo>
                    <a:pt x="674" y="1"/>
                  </a:lnTo>
                  <a:lnTo>
                    <a:pt x="651" y="23"/>
                  </a:lnTo>
                  <a:lnTo>
                    <a:pt x="651" y="92"/>
                  </a:lnTo>
                  <a:lnTo>
                    <a:pt x="674" y="138"/>
                  </a:lnTo>
                  <a:lnTo>
                    <a:pt x="822" y="263"/>
                  </a:lnTo>
                  <a:lnTo>
                    <a:pt x="982" y="514"/>
                  </a:lnTo>
                  <a:lnTo>
                    <a:pt x="1119" y="651"/>
                  </a:lnTo>
                  <a:lnTo>
                    <a:pt x="1233" y="663"/>
                  </a:lnTo>
                  <a:lnTo>
                    <a:pt x="1290" y="663"/>
                  </a:lnTo>
                  <a:lnTo>
                    <a:pt x="1290" y="685"/>
                  </a:lnTo>
                  <a:lnTo>
                    <a:pt x="1301" y="708"/>
                  </a:lnTo>
                  <a:lnTo>
                    <a:pt x="1381" y="742"/>
                  </a:lnTo>
                  <a:lnTo>
                    <a:pt x="1450" y="68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8" name="Google Shape;778;p36"/>
            <p:cNvSpPr/>
            <p:nvPr/>
          </p:nvSpPr>
          <p:spPr>
            <a:xfrm>
              <a:off x="3851225" y="3073600"/>
              <a:ext cx="19700" cy="37675"/>
            </a:xfrm>
            <a:custGeom>
              <a:rect b="b" l="l" r="r" t="t"/>
              <a:pathLst>
                <a:path extrusionOk="0" h="1507" w="788">
                  <a:moveTo>
                    <a:pt x="137" y="1438"/>
                  </a:moveTo>
                  <a:lnTo>
                    <a:pt x="217" y="1324"/>
                  </a:lnTo>
                  <a:lnTo>
                    <a:pt x="217" y="1244"/>
                  </a:lnTo>
                  <a:lnTo>
                    <a:pt x="171" y="1176"/>
                  </a:lnTo>
                  <a:lnTo>
                    <a:pt x="114" y="1176"/>
                  </a:lnTo>
                  <a:lnTo>
                    <a:pt x="46" y="1233"/>
                  </a:lnTo>
                  <a:lnTo>
                    <a:pt x="0" y="1290"/>
                  </a:lnTo>
                  <a:lnTo>
                    <a:pt x="0" y="1335"/>
                  </a:lnTo>
                  <a:lnTo>
                    <a:pt x="11" y="1438"/>
                  </a:lnTo>
                  <a:lnTo>
                    <a:pt x="23" y="1472"/>
                  </a:lnTo>
                  <a:lnTo>
                    <a:pt x="69" y="1507"/>
                  </a:lnTo>
                  <a:close/>
                  <a:moveTo>
                    <a:pt x="753" y="114"/>
                  </a:moveTo>
                  <a:lnTo>
                    <a:pt x="788" y="57"/>
                  </a:lnTo>
                  <a:lnTo>
                    <a:pt x="788" y="34"/>
                  </a:lnTo>
                  <a:lnTo>
                    <a:pt x="765" y="23"/>
                  </a:lnTo>
                  <a:lnTo>
                    <a:pt x="753" y="0"/>
                  </a:lnTo>
                  <a:lnTo>
                    <a:pt x="730" y="23"/>
                  </a:lnTo>
                  <a:lnTo>
                    <a:pt x="685" y="92"/>
                  </a:lnTo>
                  <a:lnTo>
                    <a:pt x="696" y="114"/>
                  </a:lnTo>
                  <a:lnTo>
                    <a:pt x="730" y="14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79" name="Google Shape;779;p36"/>
            <p:cNvSpPr/>
            <p:nvPr/>
          </p:nvSpPr>
          <p:spPr>
            <a:xfrm>
              <a:off x="2474625" y="2702125"/>
              <a:ext cx="2025" cy="1175"/>
            </a:xfrm>
            <a:custGeom>
              <a:rect b="b" l="l" r="r" t="t"/>
              <a:pathLst>
                <a:path extrusionOk="0" h="47" w="81">
                  <a:moveTo>
                    <a:pt x="0" y="1"/>
                  </a:moveTo>
                  <a:lnTo>
                    <a:pt x="0" y="1"/>
                  </a:lnTo>
                  <a:lnTo>
                    <a:pt x="23" y="35"/>
                  </a:lnTo>
                  <a:lnTo>
                    <a:pt x="69" y="46"/>
                  </a:lnTo>
                  <a:lnTo>
                    <a:pt x="80" y="35"/>
                  </a:lnTo>
                  <a:lnTo>
                    <a:pt x="80" y="1"/>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0" name="Google Shape;780;p36"/>
            <p:cNvSpPr/>
            <p:nvPr/>
          </p:nvSpPr>
          <p:spPr>
            <a:xfrm>
              <a:off x="4830100" y="3215675"/>
              <a:ext cx="3150" cy="5150"/>
            </a:xfrm>
            <a:custGeom>
              <a:rect b="b" l="l" r="r" t="t"/>
              <a:pathLst>
                <a:path extrusionOk="0" h="206" w="126">
                  <a:moveTo>
                    <a:pt x="126" y="115"/>
                  </a:moveTo>
                  <a:lnTo>
                    <a:pt x="57" y="0"/>
                  </a:lnTo>
                  <a:lnTo>
                    <a:pt x="0" y="46"/>
                  </a:lnTo>
                  <a:lnTo>
                    <a:pt x="35" y="80"/>
                  </a:lnTo>
                  <a:lnTo>
                    <a:pt x="69" y="115"/>
                  </a:lnTo>
                  <a:lnTo>
                    <a:pt x="80" y="172"/>
                  </a:lnTo>
                  <a:lnTo>
                    <a:pt x="126" y="206"/>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1" name="Google Shape;781;p36"/>
            <p:cNvSpPr/>
            <p:nvPr/>
          </p:nvSpPr>
          <p:spPr>
            <a:xfrm>
              <a:off x="2301725" y="2613975"/>
              <a:ext cx="13725" cy="4875"/>
            </a:xfrm>
            <a:custGeom>
              <a:rect b="b" l="l" r="r" t="t"/>
              <a:pathLst>
                <a:path extrusionOk="0" h="195" w="549">
                  <a:moveTo>
                    <a:pt x="12" y="92"/>
                  </a:moveTo>
                  <a:lnTo>
                    <a:pt x="0" y="149"/>
                  </a:lnTo>
                  <a:lnTo>
                    <a:pt x="0" y="171"/>
                  </a:lnTo>
                  <a:lnTo>
                    <a:pt x="23" y="194"/>
                  </a:lnTo>
                  <a:lnTo>
                    <a:pt x="115" y="171"/>
                  </a:lnTo>
                  <a:lnTo>
                    <a:pt x="126" y="160"/>
                  </a:lnTo>
                  <a:lnTo>
                    <a:pt x="149" y="149"/>
                  </a:lnTo>
                  <a:lnTo>
                    <a:pt x="149" y="126"/>
                  </a:lnTo>
                  <a:lnTo>
                    <a:pt x="92" y="149"/>
                  </a:lnTo>
                  <a:close/>
                  <a:moveTo>
                    <a:pt x="525" y="171"/>
                  </a:moveTo>
                  <a:lnTo>
                    <a:pt x="548" y="149"/>
                  </a:lnTo>
                  <a:lnTo>
                    <a:pt x="525" y="114"/>
                  </a:lnTo>
                  <a:lnTo>
                    <a:pt x="423" y="92"/>
                  </a:lnTo>
                  <a:lnTo>
                    <a:pt x="400" y="103"/>
                  </a:lnTo>
                  <a:lnTo>
                    <a:pt x="400" y="149"/>
                  </a:lnTo>
                  <a:lnTo>
                    <a:pt x="480" y="149"/>
                  </a:lnTo>
                  <a:lnTo>
                    <a:pt x="525" y="194"/>
                  </a:lnTo>
                  <a:close/>
                  <a:moveTo>
                    <a:pt x="366" y="103"/>
                  </a:moveTo>
                  <a:lnTo>
                    <a:pt x="354" y="92"/>
                  </a:lnTo>
                  <a:lnTo>
                    <a:pt x="343" y="0"/>
                  </a:lnTo>
                  <a:lnTo>
                    <a:pt x="263" y="0"/>
                  </a:lnTo>
                  <a:lnTo>
                    <a:pt x="263" y="34"/>
                  </a:lnTo>
                  <a:lnTo>
                    <a:pt x="286" y="57"/>
                  </a:lnTo>
                  <a:lnTo>
                    <a:pt x="297" y="57"/>
                  </a:lnTo>
                  <a:lnTo>
                    <a:pt x="309" y="92"/>
                  </a:lnTo>
                  <a:lnTo>
                    <a:pt x="354" y="11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2" name="Google Shape;782;p36"/>
            <p:cNvSpPr/>
            <p:nvPr/>
          </p:nvSpPr>
          <p:spPr>
            <a:xfrm>
              <a:off x="275475" y="3533500"/>
              <a:ext cx="13725" cy="65375"/>
            </a:xfrm>
            <a:custGeom>
              <a:rect b="b" l="l" r="r" t="t"/>
              <a:pathLst>
                <a:path extrusionOk="0" h="2615" w="549">
                  <a:moveTo>
                    <a:pt x="400" y="2477"/>
                  </a:moveTo>
                  <a:lnTo>
                    <a:pt x="400" y="2477"/>
                  </a:lnTo>
                  <a:lnTo>
                    <a:pt x="378" y="2523"/>
                  </a:lnTo>
                  <a:lnTo>
                    <a:pt x="378" y="2557"/>
                  </a:lnTo>
                  <a:lnTo>
                    <a:pt x="435" y="2614"/>
                  </a:lnTo>
                  <a:close/>
                  <a:moveTo>
                    <a:pt x="172" y="2352"/>
                  </a:moveTo>
                  <a:lnTo>
                    <a:pt x="149" y="2352"/>
                  </a:lnTo>
                  <a:lnTo>
                    <a:pt x="172" y="2340"/>
                  </a:lnTo>
                  <a:lnTo>
                    <a:pt x="115" y="2306"/>
                  </a:lnTo>
                  <a:lnTo>
                    <a:pt x="58" y="2306"/>
                  </a:lnTo>
                  <a:lnTo>
                    <a:pt x="35" y="2294"/>
                  </a:lnTo>
                  <a:lnTo>
                    <a:pt x="35" y="2272"/>
                  </a:lnTo>
                  <a:lnTo>
                    <a:pt x="1" y="2306"/>
                  </a:lnTo>
                  <a:lnTo>
                    <a:pt x="35" y="2352"/>
                  </a:lnTo>
                  <a:lnTo>
                    <a:pt x="161" y="2409"/>
                  </a:lnTo>
                  <a:lnTo>
                    <a:pt x="206" y="2431"/>
                  </a:lnTo>
                  <a:lnTo>
                    <a:pt x="229" y="2352"/>
                  </a:lnTo>
                  <a:lnTo>
                    <a:pt x="229" y="2317"/>
                  </a:lnTo>
                  <a:lnTo>
                    <a:pt x="195" y="2340"/>
                  </a:lnTo>
                  <a:lnTo>
                    <a:pt x="195" y="2352"/>
                  </a:lnTo>
                  <a:close/>
                  <a:moveTo>
                    <a:pt x="537" y="69"/>
                  </a:moveTo>
                  <a:lnTo>
                    <a:pt x="549" y="46"/>
                  </a:lnTo>
                  <a:lnTo>
                    <a:pt x="549" y="12"/>
                  </a:lnTo>
                  <a:lnTo>
                    <a:pt x="503" y="1"/>
                  </a:lnTo>
                  <a:lnTo>
                    <a:pt x="492" y="1"/>
                  </a:lnTo>
                  <a:lnTo>
                    <a:pt x="446" y="69"/>
                  </a:lnTo>
                  <a:lnTo>
                    <a:pt x="457" y="81"/>
                  </a:lnTo>
                  <a:lnTo>
                    <a:pt x="503" y="115"/>
                  </a:lnTo>
                  <a:lnTo>
                    <a:pt x="515" y="11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3" name="Google Shape;783;p36"/>
            <p:cNvSpPr/>
            <p:nvPr/>
          </p:nvSpPr>
          <p:spPr>
            <a:xfrm>
              <a:off x="2486325" y="2855050"/>
              <a:ext cx="28825" cy="28550"/>
            </a:xfrm>
            <a:custGeom>
              <a:rect b="b" l="l" r="r" t="t"/>
              <a:pathLst>
                <a:path extrusionOk="0" h="1142" w="1153">
                  <a:moveTo>
                    <a:pt x="719" y="1085"/>
                  </a:moveTo>
                  <a:lnTo>
                    <a:pt x="730" y="1062"/>
                  </a:lnTo>
                  <a:lnTo>
                    <a:pt x="730" y="971"/>
                  </a:lnTo>
                  <a:lnTo>
                    <a:pt x="753" y="913"/>
                  </a:lnTo>
                  <a:lnTo>
                    <a:pt x="730" y="856"/>
                  </a:lnTo>
                  <a:lnTo>
                    <a:pt x="719" y="777"/>
                  </a:lnTo>
                  <a:lnTo>
                    <a:pt x="730" y="708"/>
                  </a:lnTo>
                  <a:lnTo>
                    <a:pt x="730" y="605"/>
                  </a:lnTo>
                  <a:lnTo>
                    <a:pt x="753" y="560"/>
                  </a:lnTo>
                  <a:lnTo>
                    <a:pt x="833" y="446"/>
                  </a:lnTo>
                  <a:lnTo>
                    <a:pt x="696" y="446"/>
                  </a:lnTo>
                  <a:lnTo>
                    <a:pt x="616" y="480"/>
                  </a:lnTo>
                  <a:lnTo>
                    <a:pt x="457" y="491"/>
                  </a:lnTo>
                  <a:lnTo>
                    <a:pt x="388" y="514"/>
                  </a:lnTo>
                  <a:lnTo>
                    <a:pt x="285" y="537"/>
                  </a:lnTo>
                  <a:lnTo>
                    <a:pt x="228" y="560"/>
                  </a:lnTo>
                  <a:lnTo>
                    <a:pt x="240" y="571"/>
                  </a:lnTo>
                  <a:lnTo>
                    <a:pt x="320" y="605"/>
                  </a:lnTo>
                  <a:lnTo>
                    <a:pt x="342" y="628"/>
                  </a:lnTo>
                  <a:lnTo>
                    <a:pt x="354" y="662"/>
                  </a:lnTo>
                  <a:lnTo>
                    <a:pt x="377" y="719"/>
                  </a:lnTo>
                  <a:lnTo>
                    <a:pt x="331" y="959"/>
                  </a:lnTo>
                  <a:lnTo>
                    <a:pt x="320" y="971"/>
                  </a:lnTo>
                  <a:lnTo>
                    <a:pt x="228" y="993"/>
                  </a:lnTo>
                  <a:lnTo>
                    <a:pt x="206" y="1028"/>
                  </a:lnTo>
                  <a:lnTo>
                    <a:pt x="0" y="1142"/>
                  </a:lnTo>
                  <a:lnTo>
                    <a:pt x="114" y="1130"/>
                  </a:lnTo>
                  <a:lnTo>
                    <a:pt x="240" y="1142"/>
                  </a:lnTo>
                  <a:lnTo>
                    <a:pt x="582" y="1130"/>
                  </a:lnTo>
                  <a:close/>
                  <a:moveTo>
                    <a:pt x="970" y="137"/>
                  </a:moveTo>
                  <a:lnTo>
                    <a:pt x="1141" y="58"/>
                  </a:lnTo>
                  <a:lnTo>
                    <a:pt x="1153" y="1"/>
                  </a:lnTo>
                  <a:lnTo>
                    <a:pt x="1130" y="1"/>
                  </a:lnTo>
                  <a:lnTo>
                    <a:pt x="1016" y="46"/>
                  </a:lnTo>
                  <a:lnTo>
                    <a:pt x="925" y="115"/>
                  </a:lnTo>
                  <a:lnTo>
                    <a:pt x="925" y="149"/>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4" name="Google Shape;784;p36"/>
            <p:cNvSpPr/>
            <p:nvPr/>
          </p:nvSpPr>
          <p:spPr>
            <a:xfrm>
              <a:off x="2500575" y="2809125"/>
              <a:ext cx="5450" cy="15125"/>
            </a:xfrm>
            <a:custGeom>
              <a:rect b="b" l="l" r="r" t="t"/>
              <a:pathLst>
                <a:path extrusionOk="0" h="605" w="218">
                  <a:moveTo>
                    <a:pt x="12" y="605"/>
                  </a:moveTo>
                  <a:lnTo>
                    <a:pt x="12" y="605"/>
                  </a:lnTo>
                  <a:lnTo>
                    <a:pt x="12" y="582"/>
                  </a:lnTo>
                  <a:lnTo>
                    <a:pt x="35" y="582"/>
                  </a:lnTo>
                  <a:lnTo>
                    <a:pt x="35" y="571"/>
                  </a:lnTo>
                  <a:lnTo>
                    <a:pt x="35" y="571"/>
                  </a:lnTo>
                  <a:lnTo>
                    <a:pt x="35" y="559"/>
                  </a:lnTo>
                  <a:lnTo>
                    <a:pt x="12" y="559"/>
                  </a:lnTo>
                  <a:lnTo>
                    <a:pt x="12" y="571"/>
                  </a:lnTo>
                  <a:lnTo>
                    <a:pt x="12" y="571"/>
                  </a:lnTo>
                  <a:lnTo>
                    <a:pt x="12" y="582"/>
                  </a:lnTo>
                  <a:lnTo>
                    <a:pt x="1" y="582"/>
                  </a:lnTo>
                  <a:lnTo>
                    <a:pt x="1" y="605"/>
                  </a:lnTo>
                  <a:lnTo>
                    <a:pt x="1" y="605"/>
                  </a:lnTo>
                  <a:lnTo>
                    <a:pt x="1" y="605"/>
                  </a:lnTo>
                  <a:close/>
                  <a:moveTo>
                    <a:pt x="115" y="331"/>
                  </a:moveTo>
                  <a:lnTo>
                    <a:pt x="126" y="297"/>
                  </a:lnTo>
                  <a:lnTo>
                    <a:pt x="149" y="285"/>
                  </a:lnTo>
                  <a:lnTo>
                    <a:pt x="149" y="285"/>
                  </a:lnTo>
                  <a:lnTo>
                    <a:pt x="149" y="285"/>
                  </a:lnTo>
                  <a:lnTo>
                    <a:pt x="126" y="274"/>
                  </a:lnTo>
                  <a:lnTo>
                    <a:pt x="126" y="274"/>
                  </a:lnTo>
                  <a:lnTo>
                    <a:pt x="126" y="285"/>
                  </a:lnTo>
                  <a:lnTo>
                    <a:pt x="103" y="297"/>
                  </a:lnTo>
                  <a:lnTo>
                    <a:pt x="103" y="297"/>
                  </a:lnTo>
                  <a:lnTo>
                    <a:pt x="103" y="320"/>
                  </a:lnTo>
                  <a:lnTo>
                    <a:pt x="103" y="320"/>
                  </a:lnTo>
                  <a:lnTo>
                    <a:pt x="103" y="331"/>
                  </a:lnTo>
                  <a:lnTo>
                    <a:pt x="92" y="331"/>
                  </a:lnTo>
                  <a:lnTo>
                    <a:pt x="69" y="331"/>
                  </a:lnTo>
                  <a:lnTo>
                    <a:pt x="69" y="331"/>
                  </a:lnTo>
                  <a:lnTo>
                    <a:pt x="92" y="331"/>
                  </a:lnTo>
                  <a:lnTo>
                    <a:pt x="92" y="331"/>
                  </a:lnTo>
                  <a:lnTo>
                    <a:pt x="103" y="343"/>
                  </a:lnTo>
                  <a:lnTo>
                    <a:pt x="103" y="343"/>
                  </a:lnTo>
                  <a:lnTo>
                    <a:pt x="103" y="343"/>
                  </a:lnTo>
                  <a:lnTo>
                    <a:pt x="103" y="343"/>
                  </a:lnTo>
                  <a:close/>
                  <a:moveTo>
                    <a:pt x="160" y="171"/>
                  </a:moveTo>
                  <a:lnTo>
                    <a:pt x="195" y="148"/>
                  </a:lnTo>
                  <a:lnTo>
                    <a:pt x="218" y="57"/>
                  </a:lnTo>
                  <a:lnTo>
                    <a:pt x="195" y="0"/>
                  </a:lnTo>
                  <a:lnTo>
                    <a:pt x="172" y="0"/>
                  </a:lnTo>
                  <a:lnTo>
                    <a:pt x="126" y="12"/>
                  </a:lnTo>
                  <a:lnTo>
                    <a:pt x="103" y="57"/>
                  </a:lnTo>
                  <a:lnTo>
                    <a:pt x="81" y="126"/>
                  </a:lnTo>
                  <a:lnTo>
                    <a:pt x="138" y="183"/>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5" name="Google Shape;785;p36"/>
            <p:cNvSpPr/>
            <p:nvPr/>
          </p:nvSpPr>
          <p:spPr>
            <a:xfrm>
              <a:off x="2444375" y="2686725"/>
              <a:ext cx="8875" cy="8000"/>
            </a:xfrm>
            <a:custGeom>
              <a:rect b="b" l="l" r="r" t="t"/>
              <a:pathLst>
                <a:path extrusionOk="0" h="320" w="355">
                  <a:moveTo>
                    <a:pt x="80" y="320"/>
                  </a:moveTo>
                  <a:lnTo>
                    <a:pt x="126" y="286"/>
                  </a:lnTo>
                  <a:lnTo>
                    <a:pt x="92" y="274"/>
                  </a:lnTo>
                  <a:lnTo>
                    <a:pt x="35" y="274"/>
                  </a:lnTo>
                  <a:lnTo>
                    <a:pt x="1" y="308"/>
                  </a:lnTo>
                  <a:lnTo>
                    <a:pt x="12" y="320"/>
                  </a:lnTo>
                  <a:close/>
                  <a:moveTo>
                    <a:pt x="240" y="263"/>
                  </a:moveTo>
                  <a:lnTo>
                    <a:pt x="297" y="206"/>
                  </a:lnTo>
                  <a:lnTo>
                    <a:pt x="229" y="217"/>
                  </a:lnTo>
                  <a:lnTo>
                    <a:pt x="195" y="251"/>
                  </a:lnTo>
                  <a:lnTo>
                    <a:pt x="206" y="263"/>
                  </a:lnTo>
                  <a:lnTo>
                    <a:pt x="229" y="263"/>
                  </a:lnTo>
                  <a:close/>
                  <a:moveTo>
                    <a:pt x="354" y="0"/>
                  </a:moveTo>
                  <a:lnTo>
                    <a:pt x="320" y="0"/>
                  </a:lnTo>
                  <a:lnTo>
                    <a:pt x="252" y="0"/>
                  </a:lnTo>
                  <a:lnTo>
                    <a:pt x="252" y="0"/>
                  </a:lnTo>
                  <a:lnTo>
                    <a:pt x="263" y="23"/>
                  </a:lnTo>
                  <a:lnTo>
                    <a:pt x="309" y="23"/>
                  </a:lnTo>
                  <a:lnTo>
                    <a:pt x="354" y="35"/>
                  </a:lnTo>
                  <a:lnTo>
                    <a:pt x="354" y="3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6" name="Google Shape;786;p36"/>
            <p:cNvSpPr/>
            <p:nvPr/>
          </p:nvSpPr>
          <p:spPr>
            <a:xfrm>
              <a:off x="2437825" y="2695000"/>
              <a:ext cx="7425" cy="15425"/>
            </a:xfrm>
            <a:custGeom>
              <a:rect b="b" l="l" r="r" t="t"/>
              <a:pathLst>
                <a:path extrusionOk="0" h="617" w="297">
                  <a:moveTo>
                    <a:pt x="160" y="525"/>
                  </a:moveTo>
                  <a:lnTo>
                    <a:pt x="57" y="559"/>
                  </a:lnTo>
                  <a:lnTo>
                    <a:pt x="46" y="617"/>
                  </a:lnTo>
                  <a:lnTo>
                    <a:pt x="194" y="617"/>
                  </a:lnTo>
                  <a:lnTo>
                    <a:pt x="297" y="571"/>
                  </a:lnTo>
                  <a:lnTo>
                    <a:pt x="217" y="571"/>
                  </a:lnTo>
                  <a:close/>
                  <a:moveTo>
                    <a:pt x="285" y="35"/>
                  </a:moveTo>
                  <a:lnTo>
                    <a:pt x="217" y="12"/>
                  </a:lnTo>
                  <a:lnTo>
                    <a:pt x="183" y="46"/>
                  </a:lnTo>
                  <a:lnTo>
                    <a:pt x="183" y="46"/>
                  </a:lnTo>
                  <a:lnTo>
                    <a:pt x="228" y="57"/>
                  </a:lnTo>
                  <a:close/>
                  <a:moveTo>
                    <a:pt x="126" y="46"/>
                  </a:moveTo>
                  <a:lnTo>
                    <a:pt x="103" y="12"/>
                  </a:lnTo>
                  <a:lnTo>
                    <a:pt x="57" y="0"/>
                  </a:lnTo>
                  <a:lnTo>
                    <a:pt x="0" y="12"/>
                  </a:lnTo>
                  <a:lnTo>
                    <a:pt x="69" y="5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7" name="Google Shape;787;p36"/>
            <p:cNvSpPr/>
            <p:nvPr/>
          </p:nvSpPr>
          <p:spPr>
            <a:xfrm>
              <a:off x="4331675" y="2302700"/>
              <a:ext cx="40825" cy="24850"/>
            </a:xfrm>
            <a:custGeom>
              <a:rect b="b" l="l" r="r" t="t"/>
              <a:pathLst>
                <a:path extrusionOk="0" h="994" w="1633">
                  <a:moveTo>
                    <a:pt x="297" y="457"/>
                  </a:moveTo>
                  <a:lnTo>
                    <a:pt x="251" y="446"/>
                  </a:lnTo>
                  <a:lnTo>
                    <a:pt x="183" y="468"/>
                  </a:lnTo>
                  <a:lnTo>
                    <a:pt x="126" y="525"/>
                  </a:lnTo>
                  <a:lnTo>
                    <a:pt x="69" y="571"/>
                  </a:lnTo>
                  <a:lnTo>
                    <a:pt x="0" y="525"/>
                  </a:lnTo>
                  <a:lnTo>
                    <a:pt x="23" y="651"/>
                  </a:lnTo>
                  <a:lnTo>
                    <a:pt x="103" y="811"/>
                  </a:lnTo>
                  <a:lnTo>
                    <a:pt x="137" y="856"/>
                  </a:lnTo>
                  <a:lnTo>
                    <a:pt x="183" y="879"/>
                  </a:lnTo>
                  <a:lnTo>
                    <a:pt x="331" y="925"/>
                  </a:lnTo>
                  <a:lnTo>
                    <a:pt x="377" y="925"/>
                  </a:lnTo>
                  <a:lnTo>
                    <a:pt x="468" y="925"/>
                  </a:lnTo>
                  <a:lnTo>
                    <a:pt x="491" y="936"/>
                  </a:lnTo>
                  <a:lnTo>
                    <a:pt x="525" y="993"/>
                  </a:lnTo>
                  <a:lnTo>
                    <a:pt x="582" y="993"/>
                  </a:lnTo>
                  <a:lnTo>
                    <a:pt x="582" y="982"/>
                  </a:lnTo>
                  <a:lnTo>
                    <a:pt x="582" y="936"/>
                  </a:lnTo>
                  <a:lnTo>
                    <a:pt x="605" y="914"/>
                  </a:lnTo>
                  <a:lnTo>
                    <a:pt x="651" y="879"/>
                  </a:lnTo>
                  <a:lnTo>
                    <a:pt x="696" y="879"/>
                  </a:lnTo>
                  <a:lnTo>
                    <a:pt x="776" y="868"/>
                  </a:lnTo>
                  <a:lnTo>
                    <a:pt x="868" y="845"/>
                  </a:lnTo>
                  <a:lnTo>
                    <a:pt x="936" y="788"/>
                  </a:lnTo>
                  <a:lnTo>
                    <a:pt x="1062" y="640"/>
                  </a:lnTo>
                  <a:lnTo>
                    <a:pt x="1107" y="640"/>
                  </a:lnTo>
                  <a:lnTo>
                    <a:pt x="1153" y="640"/>
                  </a:lnTo>
                  <a:lnTo>
                    <a:pt x="1233" y="640"/>
                  </a:lnTo>
                  <a:lnTo>
                    <a:pt x="1324" y="628"/>
                  </a:lnTo>
                  <a:lnTo>
                    <a:pt x="1290" y="571"/>
                  </a:lnTo>
                  <a:lnTo>
                    <a:pt x="1278" y="560"/>
                  </a:lnTo>
                  <a:lnTo>
                    <a:pt x="1221" y="480"/>
                  </a:lnTo>
                  <a:lnTo>
                    <a:pt x="1187" y="423"/>
                  </a:lnTo>
                  <a:lnTo>
                    <a:pt x="1210" y="343"/>
                  </a:lnTo>
                  <a:lnTo>
                    <a:pt x="1564" y="69"/>
                  </a:lnTo>
                  <a:lnTo>
                    <a:pt x="1632" y="1"/>
                  </a:lnTo>
                  <a:lnTo>
                    <a:pt x="1518" y="23"/>
                  </a:lnTo>
                  <a:lnTo>
                    <a:pt x="1438" y="80"/>
                  </a:lnTo>
                  <a:lnTo>
                    <a:pt x="1381" y="115"/>
                  </a:lnTo>
                  <a:lnTo>
                    <a:pt x="1278" y="172"/>
                  </a:lnTo>
                  <a:lnTo>
                    <a:pt x="947" y="286"/>
                  </a:lnTo>
                  <a:lnTo>
                    <a:pt x="833" y="297"/>
                  </a:lnTo>
                  <a:lnTo>
                    <a:pt x="719" y="297"/>
                  </a:lnTo>
                  <a:lnTo>
                    <a:pt x="582" y="286"/>
                  </a:lnTo>
                  <a:lnTo>
                    <a:pt x="445" y="252"/>
                  </a:lnTo>
                  <a:lnTo>
                    <a:pt x="445" y="354"/>
                  </a:lnTo>
                  <a:lnTo>
                    <a:pt x="422" y="446"/>
                  </a:lnTo>
                  <a:lnTo>
                    <a:pt x="331" y="46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8" name="Google Shape;788;p36"/>
            <p:cNvSpPr/>
            <p:nvPr/>
          </p:nvSpPr>
          <p:spPr>
            <a:xfrm>
              <a:off x="4806425" y="3585425"/>
              <a:ext cx="12000" cy="11450"/>
            </a:xfrm>
            <a:custGeom>
              <a:rect b="b" l="l" r="r" t="t"/>
              <a:pathLst>
                <a:path extrusionOk="0" h="458" w="480">
                  <a:moveTo>
                    <a:pt x="434" y="434"/>
                  </a:moveTo>
                  <a:lnTo>
                    <a:pt x="468" y="377"/>
                  </a:lnTo>
                  <a:lnTo>
                    <a:pt x="479" y="263"/>
                  </a:lnTo>
                  <a:lnTo>
                    <a:pt x="422" y="149"/>
                  </a:lnTo>
                  <a:lnTo>
                    <a:pt x="365" y="46"/>
                  </a:lnTo>
                  <a:lnTo>
                    <a:pt x="308" y="23"/>
                  </a:lnTo>
                  <a:lnTo>
                    <a:pt x="194" y="1"/>
                  </a:lnTo>
                  <a:lnTo>
                    <a:pt x="91" y="46"/>
                  </a:lnTo>
                  <a:lnTo>
                    <a:pt x="34" y="138"/>
                  </a:lnTo>
                  <a:lnTo>
                    <a:pt x="0" y="172"/>
                  </a:lnTo>
                  <a:lnTo>
                    <a:pt x="57" y="332"/>
                  </a:lnTo>
                  <a:lnTo>
                    <a:pt x="91" y="377"/>
                  </a:lnTo>
                  <a:lnTo>
                    <a:pt x="251" y="457"/>
                  </a:lnTo>
                  <a:lnTo>
                    <a:pt x="320" y="457"/>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89" name="Google Shape;789;p36"/>
            <p:cNvSpPr/>
            <p:nvPr/>
          </p:nvSpPr>
          <p:spPr>
            <a:xfrm>
              <a:off x="4617550" y="3399400"/>
              <a:ext cx="3725" cy="7450"/>
            </a:xfrm>
            <a:custGeom>
              <a:rect b="b" l="l" r="r" t="t"/>
              <a:pathLst>
                <a:path extrusionOk="0" h="298" w="149">
                  <a:moveTo>
                    <a:pt x="103" y="286"/>
                  </a:moveTo>
                  <a:lnTo>
                    <a:pt x="103" y="241"/>
                  </a:lnTo>
                  <a:lnTo>
                    <a:pt x="126" y="172"/>
                  </a:lnTo>
                  <a:lnTo>
                    <a:pt x="126" y="161"/>
                  </a:lnTo>
                  <a:lnTo>
                    <a:pt x="149" y="81"/>
                  </a:lnTo>
                  <a:lnTo>
                    <a:pt x="103" y="47"/>
                  </a:lnTo>
                  <a:lnTo>
                    <a:pt x="69" y="47"/>
                  </a:lnTo>
                  <a:lnTo>
                    <a:pt x="46" y="1"/>
                  </a:lnTo>
                  <a:lnTo>
                    <a:pt x="0" y="47"/>
                  </a:lnTo>
                  <a:lnTo>
                    <a:pt x="46" y="115"/>
                  </a:lnTo>
                  <a:lnTo>
                    <a:pt x="34" y="161"/>
                  </a:lnTo>
                  <a:lnTo>
                    <a:pt x="12" y="218"/>
                  </a:lnTo>
                  <a:lnTo>
                    <a:pt x="34" y="275"/>
                  </a:lnTo>
                  <a:lnTo>
                    <a:pt x="57" y="298"/>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0" name="Google Shape;790;p36"/>
            <p:cNvSpPr/>
            <p:nvPr/>
          </p:nvSpPr>
          <p:spPr>
            <a:xfrm>
              <a:off x="2506275" y="2774600"/>
              <a:ext cx="7175" cy="10300"/>
            </a:xfrm>
            <a:custGeom>
              <a:rect b="b" l="l" r="r" t="t"/>
              <a:pathLst>
                <a:path extrusionOk="0" h="412" w="287">
                  <a:moveTo>
                    <a:pt x="286" y="343"/>
                  </a:moveTo>
                  <a:lnTo>
                    <a:pt x="252" y="240"/>
                  </a:lnTo>
                  <a:lnTo>
                    <a:pt x="241" y="217"/>
                  </a:lnTo>
                  <a:lnTo>
                    <a:pt x="218" y="171"/>
                  </a:lnTo>
                  <a:lnTo>
                    <a:pt x="229" y="126"/>
                  </a:lnTo>
                  <a:lnTo>
                    <a:pt x="229" y="114"/>
                  </a:lnTo>
                  <a:lnTo>
                    <a:pt x="195" y="114"/>
                  </a:lnTo>
                  <a:lnTo>
                    <a:pt x="161" y="35"/>
                  </a:lnTo>
                  <a:lnTo>
                    <a:pt x="69" y="0"/>
                  </a:lnTo>
                  <a:lnTo>
                    <a:pt x="24" y="0"/>
                  </a:lnTo>
                  <a:lnTo>
                    <a:pt x="1" y="23"/>
                  </a:lnTo>
                  <a:lnTo>
                    <a:pt x="1" y="69"/>
                  </a:lnTo>
                  <a:lnTo>
                    <a:pt x="47" y="194"/>
                  </a:lnTo>
                  <a:lnTo>
                    <a:pt x="69" y="229"/>
                  </a:lnTo>
                  <a:lnTo>
                    <a:pt x="138" y="251"/>
                  </a:lnTo>
                  <a:lnTo>
                    <a:pt x="81" y="308"/>
                  </a:lnTo>
                  <a:lnTo>
                    <a:pt x="81" y="320"/>
                  </a:lnTo>
                  <a:lnTo>
                    <a:pt x="104" y="365"/>
                  </a:lnTo>
                  <a:lnTo>
                    <a:pt x="229" y="365"/>
                  </a:lnTo>
                  <a:lnTo>
                    <a:pt x="252" y="411"/>
                  </a:lnTo>
                  <a:lnTo>
                    <a:pt x="275" y="40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1" name="Google Shape;791;p36"/>
            <p:cNvSpPr/>
            <p:nvPr/>
          </p:nvSpPr>
          <p:spPr>
            <a:xfrm>
              <a:off x="2497450" y="2737500"/>
              <a:ext cx="12000" cy="14300"/>
            </a:xfrm>
            <a:custGeom>
              <a:rect b="b" l="l" r="r" t="t"/>
              <a:pathLst>
                <a:path extrusionOk="0" h="572" w="480">
                  <a:moveTo>
                    <a:pt x="411" y="571"/>
                  </a:moveTo>
                  <a:lnTo>
                    <a:pt x="445" y="537"/>
                  </a:lnTo>
                  <a:lnTo>
                    <a:pt x="445" y="503"/>
                  </a:lnTo>
                  <a:lnTo>
                    <a:pt x="411" y="457"/>
                  </a:lnTo>
                  <a:lnTo>
                    <a:pt x="377" y="469"/>
                  </a:lnTo>
                  <a:lnTo>
                    <a:pt x="354" y="514"/>
                  </a:lnTo>
                  <a:lnTo>
                    <a:pt x="354" y="560"/>
                  </a:lnTo>
                  <a:lnTo>
                    <a:pt x="365" y="571"/>
                  </a:lnTo>
                  <a:close/>
                  <a:moveTo>
                    <a:pt x="137" y="457"/>
                  </a:moveTo>
                  <a:lnTo>
                    <a:pt x="171" y="423"/>
                  </a:lnTo>
                  <a:lnTo>
                    <a:pt x="171" y="252"/>
                  </a:lnTo>
                  <a:lnTo>
                    <a:pt x="183" y="218"/>
                  </a:lnTo>
                  <a:lnTo>
                    <a:pt x="160" y="195"/>
                  </a:lnTo>
                  <a:lnTo>
                    <a:pt x="126" y="172"/>
                  </a:lnTo>
                  <a:lnTo>
                    <a:pt x="34" y="138"/>
                  </a:lnTo>
                  <a:lnTo>
                    <a:pt x="23" y="160"/>
                  </a:lnTo>
                  <a:lnTo>
                    <a:pt x="0" y="195"/>
                  </a:lnTo>
                  <a:lnTo>
                    <a:pt x="12" y="412"/>
                  </a:lnTo>
                  <a:lnTo>
                    <a:pt x="34" y="480"/>
                  </a:lnTo>
                  <a:lnTo>
                    <a:pt x="69" y="503"/>
                  </a:lnTo>
                  <a:close/>
                  <a:moveTo>
                    <a:pt x="365" y="252"/>
                  </a:moveTo>
                  <a:lnTo>
                    <a:pt x="480" y="229"/>
                  </a:lnTo>
                  <a:lnTo>
                    <a:pt x="354" y="138"/>
                  </a:lnTo>
                  <a:lnTo>
                    <a:pt x="320" y="81"/>
                  </a:lnTo>
                  <a:lnTo>
                    <a:pt x="320" y="46"/>
                  </a:lnTo>
                  <a:lnTo>
                    <a:pt x="274" y="1"/>
                  </a:lnTo>
                  <a:lnTo>
                    <a:pt x="240" y="24"/>
                  </a:lnTo>
                  <a:lnTo>
                    <a:pt x="228" y="69"/>
                  </a:lnTo>
                  <a:lnTo>
                    <a:pt x="240" y="138"/>
                  </a:lnTo>
                  <a:lnTo>
                    <a:pt x="194" y="195"/>
                  </a:lnTo>
                  <a:lnTo>
                    <a:pt x="217" y="252"/>
                  </a:lnTo>
                  <a:lnTo>
                    <a:pt x="274" y="275"/>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2" name="Google Shape;792;p36"/>
            <p:cNvSpPr/>
            <p:nvPr/>
          </p:nvSpPr>
          <p:spPr>
            <a:xfrm>
              <a:off x="2360200" y="2833075"/>
              <a:ext cx="3175" cy="6025"/>
            </a:xfrm>
            <a:custGeom>
              <a:rect b="b" l="l" r="r" t="t"/>
              <a:pathLst>
                <a:path extrusionOk="0" h="241" w="127">
                  <a:moveTo>
                    <a:pt x="126" y="138"/>
                  </a:moveTo>
                  <a:lnTo>
                    <a:pt x="126" y="58"/>
                  </a:lnTo>
                  <a:lnTo>
                    <a:pt x="1" y="1"/>
                  </a:lnTo>
                  <a:lnTo>
                    <a:pt x="1" y="46"/>
                  </a:lnTo>
                  <a:lnTo>
                    <a:pt x="12" y="69"/>
                  </a:lnTo>
                  <a:lnTo>
                    <a:pt x="58" y="81"/>
                  </a:lnTo>
                  <a:lnTo>
                    <a:pt x="69" y="115"/>
                  </a:lnTo>
                  <a:lnTo>
                    <a:pt x="58" y="195"/>
                  </a:lnTo>
                  <a:lnTo>
                    <a:pt x="81" y="240"/>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sp>
          <p:nvSpPr>
            <p:cNvPr id="793" name="Google Shape;793;p36"/>
            <p:cNvSpPr/>
            <p:nvPr/>
          </p:nvSpPr>
          <p:spPr>
            <a:xfrm>
              <a:off x="3369625" y="2448500"/>
              <a:ext cx="92750" cy="36525"/>
            </a:xfrm>
            <a:custGeom>
              <a:rect b="b" l="l" r="r" t="t"/>
              <a:pathLst>
                <a:path extrusionOk="0" h="1461" w="3710">
                  <a:moveTo>
                    <a:pt x="217" y="1301"/>
                  </a:moveTo>
                  <a:lnTo>
                    <a:pt x="194" y="1278"/>
                  </a:lnTo>
                  <a:lnTo>
                    <a:pt x="92" y="1347"/>
                  </a:lnTo>
                  <a:lnTo>
                    <a:pt x="0" y="1347"/>
                  </a:lnTo>
                  <a:lnTo>
                    <a:pt x="23" y="1370"/>
                  </a:lnTo>
                  <a:lnTo>
                    <a:pt x="35" y="1404"/>
                  </a:lnTo>
                  <a:lnTo>
                    <a:pt x="137" y="1461"/>
                  </a:lnTo>
                  <a:close/>
                  <a:moveTo>
                    <a:pt x="2146" y="1004"/>
                  </a:moveTo>
                  <a:lnTo>
                    <a:pt x="2146" y="982"/>
                  </a:lnTo>
                  <a:lnTo>
                    <a:pt x="2134" y="982"/>
                  </a:lnTo>
                  <a:lnTo>
                    <a:pt x="2112" y="1004"/>
                  </a:lnTo>
                  <a:lnTo>
                    <a:pt x="1929" y="982"/>
                  </a:lnTo>
                  <a:lnTo>
                    <a:pt x="1906" y="1073"/>
                  </a:lnTo>
                  <a:lnTo>
                    <a:pt x="1826" y="1130"/>
                  </a:lnTo>
                  <a:lnTo>
                    <a:pt x="1826" y="1233"/>
                  </a:lnTo>
                  <a:lnTo>
                    <a:pt x="1906" y="1324"/>
                  </a:lnTo>
                  <a:lnTo>
                    <a:pt x="1940" y="1347"/>
                  </a:lnTo>
                  <a:lnTo>
                    <a:pt x="2020" y="1358"/>
                  </a:lnTo>
                  <a:lnTo>
                    <a:pt x="2112" y="1301"/>
                  </a:lnTo>
                  <a:lnTo>
                    <a:pt x="2146" y="1244"/>
                  </a:lnTo>
                  <a:lnTo>
                    <a:pt x="2157" y="1130"/>
                  </a:lnTo>
                  <a:lnTo>
                    <a:pt x="2146" y="1073"/>
                  </a:lnTo>
                  <a:close/>
                  <a:moveTo>
                    <a:pt x="765" y="1119"/>
                  </a:moveTo>
                  <a:lnTo>
                    <a:pt x="833" y="1061"/>
                  </a:lnTo>
                  <a:lnTo>
                    <a:pt x="833" y="1027"/>
                  </a:lnTo>
                  <a:lnTo>
                    <a:pt x="822" y="993"/>
                  </a:lnTo>
                  <a:lnTo>
                    <a:pt x="742" y="947"/>
                  </a:lnTo>
                  <a:lnTo>
                    <a:pt x="719" y="947"/>
                  </a:lnTo>
                  <a:lnTo>
                    <a:pt x="685" y="970"/>
                  </a:lnTo>
                  <a:lnTo>
                    <a:pt x="662" y="1027"/>
                  </a:lnTo>
                  <a:lnTo>
                    <a:pt x="696" y="1096"/>
                  </a:lnTo>
                  <a:lnTo>
                    <a:pt x="731" y="1119"/>
                  </a:lnTo>
                  <a:close/>
                  <a:moveTo>
                    <a:pt x="1427" y="788"/>
                  </a:moveTo>
                  <a:lnTo>
                    <a:pt x="1598" y="651"/>
                  </a:lnTo>
                  <a:lnTo>
                    <a:pt x="1598" y="605"/>
                  </a:lnTo>
                  <a:lnTo>
                    <a:pt x="1461" y="616"/>
                  </a:lnTo>
                  <a:lnTo>
                    <a:pt x="1301" y="765"/>
                  </a:lnTo>
                  <a:lnTo>
                    <a:pt x="1256" y="776"/>
                  </a:lnTo>
                  <a:lnTo>
                    <a:pt x="1119" y="788"/>
                  </a:lnTo>
                  <a:lnTo>
                    <a:pt x="1050" y="788"/>
                  </a:lnTo>
                  <a:lnTo>
                    <a:pt x="993" y="822"/>
                  </a:lnTo>
                  <a:lnTo>
                    <a:pt x="1016" y="856"/>
                  </a:lnTo>
                  <a:lnTo>
                    <a:pt x="1073" y="1004"/>
                  </a:lnTo>
                  <a:lnTo>
                    <a:pt x="1176" y="1130"/>
                  </a:lnTo>
                  <a:lnTo>
                    <a:pt x="1256" y="1107"/>
                  </a:lnTo>
                  <a:lnTo>
                    <a:pt x="1301" y="1073"/>
                  </a:lnTo>
                  <a:lnTo>
                    <a:pt x="1358" y="993"/>
                  </a:lnTo>
                  <a:close/>
                  <a:moveTo>
                    <a:pt x="3082" y="970"/>
                  </a:moveTo>
                  <a:lnTo>
                    <a:pt x="3298" y="902"/>
                  </a:lnTo>
                  <a:lnTo>
                    <a:pt x="3344" y="765"/>
                  </a:lnTo>
                  <a:lnTo>
                    <a:pt x="3390" y="605"/>
                  </a:lnTo>
                  <a:lnTo>
                    <a:pt x="3390" y="502"/>
                  </a:lnTo>
                  <a:lnTo>
                    <a:pt x="3355" y="457"/>
                  </a:lnTo>
                  <a:lnTo>
                    <a:pt x="3344" y="457"/>
                  </a:lnTo>
                  <a:lnTo>
                    <a:pt x="3287" y="457"/>
                  </a:lnTo>
                  <a:lnTo>
                    <a:pt x="3241" y="491"/>
                  </a:lnTo>
                  <a:lnTo>
                    <a:pt x="3230" y="571"/>
                  </a:lnTo>
                  <a:lnTo>
                    <a:pt x="3127" y="765"/>
                  </a:lnTo>
                  <a:lnTo>
                    <a:pt x="3059" y="936"/>
                  </a:lnTo>
                  <a:lnTo>
                    <a:pt x="2956" y="1016"/>
                  </a:lnTo>
                  <a:lnTo>
                    <a:pt x="2853" y="1050"/>
                  </a:lnTo>
                  <a:lnTo>
                    <a:pt x="2865" y="1061"/>
                  </a:lnTo>
                  <a:lnTo>
                    <a:pt x="2967" y="1073"/>
                  </a:lnTo>
                  <a:close/>
                  <a:moveTo>
                    <a:pt x="274" y="685"/>
                  </a:moveTo>
                  <a:lnTo>
                    <a:pt x="343" y="616"/>
                  </a:lnTo>
                  <a:lnTo>
                    <a:pt x="365" y="571"/>
                  </a:lnTo>
                  <a:lnTo>
                    <a:pt x="343" y="502"/>
                  </a:lnTo>
                  <a:lnTo>
                    <a:pt x="377" y="479"/>
                  </a:lnTo>
                  <a:lnTo>
                    <a:pt x="365" y="422"/>
                  </a:lnTo>
                  <a:lnTo>
                    <a:pt x="320" y="365"/>
                  </a:lnTo>
                  <a:lnTo>
                    <a:pt x="217" y="365"/>
                  </a:lnTo>
                  <a:lnTo>
                    <a:pt x="160" y="445"/>
                  </a:lnTo>
                  <a:lnTo>
                    <a:pt x="251" y="616"/>
                  </a:lnTo>
                  <a:lnTo>
                    <a:pt x="263" y="685"/>
                  </a:lnTo>
                  <a:close/>
                  <a:moveTo>
                    <a:pt x="3470" y="308"/>
                  </a:moveTo>
                  <a:lnTo>
                    <a:pt x="3595" y="263"/>
                  </a:lnTo>
                  <a:lnTo>
                    <a:pt x="3675" y="217"/>
                  </a:lnTo>
                  <a:lnTo>
                    <a:pt x="3686" y="91"/>
                  </a:lnTo>
                  <a:lnTo>
                    <a:pt x="3709" y="46"/>
                  </a:lnTo>
                  <a:lnTo>
                    <a:pt x="3686" y="0"/>
                  </a:lnTo>
                  <a:lnTo>
                    <a:pt x="3652" y="34"/>
                  </a:lnTo>
                  <a:lnTo>
                    <a:pt x="3629" y="91"/>
                  </a:lnTo>
                  <a:lnTo>
                    <a:pt x="3538" y="114"/>
                  </a:lnTo>
                  <a:lnTo>
                    <a:pt x="3424" y="171"/>
                  </a:lnTo>
                  <a:lnTo>
                    <a:pt x="3401" y="217"/>
                  </a:lnTo>
                  <a:lnTo>
                    <a:pt x="3367" y="343"/>
                  </a:lnTo>
                  <a:lnTo>
                    <a:pt x="3424" y="354"/>
                  </a:lnTo>
                  <a:close/>
                </a:path>
              </a:pathLst>
            </a:custGeom>
            <a:solidFill>
              <a:schemeClr val="accent2"/>
            </a:solidFill>
            <a:ln cap="flat" cmpd="sng" w="9525">
              <a:solidFill>
                <a:schemeClr val="accent5"/>
              </a:solidFill>
              <a:prstDash val="solid"/>
              <a:round/>
              <a:headEnd len="sm" w="sm" type="none"/>
              <a:tailEnd len="sm" w="sm" type="none"/>
            </a:ln>
          </p:spPr>
          <p:txBody>
            <a:bodyPr anchorCtr="0" anchor="ctr" bIns="162525" lIns="162525" spcFirstLastPara="1" rIns="162525" wrap="square" tIns="162525">
              <a:noAutofit/>
            </a:bodyPr>
            <a:lstStyle/>
            <a:p>
              <a:pPr indent="0" lvl="0" marL="0" marR="0" rtl="0" algn="l">
                <a:lnSpc>
                  <a:spcPct val="100000"/>
                </a:lnSpc>
                <a:spcBef>
                  <a:spcPts val="0"/>
                </a:spcBef>
                <a:spcAft>
                  <a:spcPts val="0"/>
                </a:spcAft>
                <a:buClr>
                  <a:srgbClr val="000000"/>
                </a:buClr>
                <a:buSzPts val="3200"/>
                <a:buFont typeface="Calibri"/>
                <a:buNone/>
              </a:pPr>
              <a:r>
                <a:t/>
              </a:r>
              <a:endParaRPr b="0" i="0" sz="3200" u="none" cap="none" strike="noStrike">
                <a:solidFill>
                  <a:srgbClr val="000000"/>
                </a:solidFill>
                <a:latin typeface="Calibri"/>
                <a:ea typeface="Calibri"/>
                <a:cs typeface="Calibri"/>
                <a:sym typeface="Calibri"/>
              </a:endParaRPr>
            </a:p>
          </p:txBody>
        </p:sp>
      </p:grpSp>
      <p:sp>
        <p:nvSpPr>
          <p:cNvPr id="794" name="Google Shape;794;p36"/>
          <p:cNvSpPr txBox="1"/>
          <p:nvPr>
            <p:ph idx="3" type="body"/>
          </p:nvPr>
        </p:nvSpPr>
        <p:spPr>
          <a:xfrm>
            <a:off x="8225925" y="2318375"/>
            <a:ext cx="3397800" cy="155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lt1"/>
                </a:solidFill>
              </a:rPr>
              <a:t>You can use maps to show your offices or markets. Or as charts, highlighting the countries and adding your data.</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795" name="Google Shape;795;p36"/>
          <p:cNvSpPr txBox="1"/>
          <p:nvPr>
            <p:ph idx="4" type="body"/>
          </p:nvPr>
        </p:nvSpPr>
        <p:spPr>
          <a:xfrm>
            <a:off x="8225925" y="4963900"/>
            <a:ext cx="3397800" cy="1104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solidFill>
                  <a:schemeClr val="lt1"/>
                </a:solidFill>
              </a:rPr>
              <a:t>You can double click on the desired country and change fill color.</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37"/>
          <p:cNvSpPr txBox="1"/>
          <p:nvPr>
            <p:ph type="title"/>
          </p:nvPr>
        </p:nvSpPr>
        <p:spPr>
          <a:xfrm>
            <a:off x="688025" y="898175"/>
            <a:ext cx="10829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And this is a timeline or process</a:t>
            </a:r>
            <a:endParaRPr/>
          </a:p>
        </p:txBody>
      </p:sp>
      <p:sp>
        <p:nvSpPr>
          <p:cNvPr id="801" name="Google Shape;801;p37"/>
          <p:cNvSpPr txBox="1"/>
          <p:nvPr>
            <p:ph idx="1" type="subTitle"/>
          </p:nvPr>
        </p:nvSpPr>
        <p:spPr>
          <a:xfrm>
            <a:off x="597725" y="2263875"/>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rPr>
              <a:t>Monday</a:t>
            </a:r>
            <a:endParaRPr>
              <a:solidFill>
                <a:schemeClr val="lt1"/>
              </a:solidFill>
            </a:endParaRPr>
          </a:p>
        </p:txBody>
      </p:sp>
      <p:sp>
        <p:nvSpPr>
          <p:cNvPr id="802" name="Google Shape;802;p37"/>
          <p:cNvSpPr txBox="1"/>
          <p:nvPr>
            <p:ph idx="7" type="body"/>
          </p:nvPr>
        </p:nvSpPr>
        <p:spPr>
          <a:xfrm>
            <a:off x="2775375" y="3238625"/>
            <a:ext cx="2205000" cy="2330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a:t>
            </a:r>
            <a:endParaRPr/>
          </a:p>
        </p:txBody>
      </p:sp>
      <p:sp>
        <p:nvSpPr>
          <p:cNvPr id="803" name="Google Shape;803;p37"/>
          <p:cNvSpPr txBox="1"/>
          <p:nvPr>
            <p:ph idx="2" type="subTitle"/>
          </p:nvPr>
        </p:nvSpPr>
        <p:spPr>
          <a:xfrm>
            <a:off x="2879002" y="2263875"/>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rPr>
              <a:t>Tuesday</a:t>
            </a:r>
            <a:endParaRPr>
              <a:solidFill>
                <a:schemeClr val="lt1"/>
              </a:solidFill>
            </a:endParaRPr>
          </a:p>
        </p:txBody>
      </p:sp>
      <p:sp>
        <p:nvSpPr>
          <p:cNvPr id="804" name="Google Shape;804;p37"/>
          <p:cNvSpPr txBox="1"/>
          <p:nvPr>
            <p:ph idx="8" type="body"/>
          </p:nvPr>
        </p:nvSpPr>
        <p:spPr>
          <a:xfrm>
            <a:off x="4927850" y="3238625"/>
            <a:ext cx="2205000" cy="2330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a:t>
            </a:r>
            <a:endParaRPr/>
          </a:p>
        </p:txBody>
      </p:sp>
      <p:sp>
        <p:nvSpPr>
          <p:cNvPr id="805" name="Google Shape;805;p37"/>
          <p:cNvSpPr txBox="1"/>
          <p:nvPr>
            <p:ph idx="3" type="subTitle"/>
          </p:nvPr>
        </p:nvSpPr>
        <p:spPr>
          <a:xfrm>
            <a:off x="5084066" y="2263875"/>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rPr>
              <a:t>Wednesday</a:t>
            </a:r>
            <a:endParaRPr>
              <a:solidFill>
                <a:schemeClr val="lt1"/>
              </a:solidFill>
            </a:endParaRPr>
          </a:p>
        </p:txBody>
      </p:sp>
      <p:sp>
        <p:nvSpPr>
          <p:cNvPr id="806" name="Google Shape;806;p37"/>
          <p:cNvSpPr txBox="1"/>
          <p:nvPr>
            <p:ph idx="9" type="body"/>
          </p:nvPr>
        </p:nvSpPr>
        <p:spPr>
          <a:xfrm>
            <a:off x="7132850" y="3238625"/>
            <a:ext cx="2205000" cy="2330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a:t>
            </a:r>
            <a:endParaRPr/>
          </a:p>
        </p:txBody>
      </p:sp>
      <p:sp>
        <p:nvSpPr>
          <p:cNvPr id="807" name="Google Shape;807;p37"/>
          <p:cNvSpPr txBox="1"/>
          <p:nvPr>
            <p:ph idx="4" type="subTitle"/>
          </p:nvPr>
        </p:nvSpPr>
        <p:spPr>
          <a:xfrm>
            <a:off x="7289205" y="2263875"/>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rPr>
              <a:t>Thursday</a:t>
            </a:r>
            <a:endParaRPr>
              <a:solidFill>
                <a:schemeClr val="lt1"/>
              </a:solidFill>
            </a:endParaRPr>
          </a:p>
        </p:txBody>
      </p:sp>
      <p:sp>
        <p:nvSpPr>
          <p:cNvPr id="808" name="Google Shape;808;p37"/>
          <p:cNvSpPr txBox="1"/>
          <p:nvPr>
            <p:ph idx="5" type="subTitle"/>
          </p:nvPr>
        </p:nvSpPr>
        <p:spPr>
          <a:xfrm>
            <a:off x="9600157" y="2263875"/>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lt1"/>
                </a:solidFill>
              </a:rPr>
              <a:t>Friday</a:t>
            </a:r>
            <a:endParaRPr>
              <a:solidFill>
                <a:schemeClr val="lt1"/>
              </a:solidFill>
            </a:endParaRPr>
          </a:p>
        </p:txBody>
      </p:sp>
      <p:sp>
        <p:nvSpPr>
          <p:cNvPr id="809" name="Google Shape;809;p37"/>
          <p:cNvSpPr txBox="1"/>
          <p:nvPr>
            <p:ph idx="6" type="body"/>
          </p:nvPr>
        </p:nvSpPr>
        <p:spPr>
          <a:xfrm>
            <a:off x="466625" y="3238625"/>
            <a:ext cx="2205000" cy="2330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a:t>
            </a:r>
            <a:endParaRPr/>
          </a:p>
        </p:txBody>
      </p:sp>
      <p:sp>
        <p:nvSpPr>
          <p:cNvPr id="810" name="Google Shape;810;p37"/>
          <p:cNvSpPr txBox="1"/>
          <p:nvPr>
            <p:ph idx="13" type="body"/>
          </p:nvPr>
        </p:nvSpPr>
        <p:spPr>
          <a:xfrm>
            <a:off x="9523950" y="3238625"/>
            <a:ext cx="2100000" cy="2330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Lorem ipsum dolor sit amet, consectetuer adipiscing elit.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8"/>
          <p:cNvSpPr txBox="1"/>
          <p:nvPr>
            <p:ph type="title"/>
          </p:nvPr>
        </p:nvSpPr>
        <p:spPr>
          <a:xfrm>
            <a:off x="1871568" y="2334450"/>
            <a:ext cx="43818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Presenting a website?</a:t>
            </a:r>
            <a:endParaRPr/>
          </a:p>
        </p:txBody>
      </p:sp>
      <p:grpSp>
        <p:nvGrpSpPr>
          <p:cNvPr id="816" name="Google Shape;816;p38"/>
          <p:cNvGrpSpPr/>
          <p:nvPr/>
        </p:nvGrpSpPr>
        <p:grpSpPr>
          <a:xfrm>
            <a:off x="6679206" y="1933496"/>
            <a:ext cx="4670652" cy="3905411"/>
            <a:chOff x="1295330" y="1868507"/>
            <a:chExt cx="4365503" cy="3647530"/>
          </a:xfrm>
        </p:grpSpPr>
        <p:grpSp>
          <p:nvGrpSpPr>
            <p:cNvPr id="817" name="Google Shape;817;p38"/>
            <p:cNvGrpSpPr/>
            <p:nvPr/>
          </p:nvGrpSpPr>
          <p:grpSpPr>
            <a:xfrm>
              <a:off x="1295330" y="1868507"/>
              <a:ext cx="4365503" cy="3647530"/>
              <a:chOff x="6679223" y="1947864"/>
              <a:chExt cx="3956410" cy="3325308"/>
            </a:xfrm>
          </p:grpSpPr>
          <p:grpSp>
            <p:nvGrpSpPr>
              <p:cNvPr id="818" name="Google Shape;818;p38"/>
              <p:cNvGrpSpPr/>
              <p:nvPr/>
            </p:nvGrpSpPr>
            <p:grpSpPr>
              <a:xfrm>
                <a:off x="7996402" y="4725653"/>
                <a:ext cx="1328920" cy="547519"/>
                <a:chOff x="7059929" y="5060917"/>
                <a:chExt cx="1328920" cy="547519"/>
              </a:xfrm>
            </p:grpSpPr>
            <p:sp>
              <p:nvSpPr>
                <p:cNvPr id="819" name="Google Shape;819;p38"/>
                <p:cNvSpPr/>
                <p:nvPr/>
              </p:nvSpPr>
              <p:spPr>
                <a:xfrm rot="10800000">
                  <a:off x="7059929" y="5578436"/>
                  <a:ext cx="1322100" cy="30000"/>
                </a:xfrm>
                <a:prstGeom prst="trapezoid">
                  <a:avLst>
                    <a:gd fmla="val 142327" name="adj"/>
                  </a:avLst>
                </a:prstGeom>
                <a:solidFill>
                  <a:srgbClr val="707887"/>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20" name="Google Shape;820;p38"/>
                <p:cNvSpPr/>
                <p:nvPr/>
              </p:nvSpPr>
              <p:spPr>
                <a:xfrm>
                  <a:off x="7187465" y="5060917"/>
                  <a:ext cx="1067100" cy="428400"/>
                </a:xfrm>
                <a:prstGeom prst="trapezoid">
                  <a:avLst>
                    <a:gd fmla="val 15083" name="adj"/>
                  </a:avLst>
                </a:prstGeom>
                <a:solidFill>
                  <a:srgbClr val="D8D8D8"/>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21" name="Google Shape;821;p38"/>
                <p:cNvSpPr/>
                <p:nvPr/>
              </p:nvSpPr>
              <p:spPr>
                <a:xfrm>
                  <a:off x="7066749" y="5488243"/>
                  <a:ext cx="1322100" cy="93600"/>
                </a:xfrm>
                <a:prstGeom prst="trapezoid">
                  <a:avLst>
                    <a:gd fmla="val 142327" name="adj"/>
                  </a:avLst>
                </a:prstGeom>
                <a:solidFill>
                  <a:srgbClr val="FFFFFF"/>
                </a:solidFill>
                <a:ln>
                  <a:noFill/>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nvGrpSpPr>
              <p:cNvPr id="822" name="Google Shape;822;p38"/>
              <p:cNvGrpSpPr/>
              <p:nvPr/>
            </p:nvGrpSpPr>
            <p:grpSpPr>
              <a:xfrm>
                <a:off x="6679223" y="1947864"/>
                <a:ext cx="3956410" cy="2777787"/>
                <a:chOff x="5742750" y="2283128"/>
                <a:chExt cx="3956410" cy="2777787"/>
              </a:xfrm>
            </p:grpSpPr>
            <p:sp>
              <p:nvSpPr>
                <p:cNvPr id="823" name="Google Shape;823;p38"/>
                <p:cNvSpPr/>
                <p:nvPr/>
              </p:nvSpPr>
              <p:spPr>
                <a:xfrm>
                  <a:off x="5742760" y="2283128"/>
                  <a:ext cx="3956400" cy="2777700"/>
                </a:xfrm>
                <a:prstGeom prst="roundRect">
                  <a:avLst>
                    <a:gd fmla="val 3377" name="adj"/>
                  </a:avLst>
                </a:prstGeom>
                <a:solidFill>
                  <a:srgbClr val="262626"/>
                </a:solidFill>
                <a:ln cap="flat" cmpd="sng" w="12700">
                  <a:solidFill>
                    <a:srgbClr val="393536"/>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24" name="Google Shape;824;p38"/>
                <p:cNvSpPr/>
                <p:nvPr/>
              </p:nvSpPr>
              <p:spPr>
                <a:xfrm rot="10800000">
                  <a:off x="5742750" y="4752515"/>
                  <a:ext cx="3956400" cy="308400"/>
                </a:xfrm>
                <a:prstGeom prst="round2SameRect">
                  <a:avLst>
                    <a:gd fmla="val 19571" name="adj1"/>
                    <a:gd fmla="val 0" name="adj2"/>
                  </a:avLst>
                </a:prstGeom>
                <a:solidFill>
                  <a:srgbClr val="FFFFFF"/>
                </a:solidFill>
                <a:ln cap="flat" cmpd="sng" w="12700">
                  <a:solidFill>
                    <a:srgbClr val="C6CFD6"/>
                  </a:solidFill>
                  <a:prstDash val="solid"/>
                  <a:miter lim="800000"/>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sp>
          <p:nvSpPr>
            <p:cNvPr id="825" name="Google Shape;825;p38"/>
            <p:cNvSpPr/>
            <p:nvPr/>
          </p:nvSpPr>
          <p:spPr>
            <a:xfrm>
              <a:off x="3370018" y="1929853"/>
              <a:ext cx="108000" cy="108000"/>
            </a:xfrm>
            <a:prstGeom prst="ellipse">
              <a:avLst/>
            </a:prstGeom>
            <a:solidFill>
              <a:srgbClr val="000000"/>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sp>
        <p:nvSpPr>
          <p:cNvPr id="826" name="Google Shape;826;p38"/>
          <p:cNvSpPr txBox="1"/>
          <p:nvPr>
            <p:ph idx="1" type="body"/>
          </p:nvPr>
        </p:nvSpPr>
        <p:spPr>
          <a:xfrm>
            <a:off x="1871450" y="3838775"/>
            <a:ext cx="4381800" cy="19845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If you are presenting a website, an internet product or an app, you can place a screenshot of it here.</a:t>
            </a:r>
            <a:endParaRPr/>
          </a:p>
        </p:txBody>
      </p:sp>
      <p:pic>
        <p:nvPicPr>
          <p:cNvPr id="827" name="Google Shape;827;p38"/>
          <p:cNvPicPr preferRelativeResize="0"/>
          <p:nvPr/>
        </p:nvPicPr>
        <p:blipFill>
          <a:blip r:embed="rId3">
            <a:alphaModFix/>
          </a:blip>
          <a:stretch>
            <a:fillRect/>
          </a:stretch>
        </p:blipFill>
        <p:spPr>
          <a:xfrm>
            <a:off x="6776875" y="2222937"/>
            <a:ext cx="4475297" cy="2549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39"/>
          <p:cNvSpPr txBox="1"/>
          <p:nvPr>
            <p:ph type="title"/>
          </p:nvPr>
        </p:nvSpPr>
        <p:spPr>
          <a:xfrm>
            <a:off x="5978200" y="2574575"/>
            <a:ext cx="4397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Presenting a website?</a:t>
            </a:r>
            <a:endParaRPr/>
          </a:p>
        </p:txBody>
      </p:sp>
      <p:grpSp>
        <p:nvGrpSpPr>
          <p:cNvPr id="833" name="Google Shape;833;p39"/>
          <p:cNvGrpSpPr/>
          <p:nvPr/>
        </p:nvGrpSpPr>
        <p:grpSpPr>
          <a:xfrm>
            <a:off x="455213" y="2469561"/>
            <a:ext cx="5523080" cy="2833275"/>
            <a:chOff x="3289100" y="2648488"/>
            <a:chExt cx="5622600" cy="2876421"/>
          </a:xfrm>
        </p:grpSpPr>
        <p:grpSp>
          <p:nvGrpSpPr>
            <p:cNvPr id="834" name="Google Shape;834;p39"/>
            <p:cNvGrpSpPr/>
            <p:nvPr/>
          </p:nvGrpSpPr>
          <p:grpSpPr>
            <a:xfrm>
              <a:off x="3289100" y="2648488"/>
              <a:ext cx="5622600" cy="2876421"/>
              <a:chOff x="1059475" y="2296088"/>
              <a:chExt cx="5622600" cy="2876421"/>
            </a:xfrm>
          </p:grpSpPr>
          <p:sp>
            <p:nvSpPr>
              <p:cNvPr id="835" name="Google Shape;835;p39"/>
              <p:cNvSpPr/>
              <p:nvPr/>
            </p:nvSpPr>
            <p:spPr>
              <a:xfrm>
                <a:off x="1709623" y="2296088"/>
                <a:ext cx="4319700" cy="2813400"/>
              </a:xfrm>
              <a:prstGeom prst="roundRect">
                <a:avLst>
                  <a:gd fmla="val 4487" name="adj"/>
                </a:avLst>
              </a:prstGeom>
              <a:solidFill>
                <a:srgbClr val="262626"/>
              </a:solidFill>
              <a:ln cap="flat" cmpd="sng" w="38100">
                <a:solidFill>
                  <a:srgbClr val="BFBFBF"/>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nvGrpSpPr>
              <p:cNvPr id="836" name="Google Shape;836;p39"/>
              <p:cNvGrpSpPr/>
              <p:nvPr/>
            </p:nvGrpSpPr>
            <p:grpSpPr>
              <a:xfrm>
                <a:off x="1059475" y="5078309"/>
                <a:ext cx="5622600" cy="94200"/>
                <a:chOff x="1059475" y="5076025"/>
                <a:chExt cx="5622600" cy="188400"/>
              </a:xfrm>
            </p:grpSpPr>
            <p:sp>
              <p:nvSpPr>
                <p:cNvPr id="837" name="Google Shape;837;p39"/>
                <p:cNvSpPr/>
                <p:nvPr/>
              </p:nvSpPr>
              <p:spPr>
                <a:xfrm>
                  <a:off x="1059475" y="5076025"/>
                  <a:ext cx="5622600" cy="188400"/>
                </a:xfrm>
                <a:prstGeom prst="roundRect">
                  <a:avLst>
                    <a:gd fmla="val 35520" name="adj"/>
                  </a:avLst>
                </a:prstGeom>
                <a:solidFill>
                  <a:srgbClr val="BFBFBF"/>
                </a:solidFill>
                <a:ln>
                  <a:noFill/>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38" name="Google Shape;838;p39"/>
                <p:cNvSpPr/>
                <p:nvPr/>
              </p:nvSpPr>
              <p:spPr>
                <a:xfrm>
                  <a:off x="3354359" y="5081221"/>
                  <a:ext cx="1030351" cy="131148"/>
                </a:xfrm>
                <a:custGeom>
                  <a:rect b="b" l="l" r="r" t="t"/>
                  <a:pathLst>
                    <a:path extrusionOk="0" h="131148" w="1030351">
                      <a:moveTo>
                        <a:pt x="0" y="0"/>
                      </a:moveTo>
                      <a:lnTo>
                        <a:pt x="1030351" y="0"/>
                      </a:lnTo>
                      <a:lnTo>
                        <a:pt x="995408" y="51827"/>
                      </a:lnTo>
                      <a:cubicBezTo>
                        <a:pt x="946399" y="100836"/>
                        <a:pt x="878694" y="131148"/>
                        <a:pt x="803909" y="131148"/>
                      </a:cubicBezTo>
                      <a:lnTo>
                        <a:pt x="226441" y="131148"/>
                      </a:lnTo>
                      <a:cubicBezTo>
                        <a:pt x="151656" y="131148"/>
                        <a:pt x="83951" y="100836"/>
                        <a:pt x="34942" y="51827"/>
                      </a:cubicBezTo>
                      <a:close/>
                    </a:path>
                  </a:pathLst>
                </a:custGeom>
                <a:solidFill>
                  <a:srgbClr val="A5A5A5"/>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grpSp>
        <p:sp>
          <p:nvSpPr>
            <p:cNvPr id="839" name="Google Shape;839;p39"/>
            <p:cNvSpPr/>
            <p:nvPr/>
          </p:nvSpPr>
          <p:spPr>
            <a:xfrm>
              <a:off x="6037018" y="2768053"/>
              <a:ext cx="97200" cy="972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sp>
        <p:nvSpPr>
          <p:cNvPr id="840" name="Google Shape;840;p39"/>
          <p:cNvSpPr txBox="1"/>
          <p:nvPr>
            <p:ph idx="1" type="body"/>
          </p:nvPr>
        </p:nvSpPr>
        <p:spPr>
          <a:xfrm>
            <a:off x="5978279" y="4184825"/>
            <a:ext cx="4397400" cy="1702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you are presenting a website, an internet product or an app, you can place a screenshot of it here.</a:t>
            </a:r>
            <a:endParaRPr/>
          </a:p>
        </p:txBody>
      </p:sp>
      <p:pic>
        <p:nvPicPr>
          <p:cNvPr id="841" name="Google Shape;841;p39"/>
          <p:cNvPicPr preferRelativeResize="0"/>
          <p:nvPr/>
        </p:nvPicPr>
        <p:blipFill>
          <a:blip r:embed="rId3">
            <a:alphaModFix/>
          </a:blip>
          <a:stretch>
            <a:fillRect/>
          </a:stretch>
        </p:blipFill>
        <p:spPr>
          <a:xfrm>
            <a:off x="1169700" y="2719912"/>
            <a:ext cx="4094104" cy="23325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40"/>
          <p:cNvSpPr txBox="1"/>
          <p:nvPr>
            <p:ph type="title"/>
          </p:nvPr>
        </p:nvSpPr>
        <p:spPr>
          <a:xfrm>
            <a:off x="2119270" y="2309000"/>
            <a:ext cx="4493700" cy="7635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Presenting an app?</a:t>
            </a:r>
            <a:endParaRPr/>
          </a:p>
        </p:txBody>
      </p:sp>
      <p:grpSp>
        <p:nvGrpSpPr>
          <p:cNvPr id="847" name="Google Shape;847;p40"/>
          <p:cNvGrpSpPr/>
          <p:nvPr/>
        </p:nvGrpSpPr>
        <p:grpSpPr>
          <a:xfrm>
            <a:off x="7284948" y="850009"/>
            <a:ext cx="2798497" cy="5157974"/>
            <a:chOff x="8625436" y="1258061"/>
            <a:chExt cx="2388000" cy="4396500"/>
          </a:xfrm>
        </p:grpSpPr>
        <p:sp>
          <p:nvSpPr>
            <p:cNvPr id="848" name="Google Shape;848;p40"/>
            <p:cNvSpPr/>
            <p:nvPr/>
          </p:nvSpPr>
          <p:spPr>
            <a:xfrm>
              <a:off x="8625436" y="1258061"/>
              <a:ext cx="2388000" cy="4396500"/>
            </a:xfrm>
            <a:prstGeom prst="roundRect">
              <a:avLst>
                <a:gd fmla="val 4487" name="adj"/>
              </a:avLst>
            </a:prstGeom>
            <a:solidFill>
              <a:srgbClr val="262626"/>
            </a:solidFill>
            <a:ln>
              <a:noFill/>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49" name="Google Shape;849;p40"/>
            <p:cNvSpPr/>
            <p:nvPr/>
          </p:nvSpPr>
          <p:spPr>
            <a:xfrm>
              <a:off x="10685218" y="1396453"/>
              <a:ext cx="97200" cy="972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50" name="Google Shape;850;p40"/>
            <p:cNvSpPr/>
            <p:nvPr/>
          </p:nvSpPr>
          <p:spPr>
            <a:xfrm>
              <a:off x="9725916" y="5324400"/>
              <a:ext cx="180000" cy="1800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l">
                <a:spcBef>
                  <a:spcPts val="0"/>
                </a:spcBef>
                <a:spcAft>
                  <a:spcPts val="0"/>
                </a:spcAft>
                <a:buNone/>
              </a:pPr>
              <a:r>
                <a:t/>
              </a:r>
              <a:endParaRPr sz="2400">
                <a:solidFill>
                  <a:srgbClr val="FFFFFF"/>
                </a:solidFill>
                <a:latin typeface="Calibri"/>
                <a:ea typeface="Calibri"/>
                <a:cs typeface="Calibri"/>
                <a:sym typeface="Calibri"/>
              </a:endParaRPr>
            </a:p>
          </p:txBody>
        </p:sp>
      </p:grpSp>
      <p:sp>
        <p:nvSpPr>
          <p:cNvPr id="851" name="Google Shape;851;p40"/>
          <p:cNvSpPr txBox="1"/>
          <p:nvPr>
            <p:ph idx="1" type="body"/>
          </p:nvPr>
        </p:nvSpPr>
        <p:spPr>
          <a:xfrm>
            <a:off x="2119149" y="3813325"/>
            <a:ext cx="4493700" cy="19317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If you are presenting a website, an internet product or an app, you can place a screenshot of it here.</a:t>
            </a:r>
            <a:endParaRPr/>
          </a:p>
        </p:txBody>
      </p:sp>
      <p:pic>
        <p:nvPicPr>
          <p:cNvPr id="852" name="Google Shape;852;p40"/>
          <p:cNvPicPr preferRelativeResize="0"/>
          <p:nvPr/>
        </p:nvPicPr>
        <p:blipFill rotWithShape="1">
          <a:blip r:embed="rId3">
            <a:alphaModFix/>
          </a:blip>
          <a:srcRect b="0" l="5897" r="2953" t="0"/>
          <a:stretch/>
        </p:blipFill>
        <p:spPr>
          <a:xfrm>
            <a:off x="7328800" y="1219075"/>
            <a:ext cx="2710799" cy="4282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3"/>
          <p:cNvSpPr txBox="1"/>
          <p:nvPr>
            <p:ph type="title"/>
          </p:nvPr>
        </p:nvSpPr>
        <p:spPr>
          <a:xfrm>
            <a:off x="5310725" y="1355375"/>
            <a:ext cx="5322600" cy="13248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Hello! I’m...</a:t>
            </a:r>
            <a:endParaRPr/>
          </a:p>
        </p:txBody>
      </p:sp>
      <p:sp>
        <p:nvSpPr>
          <p:cNvPr id="463" name="Google Shape;463;p23"/>
          <p:cNvSpPr txBox="1"/>
          <p:nvPr>
            <p:ph idx="1" type="body"/>
          </p:nvPr>
        </p:nvSpPr>
        <p:spPr>
          <a:xfrm>
            <a:off x="5310700" y="2759675"/>
            <a:ext cx="5322600" cy="22359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Here is where you introduce yourself.</a:t>
            </a:r>
            <a:endParaRPr/>
          </a:p>
          <a:p>
            <a:pPr indent="0" lvl="0" marL="0" rtl="0" algn="r">
              <a:spcBef>
                <a:spcPts val="2100"/>
              </a:spcBef>
              <a:spcAft>
                <a:spcPts val="2100"/>
              </a:spcAft>
              <a:buNone/>
            </a:pPr>
            <a:r>
              <a:rPr lang="en"/>
              <a:t>You can add your name, title and a little background. Right click the image and replace it with your own.</a:t>
            </a:r>
            <a:endParaRPr/>
          </a:p>
        </p:txBody>
      </p:sp>
      <p:pic>
        <p:nvPicPr>
          <p:cNvPr id="464" name="Google Shape;464;p23"/>
          <p:cNvPicPr preferRelativeResize="0"/>
          <p:nvPr/>
        </p:nvPicPr>
        <p:blipFill rotWithShape="1">
          <a:blip r:embed="rId3">
            <a:alphaModFix/>
          </a:blip>
          <a:srcRect b="29711" l="0" r="0" t="0"/>
          <a:stretch/>
        </p:blipFill>
        <p:spPr>
          <a:xfrm>
            <a:off x="638450" y="680225"/>
            <a:ext cx="3537100" cy="3729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41"/>
          <p:cNvSpPr txBox="1"/>
          <p:nvPr>
            <p:ph type="title"/>
          </p:nvPr>
        </p:nvSpPr>
        <p:spPr>
          <a:xfrm>
            <a:off x="5825800" y="2193575"/>
            <a:ext cx="4467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Presenting an app?</a:t>
            </a:r>
            <a:endParaRPr/>
          </a:p>
        </p:txBody>
      </p:sp>
      <p:grpSp>
        <p:nvGrpSpPr>
          <p:cNvPr id="858" name="Google Shape;858;p41"/>
          <p:cNvGrpSpPr/>
          <p:nvPr/>
        </p:nvGrpSpPr>
        <p:grpSpPr>
          <a:xfrm>
            <a:off x="1914222" y="969728"/>
            <a:ext cx="3357720" cy="4918548"/>
            <a:chOff x="6953045" y="1252870"/>
            <a:chExt cx="3186600" cy="4559700"/>
          </a:xfrm>
        </p:grpSpPr>
        <p:sp>
          <p:nvSpPr>
            <p:cNvPr id="859" name="Google Shape;859;p41"/>
            <p:cNvSpPr/>
            <p:nvPr/>
          </p:nvSpPr>
          <p:spPr>
            <a:xfrm>
              <a:off x="6953045" y="1252870"/>
              <a:ext cx="3186600" cy="4559700"/>
            </a:xfrm>
            <a:prstGeom prst="roundRect">
              <a:avLst>
                <a:gd fmla="val 4487" name="adj"/>
              </a:avLst>
            </a:prstGeom>
            <a:solidFill>
              <a:srgbClr val="262626"/>
            </a:solidFill>
            <a:ln>
              <a:noFill/>
            </a:ln>
            <a:effectLst>
              <a:outerShdw blurRad="57150" rotWithShape="0" algn="bl" dir="5400000" dist="19050">
                <a:srgbClr val="000000">
                  <a:alpha val="50000"/>
                </a:srgbClr>
              </a:outerShdw>
            </a:effectLst>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60" name="Google Shape;860;p41"/>
            <p:cNvSpPr/>
            <p:nvPr/>
          </p:nvSpPr>
          <p:spPr>
            <a:xfrm>
              <a:off x="8413309" y="5416847"/>
              <a:ext cx="216000" cy="216000"/>
            </a:xfrm>
            <a:prstGeom prst="ellipse">
              <a:avLst/>
            </a:prstGeom>
            <a:solidFill>
              <a:srgbClr val="171717"/>
            </a:solidFill>
            <a:ln>
              <a:noFill/>
            </a:ln>
          </p:spPr>
          <p:txBody>
            <a:bodyPr anchorCtr="0" anchor="ctr" bIns="60925" lIns="1200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61" name="Google Shape;861;p41"/>
            <p:cNvSpPr/>
            <p:nvPr/>
          </p:nvSpPr>
          <p:spPr>
            <a:xfrm>
              <a:off x="9770818" y="1396453"/>
              <a:ext cx="97200" cy="97200"/>
            </a:xfrm>
            <a:prstGeom prst="ellipse">
              <a:avLst/>
            </a:prstGeom>
            <a:solidFill>
              <a:srgbClr val="171717"/>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grpSp>
      <p:sp>
        <p:nvSpPr>
          <p:cNvPr id="862" name="Google Shape;862;p41"/>
          <p:cNvSpPr txBox="1"/>
          <p:nvPr>
            <p:ph idx="1" type="body"/>
          </p:nvPr>
        </p:nvSpPr>
        <p:spPr>
          <a:xfrm>
            <a:off x="5825875" y="3770450"/>
            <a:ext cx="4467000" cy="1692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you are presenting a website, an internet product or an app, you can place a screenshot of it here.</a:t>
            </a:r>
            <a:endParaRPr/>
          </a:p>
        </p:txBody>
      </p:sp>
      <p:pic>
        <p:nvPicPr>
          <p:cNvPr id="863" name="Google Shape;863;p41"/>
          <p:cNvPicPr preferRelativeResize="0"/>
          <p:nvPr/>
        </p:nvPicPr>
        <p:blipFill rotWithShape="1">
          <a:blip r:embed="rId3">
            <a:alphaModFix/>
          </a:blip>
          <a:srcRect b="10144" l="0" r="0" t="0"/>
          <a:stretch/>
        </p:blipFill>
        <p:spPr>
          <a:xfrm>
            <a:off x="2046301" y="1427726"/>
            <a:ext cx="3093575" cy="40025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2"/>
          <p:cNvSpPr txBox="1"/>
          <p:nvPr>
            <p:ph idx="2" type="body"/>
          </p:nvPr>
        </p:nvSpPr>
        <p:spPr>
          <a:xfrm>
            <a:off x="5368600" y="3838825"/>
            <a:ext cx="5581500" cy="134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hello@mail.com</a:t>
            </a:r>
            <a:endParaRPr/>
          </a:p>
          <a:p>
            <a:pPr indent="0" lvl="0" marL="0" rtl="0" algn="l">
              <a:spcBef>
                <a:spcPts val="0"/>
              </a:spcBef>
              <a:spcAft>
                <a:spcPts val="0"/>
              </a:spcAft>
              <a:buNone/>
            </a:pPr>
            <a:r>
              <a:rPr lang="en"/>
              <a:t>555-111-222</a:t>
            </a:r>
            <a:endParaRPr/>
          </a:p>
          <a:p>
            <a:pPr indent="0" lvl="0" marL="0" rtl="0" algn="l">
              <a:spcBef>
                <a:spcPts val="0"/>
              </a:spcBef>
              <a:spcAft>
                <a:spcPts val="0"/>
              </a:spcAft>
              <a:buNone/>
            </a:pPr>
            <a:r>
              <a:rPr lang="en"/>
              <a:t>mydomain.com</a:t>
            </a:r>
            <a:endParaRPr/>
          </a:p>
          <a:p>
            <a:pPr indent="0" lvl="0" marL="0" rtl="0" algn="l">
              <a:spcBef>
                <a:spcPts val="0"/>
              </a:spcBef>
              <a:spcAft>
                <a:spcPts val="0"/>
              </a:spcAft>
              <a:buNone/>
            </a:pPr>
            <a:r>
              <a:t/>
            </a:r>
            <a:endParaRPr/>
          </a:p>
        </p:txBody>
      </p:sp>
      <p:sp>
        <p:nvSpPr>
          <p:cNvPr id="869" name="Google Shape;869;p42"/>
          <p:cNvSpPr txBox="1"/>
          <p:nvPr>
            <p:ph type="title"/>
          </p:nvPr>
        </p:nvSpPr>
        <p:spPr>
          <a:xfrm>
            <a:off x="5368600" y="1736375"/>
            <a:ext cx="5873400" cy="134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Thank you!</a:t>
            </a:r>
            <a:endParaRPr/>
          </a:p>
        </p:txBody>
      </p:sp>
      <p:sp>
        <p:nvSpPr>
          <p:cNvPr id="870" name="Google Shape;870;p42"/>
          <p:cNvSpPr txBox="1"/>
          <p:nvPr>
            <p:ph idx="1" type="subTitle"/>
          </p:nvPr>
        </p:nvSpPr>
        <p:spPr>
          <a:xfrm>
            <a:off x="5368600" y="2974025"/>
            <a:ext cx="55815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 you have any questions?</a:t>
            </a:r>
            <a:endParaRPr/>
          </a:p>
        </p:txBody>
      </p:sp>
      <p:sp>
        <p:nvSpPr>
          <p:cNvPr id="871" name="Google Shape;871;p42"/>
          <p:cNvSpPr/>
          <p:nvPr/>
        </p:nvSpPr>
        <p:spPr>
          <a:xfrm>
            <a:off x="6177815" y="4993153"/>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2" name="Google Shape;872;p42"/>
          <p:cNvGrpSpPr/>
          <p:nvPr/>
        </p:nvGrpSpPr>
        <p:grpSpPr>
          <a:xfrm>
            <a:off x="6710918" y="4983501"/>
            <a:ext cx="411849" cy="411917"/>
            <a:chOff x="5162200" y="4097750"/>
            <a:chExt cx="338385" cy="338414"/>
          </a:xfrm>
        </p:grpSpPr>
        <p:sp>
          <p:nvSpPr>
            <p:cNvPr id="873" name="Google Shape;873;p42"/>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2"/>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2"/>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6" name="Google Shape;876;p42"/>
          <p:cNvSpPr/>
          <p:nvPr/>
        </p:nvSpPr>
        <p:spPr>
          <a:xfrm>
            <a:off x="5444925" y="5034536"/>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43"/>
          <p:cNvSpPr txBox="1"/>
          <p:nvPr>
            <p:ph type="title"/>
          </p:nvPr>
        </p:nvSpPr>
        <p:spPr>
          <a:xfrm>
            <a:off x="1522825" y="2174650"/>
            <a:ext cx="87288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100"/>
              <a:t>Credits.</a:t>
            </a:r>
            <a:endParaRPr sz="5100"/>
          </a:p>
        </p:txBody>
      </p:sp>
      <p:sp>
        <p:nvSpPr>
          <p:cNvPr id="882" name="Google Shape;882;p43"/>
          <p:cNvSpPr txBox="1"/>
          <p:nvPr>
            <p:ph idx="1" type="body"/>
          </p:nvPr>
        </p:nvSpPr>
        <p:spPr>
          <a:xfrm>
            <a:off x="1522981" y="3251500"/>
            <a:ext cx="8728800" cy="310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400"/>
              <a:t>Presentation Template: </a:t>
            </a:r>
            <a:r>
              <a:rPr lang="en" sz="2400" u="sng">
                <a:solidFill>
                  <a:schemeClr val="hlink"/>
                </a:solidFill>
                <a:hlinkClick r:id="rId3"/>
              </a:rPr>
              <a:t>SlidesMania</a:t>
            </a:r>
            <a:endParaRPr sz="2400"/>
          </a:p>
          <a:p>
            <a:pPr indent="0" lvl="0" marL="0" rtl="0" algn="l">
              <a:spcBef>
                <a:spcPts val="2100"/>
              </a:spcBef>
              <a:spcAft>
                <a:spcPts val="0"/>
              </a:spcAft>
              <a:buNone/>
            </a:pPr>
            <a:r>
              <a:rPr lang="en" sz="2400"/>
              <a:t>Images: </a:t>
            </a:r>
            <a:r>
              <a:rPr lang="en" sz="2400" u="sng">
                <a:solidFill>
                  <a:schemeClr val="hlink"/>
                </a:solidFill>
                <a:hlinkClick r:id="rId4"/>
              </a:rPr>
              <a:t>Unsplash</a:t>
            </a:r>
            <a:endParaRPr sz="2400"/>
          </a:p>
          <a:p>
            <a:pPr indent="0" lvl="0" marL="0" rtl="0" algn="l">
              <a:spcBef>
                <a:spcPts val="2100"/>
              </a:spcBef>
              <a:spcAft>
                <a:spcPts val="0"/>
              </a:spcAft>
              <a:buNone/>
            </a:pPr>
            <a:r>
              <a:rPr lang="en"/>
              <a:t>Fonts used in this presentation: </a:t>
            </a:r>
            <a:r>
              <a:rPr lang="en">
                <a:latin typeface="Nova Square"/>
                <a:ea typeface="Nova Square"/>
                <a:cs typeface="Nova Square"/>
                <a:sym typeface="Nova Square"/>
              </a:rPr>
              <a:t>Nova Square</a:t>
            </a:r>
            <a:r>
              <a:rPr lang="en"/>
              <a:t> and Open Sans</a:t>
            </a:r>
            <a:endParaRPr/>
          </a:p>
          <a:p>
            <a:pPr indent="0" lvl="0" marL="0" rtl="0" algn="l">
              <a:spcBef>
                <a:spcPts val="2100"/>
              </a:spcBef>
              <a:spcAft>
                <a:spcPts val="21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4"/>
          <p:cNvSpPr txBox="1"/>
          <p:nvPr>
            <p:ph type="title"/>
          </p:nvPr>
        </p:nvSpPr>
        <p:spPr>
          <a:xfrm>
            <a:off x="415650" y="573502"/>
            <a:ext cx="11360700" cy="867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5000"/>
              <a:t>Editable Icons</a:t>
            </a:r>
            <a:endParaRPr sz="5000"/>
          </a:p>
        </p:txBody>
      </p:sp>
      <p:grpSp>
        <p:nvGrpSpPr>
          <p:cNvPr id="888" name="Google Shape;888;p44"/>
          <p:cNvGrpSpPr/>
          <p:nvPr/>
        </p:nvGrpSpPr>
        <p:grpSpPr>
          <a:xfrm>
            <a:off x="3570764" y="1773752"/>
            <a:ext cx="405160" cy="253589"/>
            <a:chOff x="4797800" y="1994125"/>
            <a:chExt cx="306475" cy="186025"/>
          </a:xfrm>
        </p:grpSpPr>
        <p:sp>
          <p:nvSpPr>
            <p:cNvPr id="889" name="Google Shape;889;p44"/>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0" name="Google Shape;890;p44"/>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1" name="Google Shape;891;p44"/>
          <p:cNvSpPr/>
          <p:nvPr/>
        </p:nvSpPr>
        <p:spPr>
          <a:xfrm>
            <a:off x="3013572" y="178965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2" name="Google Shape;892;p44"/>
          <p:cNvSpPr/>
          <p:nvPr/>
        </p:nvSpPr>
        <p:spPr>
          <a:xfrm>
            <a:off x="2598483" y="1706244"/>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3" name="Google Shape;893;p44"/>
          <p:cNvSpPr/>
          <p:nvPr/>
        </p:nvSpPr>
        <p:spPr>
          <a:xfrm>
            <a:off x="4125519" y="1774124"/>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4" name="Google Shape;894;p44"/>
          <p:cNvSpPr/>
          <p:nvPr/>
        </p:nvSpPr>
        <p:spPr>
          <a:xfrm>
            <a:off x="4629024" y="1731262"/>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5" name="Google Shape;895;p44"/>
          <p:cNvSpPr/>
          <p:nvPr/>
        </p:nvSpPr>
        <p:spPr>
          <a:xfrm>
            <a:off x="5618340" y="1764938"/>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896" name="Google Shape;896;p44"/>
          <p:cNvGrpSpPr/>
          <p:nvPr/>
        </p:nvGrpSpPr>
        <p:grpSpPr>
          <a:xfrm>
            <a:off x="6164058" y="1777777"/>
            <a:ext cx="352082" cy="254203"/>
            <a:chOff x="4250025" y="2848800"/>
            <a:chExt cx="266325" cy="186475"/>
          </a:xfrm>
        </p:grpSpPr>
        <p:sp>
          <p:nvSpPr>
            <p:cNvPr id="897" name="Google Shape;897;p44"/>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98" name="Google Shape;898;p44"/>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99" name="Google Shape;899;p44"/>
          <p:cNvGrpSpPr/>
          <p:nvPr/>
        </p:nvGrpSpPr>
        <p:grpSpPr>
          <a:xfrm>
            <a:off x="6761406" y="1741891"/>
            <a:ext cx="343224" cy="326555"/>
            <a:chOff x="4707700" y="2822475"/>
            <a:chExt cx="259625" cy="239550"/>
          </a:xfrm>
        </p:grpSpPr>
        <p:sp>
          <p:nvSpPr>
            <p:cNvPr id="900" name="Google Shape;900;p44"/>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1" name="Google Shape;901;p44"/>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2" name="Google Shape;902;p44"/>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03" name="Google Shape;903;p44"/>
          <p:cNvSpPr/>
          <p:nvPr/>
        </p:nvSpPr>
        <p:spPr>
          <a:xfrm>
            <a:off x="7235378" y="1745476"/>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4" name="Google Shape;904;p44"/>
          <p:cNvSpPr/>
          <p:nvPr/>
        </p:nvSpPr>
        <p:spPr>
          <a:xfrm>
            <a:off x="7758873" y="1778333"/>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05" name="Google Shape;905;p44"/>
          <p:cNvGrpSpPr/>
          <p:nvPr/>
        </p:nvGrpSpPr>
        <p:grpSpPr>
          <a:xfrm>
            <a:off x="8396572" y="1705391"/>
            <a:ext cx="351487" cy="398940"/>
            <a:chOff x="6425500" y="2795700"/>
            <a:chExt cx="265875" cy="292650"/>
          </a:xfrm>
        </p:grpSpPr>
        <p:sp>
          <p:nvSpPr>
            <p:cNvPr id="906" name="Google Shape;906;p44"/>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07" name="Google Shape;907;p44"/>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08" name="Google Shape;908;p44"/>
          <p:cNvSpPr/>
          <p:nvPr/>
        </p:nvSpPr>
        <p:spPr>
          <a:xfrm>
            <a:off x="8894278" y="1737892"/>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09" name="Google Shape;909;p44"/>
          <p:cNvGrpSpPr/>
          <p:nvPr/>
        </p:nvGrpSpPr>
        <p:grpSpPr>
          <a:xfrm>
            <a:off x="9474618" y="1760035"/>
            <a:ext cx="350297" cy="290464"/>
            <a:chOff x="5549875" y="2418425"/>
            <a:chExt cx="264975" cy="213075"/>
          </a:xfrm>
        </p:grpSpPr>
        <p:sp>
          <p:nvSpPr>
            <p:cNvPr id="910" name="Google Shape;910;p44"/>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1" name="Google Shape;911;p44"/>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12" name="Google Shape;912;p44"/>
          <p:cNvSpPr/>
          <p:nvPr/>
        </p:nvSpPr>
        <p:spPr>
          <a:xfrm>
            <a:off x="2620588" y="2368871"/>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13" name="Google Shape;913;p44"/>
          <p:cNvGrpSpPr/>
          <p:nvPr/>
        </p:nvGrpSpPr>
        <p:grpSpPr>
          <a:xfrm>
            <a:off x="3570694" y="2404542"/>
            <a:ext cx="299598" cy="308322"/>
            <a:chOff x="3739275" y="2525850"/>
            <a:chExt cx="226625" cy="226175"/>
          </a:xfrm>
        </p:grpSpPr>
        <p:sp>
          <p:nvSpPr>
            <p:cNvPr id="914" name="Google Shape;914;p44"/>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5" name="Google Shape;915;p44"/>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6" name="Google Shape;916;p44"/>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7" name="Google Shape;917;p44"/>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18" name="Google Shape;918;p44"/>
          <p:cNvGrpSpPr/>
          <p:nvPr/>
        </p:nvGrpSpPr>
        <p:grpSpPr>
          <a:xfrm>
            <a:off x="3043876" y="2377772"/>
            <a:ext cx="272464" cy="361861"/>
            <a:chOff x="4518575" y="2506200"/>
            <a:chExt cx="206100" cy="265450"/>
          </a:xfrm>
        </p:grpSpPr>
        <p:sp>
          <p:nvSpPr>
            <p:cNvPr id="919" name="Google Shape;919;p44"/>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0" name="Google Shape;920;p44"/>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1" name="Google Shape;921;p44"/>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2" name="Google Shape;922;p44"/>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3" name="Google Shape;923;p44"/>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4" name="Google Shape;924;p44"/>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5" name="Google Shape;925;p44"/>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6" name="Google Shape;926;p44"/>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27" name="Google Shape;927;p44"/>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28" name="Google Shape;928;p44"/>
          <p:cNvGrpSpPr/>
          <p:nvPr/>
        </p:nvGrpSpPr>
        <p:grpSpPr>
          <a:xfrm>
            <a:off x="4125077" y="2404742"/>
            <a:ext cx="299631" cy="308322"/>
            <a:chOff x="4164375" y="1677425"/>
            <a:chExt cx="226650" cy="226175"/>
          </a:xfrm>
        </p:grpSpPr>
        <p:sp>
          <p:nvSpPr>
            <p:cNvPr id="929" name="Google Shape;929;p44"/>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0" name="Google Shape;930;p44"/>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1" name="Google Shape;931;p44"/>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2" name="Google Shape;932;p44"/>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3" name="Google Shape;933;p44"/>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4" name="Google Shape;934;p44"/>
          <p:cNvGrpSpPr/>
          <p:nvPr/>
        </p:nvGrpSpPr>
        <p:grpSpPr>
          <a:xfrm>
            <a:off x="5179042" y="2395931"/>
            <a:ext cx="299003" cy="308322"/>
            <a:chOff x="5226025" y="1677425"/>
            <a:chExt cx="226175" cy="226175"/>
          </a:xfrm>
        </p:grpSpPr>
        <p:sp>
          <p:nvSpPr>
            <p:cNvPr id="935" name="Google Shape;935;p44"/>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6" name="Google Shape;936;p44"/>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37" name="Google Shape;937;p44"/>
          <p:cNvGrpSpPr/>
          <p:nvPr/>
        </p:nvGrpSpPr>
        <p:grpSpPr>
          <a:xfrm>
            <a:off x="4652426" y="2396024"/>
            <a:ext cx="299003" cy="308322"/>
            <a:chOff x="4835275" y="1198350"/>
            <a:chExt cx="226175" cy="226175"/>
          </a:xfrm>
        </p:grpSpPr>
        <p:sp>
          <p:nvSpPr>
            <p:cNvPr id="938" name="Google Shape;938;p44"/>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39" name="Google Shape;939;p44"/>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40" name="Google Shape;940;p44"/>
          <p:cNvGrpSpPr/>
          <p:nvPr/>
        </p:nvGrpSpPr>
        <p:grpSpPr>
          <a:xfrm>
            <a:off x="6339271" y="2379923"/>
            <a:ext cx="347356" cy="358215"/>
            <a:chOff x="968775" y="1180050"/>
            <a:chExt cx="262750" cy="262775"/>
          </a:xfrm>
        </p:grpSpPr>
        <p:sp>
          <p:nvSpPr>
            <p:cNvPr id="941" name="Google Shape;941;p44"/>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2" name="Google Shape;942;p44"/>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3" name="Google Shape;943;p44"/>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44" name="Google Shape;944;p44"/>
          <p:cNvGrpSpPr/>
          <p:nvPr/>
        </p:nvGrpSpPr>
        <p:grpSpPr>
          <a:xfrm>
            <a:off x="5704170" y="2446992"/>
            <a:ext cx="386288" cy="224042"/>
            <a:chOff x="1678900" y="1231350"/>
            <a:chExt cx="292200" cy="164350"/>
          </a:xfrm>
        </p:grpSpPr>
        <p:sp>
          <p:nvSpPr>
            <p:cNvPr id="945" name="Google Shape;945;p44"/>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6" name="Google Shape;946;p44"/>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7" name="Google Shape;947;p44"/>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48" name="Google Shape;948;p44"/>
          <p:cNvSpPr/>
          <p:nvPr/>
        </p:nvSpPr>
        <p:spPr>
          <a:xfrm>
            <a:off x="7023159" y="2368888"/>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49" name="Google Shape;949;p44"/>
          <p:cNvGrpSpPr/>
          <p:nvPr/>
        </p:nvGrpSpPr>
        <p:grpSpPr>
          <a:xfrm>
            <a:off x="7467406" y="2373531"/>
            <a:ext cx="322006" cy="353205"/>
            <a:chOff x="2405550" y="1181850"/>
            <a:chExt cx="243575" cy="259100"/>
          </a:xfrm>
        </p:grpSpPr>
        <p:sp>
          <p:nvSpPr>
            <p:cNvPr id="950" name="Google Shape;950;p44"/>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1" name="Google Shape;951;p44"/>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2" name="Google Shape;952;p44"/>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3" name="Google Shape;953;p44"/>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4" name="Google Shape;954;p44"/>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5" name="Google Shape;955;p44"/>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6" name="Google Shape;956;p44"/>
          <p:cNvSpPr/>
          <p:nvPr/>
        </p:nvSpPr>
        <p:spPr>
          <a:xfrm>
            <a:off x="8075550" y="2396514"/>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57" name="Google Shape;957;p44"/>
          <p:cNvGrpSpPr/>
          <p:nvPr/>
        </p:nvGrpSpPr>
        <p:grpSpPr>
          <a:xfrm>
            <a:off x="8500593" y="2371333"/>
            <a:ext cx="286610" cy="357601"/>
            <a:chOff x="3086700" y="1180050"/>
            <a:chExt cx="216800" cy="262325"/>
          </a:xfrm>
        </p:grpSpPr>
        <p:sp>
          <p:nvSpPr>
            <p:cNvPr id="958" name="Google Shape;958;p44"/>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9" name="Google Shape;959;p44"/>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60" name="Google Shape;960;p44"/>
          <p:cNvGrpSpPr/>
          <p:nvPr/>
        </p:nvGrpSpPr>
        <p:grpSpPr>
          <a:xfrm>
            <a:off x="9007187" y="2359473"/>
            <a:ext cx="228243" cy="381321"/>
            <a:chOff x="3741075" y="1171575"/>
            <a:chExt cx="172650" cy="279725"/>
          </a:xfrm>
        </p:grpSpPr>
        <p:sp>
          <p:nvSpPr>
            <p:cNvPr id="961" name="Google Shape;961;p44"/>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2" name="Google Shape;962;p44"/>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3" name="Google Shape;963;p44"/>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4" name="Google Shape;964;p44"/>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65" name="Google Shape;965;p44"/>
          <p:cNvSpPr/>
          <p:nvPr/>
        </p:nvSpPr>
        <p:spPr>
          <a:xfrm>
            <a:off x="9465599" y="237187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66" name="Google Shape;966;p44"/>
          <p:cNvGrpSpPr/>
          <p:nvPr/>
        </p:nvGrpSpPr>
        <p:grpSpPr>
          <a:xfrm>
            <a:off x="2528682" y="3103577"/>
            <a:ext cx="351520" cy="253623"/>
            <a:chOff x="952700" y="1101100"/>
            <a:chExt cx="265900" cy="186050"/>
          </a:xfrm>
        </p:grpSpPr>
        <p:sp>
          <p:nvSpPr>
            <p:cNvPr id="967" name="Google Shape;967;p44"/>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8" name="Google Shape;968;p44"/>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9" name="Google Shape;969;p44"/>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0" name="Google Shape;970;p44"/>
          <p:cNvSpPr/>
          <p:nvPr/>
        </p:nvSpPr>
        <p:spPr>
          <a:xfrm>
            <a:off x="3055153" y="3020420"/>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1" name="Google Shape;971;p44"/>
          <p:cNvSpPr/>
          <p:nvPr/>
        </p:nvSpPr>
        <p:spPr>
          <a:xfrm>
            <a:off x="3477015" y="3047825"/>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2" name="Google Shape;972;p44"/>
          <p:cNvSpPr/>
          <p:nvPr/>
        </p:nvSpPr>
        <p:spPr>
          <a:xfrm>
            <a:off x="4048633" y="3047893"/>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3" name="Google Shape;973;p44"/>
          <p:cNvSpPr/>
          <p:nvPr/>
        </p:nvSpPr>
        <p:spPr>
          <a:xfrm>
            <a:off x="4658000" y="3086034"/>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74" name="Google Shape;974;p44"/>
          <p:cNvGrpSpPr/>
          <p:nvPr/>
        </p:nvGrpSpPr>
        <p:grpSpPr>
          <a:xfrm>
            <a:off x="5219949" y="3082177"/>
            <a:ext cx="317875" cy="344208"/>
            <a:chOff x="5583325" y="1073450"/>
            <a:chExt cx="240450" cy="252500"/>
          </a:xfrm>
        </p:grpSpPr>
        <p:sp>
          <p:nvSpPr>
            <p:cNvPr id="975" name="Google Shape;975;p44"/>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6" name="Google Shape;976;p44"/>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7" name="Google Shape;977;p44"/>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8" name="Google Shape;978;p44"/>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79" name="Google Shape;979;p44"/>
          <p:cNvGrpSpPr/>
          <p:nvPr/>
        </p:nvGrpSpPr>
        <p:grpSpPr>
          <a:xfrm>
            <a:off x="5703822" y="3071928"/>
            <a:ext cx="386850" cy="294962"/>
            <a:chOff x="1502275" y="3638775"/>
            <a:chExt cx="292625" cy="216375"/>
          </a:xfrm>
        </p:grpSpPr>
        <p:sp>
          <p:nvSpPr>
            <p:cNvPr id="980" name="Google Shape;980;p44"/>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1" name="Google Shape;981;p44"/>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2" name="Google Shape;982;p44"/>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3" name="Google Shape;983;p44"/>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4" name="Google Shape;984;p44"/>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85" name="Google Shape;985;p44"/>
          <p:cNvGrpSpPr/>
          <p:nvPr/>
        </p:nvGrpSpPr>
        <p:grpSpPr>
          <a:xfrm>
            <a:off x="6258857" y="3016414"/>
            <a:ext cx="354428" cy="362441"/>
            <a:chOff x="3171000" y="4021950"/>
            <a:chExt cx="268100" cy="265875"/>
          </a:xfrm>
        </p:grpSpPr>
        <p:sp>
          <p:nvSpPr>
            <p:cNvPr id="986" name="Google Shape;986;p44"/>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7" name="Google Shape;987;p44"/>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88" name="Google Shape;988;p44"/>
          <p:cNvSpPr/>
          <p:nvPr/>
        </p:nvSpPr>
        <p:spPr>
          <a:xfrm>
            <a:off x="6779633" y="3050756"/>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9" name="Google Shape;989;p44"/>
          <p:cNvSpPr/>
          <p:nvPr/>
        </p:nvSpPr>
        <p:spPr>
          <a:xfrm>
            <a:off x="7334021" y="3035213"/>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990" name="Google Shape;990;p44"/>
          <p:cNvGrpSpPr/>
          <p:nvPr/>
        </p:nvGrpSpPr>
        <p:grpSpPr>
          <a:xfrm>
            <a:off x="7848132" y="3068067"/>
            <a:ext cx="334400" cy="344821"/>
            <a:chOff x="5684575" y="4038000"/>
            <a:chExt cx="252950" cy="252950"/>
          </a:xfrm>
        </p:grpSpPr>
        <p:sp>
          <p:nvSpPr>
            <p:cNvPr id="991" name="Google Shape;991;p44"/>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2" name="Google Shape;992;p44"/>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3" name="Google Shape;993;p44"/>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4" name="Google Shape;994;p44"/>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5" name="Google Shape;995;p44"/>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6" name="Google Shape;996;p44"/>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97" name="Google Shape;997;p44"/>
          <p:cNvGrpSpPr/>
          <p:nvPr/>
        </p:nvGrpSpPr>
        <p:grpSpPr>
          <a:xfrm>
            <a:off x="8441727" y="3026501"/>
            <a:ext cx="247115" cy="399520"/>
            <a:chOff x="1982675" y="3599525"/>
            <a:chExt cx="186925" cy="293075"/>
          </a:xfrm>
        </p:grpSpPr>
        <p:sp>
          <p:nvSpPr>
            <p:cNvPr id="998" name="Google Shape;998;p44"/>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9" name="Google Shape;999;p44"/>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0" name="Google Shape;1000;p44"/>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1" name="Google Shape;1001;p44"/>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2" name="Google Shape;1002;p44"/>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03" name="Google Shape;1003;p44"/>
          <p:cNvGrpSpPr/>
          <p:nvPr/>
        </p:nvGrpSpPr>
        <p:grpSpPr>
          <a:xfrm>
            <a:off x="8947735" y="3026500"/>
            <a:ext cx="178106" cy="398940"/>
            <a:chOff x="2397075" y="3602200"/>
            <a:chExt cx="134725" cy="292650"/>
          </a:xfrm>
        </p:grpSpPr>
        <p:sp>
          <p:nvSpPr>
            <p:cNvPr id="1004" name="Google Shape;1004;p44"/>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5" name="Google Shape;1005;p44"/>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6" name="Google Shape;1006;p44"/>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7" name="Google Shape;1007;p44"/>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8" name="Google Shape;1008;p44"/>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09" name="Google Shape;1009;p44"/>
          <p:cNvGrpSpPr/>
          <p:nvPr/>
        </p:nvGrpSpPr>
        <p:grpSpPr>
          <a:xfrm>
            <a:off x="2581850" y="3710924"/>
            <a:ext cx="246520" cy="383741"/>
            <a:chOff x="2717350" y="3603525"/>
            <a:chExt cx="186475" cy="281500"/>
          </a:xfrm>
        </p:grpSpPr>
        <p:sp>
          <p:nvSpPr>
            <p:cNvPr id="1010" name="Google Shape;1010;p44"/>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1" name="Google Shape;1011;p44"/>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2" name="Google Shape;1012;p44"/>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3" name="Google Shape;1013;p44"/>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14" name="Google Shape;1014;p44"/>
          <p:cNvSpPr/>
          <p:nvPr/>
        </p:nvSpPr>
        <p:spPr>
          <a:xfrm>
            <a:off x="9383691" y="3050995"/>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15" name="Google Shape;1015;p44"/>
          <p:cNvGrpSpPr/>
          <p:nvPr/>
        </p:nvGrpSpPr>
        <p:grpSpPr>
          <a:xfrm>
            <a:off x="3024770" y="3721267"/>
            <a:ext cx="332053" cy="363054"/>
            <a:chOff x="3927075" y="3612900"/>
            <a:chExt cx="251175" cy="266325"/>
          </a:xfrm>
        </p:grpSpPr>
        <p:sp>
          <p:nvSpPr>
            <p:cNvPr id="1016" name="Google Shape;1016;p44"/>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7" name="Google Shape;1017;p44"/>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18" name="Google Shape;1018;p44"/>
          <p:cNvGrpSpPr/>
          <p:nvPr/>
        </p:nvGrpSpPr>
        <p:grpSpPr>
          <a:xfrm>
            <a:off x="3552875" y="3780864"/>
            <a:ext cx="336152" cy="347241"/>
            <a:chOff x="4324975" y="3617800"/>
            <a:chExt cx="254275" cy="254725"/>
          </a:xfrm>
        </p:grpSpPr>
        <p:sp>
          <p:nvSpPr>
            <p:cNvPr id="1019" name="Google Shape;1019;p44"/>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0" name="Google Shape;1020;p44"/>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1" name="Google Shape;1021;p44"/>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22" name="Google Shape;1022;p44"/>
          <p:cNvGrpSpPr/>
          <p:nvPr/>
        </p:nvGrpSpPr>
        <p:grpSpPr>
          <a:xfrm>
            <a:off x="4086534" y="3846536"/>
            <a:ext cx="399872" cy="217737"/>
            <a:chOff x="4728650" y="3665975"/>
            <a:chExt cx="302475" cy="159725"/>
          </a:xfrm>
        </p:grpSpPr>
        <p:sp>
          <p:nvSpPr>
            <p:cNvPr id="1023" name="Google Shape;1023;p44"/>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4" name="Google Shape;1024;p44"/>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25" name="Google Shape;1025;p44"/>
          <p:cNvGrpSpPr/>
          <p:nvPr/>
        </p:nvGrpSpPr>
        <p:grpSpPr>
          <a:xfrm>
            <a:off x="4613200" y="3803696"/>
            <a:ext cx="382719" cy="282796"/>
            <a:chOff x="5164925" y="3642775"/>
            <a:chExt cx="289500" cy="207450"/>
          </a:xfrm>
        </p:grpSpPr>
        <p:sp>
          <p:nvSpPr>
            <p:cNvPr id="1026" name="Google Shape;1026;p44"/>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7" name="Google Shape;1027;p44"/>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8" name="Google Shape;1028;p44"/>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9" name="Google Shape;1029;p44"/>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0" name="Google Shape;1030;p44"/>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1" name="Google Shape;1031;p44"/>
          <p:cNvSpPr/>
          <p:nvPr/>
        </p:nvSpPr>
        <p:spPr>
          <a:xfrm>
            <a:off x="5213990" y="3717422"/>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2" name="Google Shape;1032;p44"/>
          <p:cNvSpPr/>
          <p:nvPr/>
        </p:nvSpPr>
        <p:spPr>
          <a:xfrm>
            <a:off x="5717809" y="3749343"/>
            <a:ext cx="334367" cy="308322"/>
          </a:xfrm>
          <a:custGeom>
            <a:rect b="b" l="l" r="r" t="t"/>
            <a:pathLst>
              <a:path extrusionOk="0" h="9047" w="10117">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3" name="Google Shape;1033;p44"/>
          <p:cNvSpPr/>
          <p:nvPr/>
        </p:nvSpPr>
        <p:spPr>
          <a:xfrm>
            <a:off x="6195030" y="3738589"/>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4" name="Google Shape;1034;p44"/>
          <p:cNvSpPr/>
          <p:nvPr/>
        </p:nvSpPr>
        <p:spPr>
          <a:xfrm>
            <a:off x="6776032" y="3664863"/>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5" name="Google Shape;1035;p44"/>
          <p:cNvSpPr/>
          <p:nvPr/>
        </p:nvSpPr>
        <p:spPr>
          <a:xfrm>
            <a:off x="7285385" y="3664574"/>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6" name="Google Shape;1036;p44"/>
          <p:cNvSpPr/>
          <p:nvPr/>
        </p:nvSpPr>
        <p:spPr>
          <a:xfrm>
            <a:off x="7794738" y="3657024"/>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7" name="Google Shape;1037;p44"/>
          <p:cNvSpPr/>
          <p:nvPr/>
        </p:nvSpPr>
        <p:spPr>
          <a:xfrm>
            <a:off x="8408731" y="3713485"/>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38" name="Google Shape;1038;p44"/>
          <p:cNvGrpSpPr/>
          <p:nvPr/>
        </p:nvGrpSpPr>
        <p:grpSpPr>
          <a:xfrm>
            <a:off x="8933824" y="3717916"/>
            <a:ext cx="327294" cy="334632"/>
            <a:chOff x="5717150" y="2098500"/>
            <a:chExt cx="247575" cy="245475"/>
          </a:xfrm>
        </p:grpSpPr>
        <p:sp>
          <p:nvSpPr>
            <p:cNvPr id="1039" name="Google Shape;1039;p44"/>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0" name="Google Shape;1040;p44"/>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1" name="Google Shape;1041;p44"/>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42" name="Google Shape;1042;p44"/>
          <p:cNvSpPr/>
          <p:nvPr/>
        </p:nvSpPr>
        <p:spPr>
          <a:xfrm>
            <a:off x="9483441" y="3650888"/>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3" name="Google Shape;1043;p44"/>
          <p:cNvSpPr/>
          <p:nvPr/>
        </p:nvSpPr>
        <p:spPr>
          <a:xfrm>
            <a:off x="2519500" y="4449599"/>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4" name="Google Shape;1044;p44"/>
          <p:cNvSpPr/>
          <p:nvPr/>
        </p:nvSpPr>
        <p:spPr>
          <a:xfrm>
            <a:off x="3039790" y="4430444"/>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45" name="Google Shape;1045;p44"/>
          <p:cNvGrpSpPr/>
          <p:nvPr/>
        </p:nvGrpSpPr>
        <p:grpSpPr>
          <a:xfrm>
            <a:off x="3511298" y="4358842"/>
            <a:ext cx="352082" cy="317455"/>
            <a:chOff x="6435300" y="2742175"/>
            <a:chExt cx="266325" cy="232875"/>
          </a:xfrm>
        </p:grpSpPr>
        <p:sp>
          <p:nvSpPr>
            <p:cNvPr id="1046" name="Google Shape;1046;p44"/>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7" name="Google Shape;1047;p44"/>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48" name="Google Shape;1048;p44"/>
          <p:cNvGrpSpPr/>
          <p:nvPr/>
        </p:nvGrpSpPr>
        <p:grpSpPr>
          <a:xfrm>
            <a:off x="4558258" y="4437967"/>
            <a:ext cx="333805" cy="344208"/>
            <a:chOff x="674800" y="2146225"/>
            <a:chExt cx="252500" cy="252500"/>
          </a:xfrm>
        </p:grpSpPr>
        <p:sp>
          <p:nvSpPr>
            <p:cNvPr id="1049" name="Google Shape;1049;p44"/>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0" name="Google Shape;1050;p44"/>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1" name="Google Shape;1051;p44"/>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2" name="Google Shape;1052;p44"/>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53" name="Google Shape;1053;p44"/>
          <p:cNvGrpSpPr/>
          <p:nvPr/>
        </p:nvGrpSpPr>
        <p:grpSpPr>
          <a:xfrm>
            <a:off x="5085306" y="4449453"/>
            <a:ext cx="333805" cy="344208"/>
            <a:chOff x="2164225" y="2146225"/>
            <a:chExt cx="252500" cy="252500"/>
          </a:xfrm>
        </p:grpSpPr>
        <p:sp>
          <p:nvSpPr>
            <p:cNvPr id="1054" name="Google Shape;1054;p44"/>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5" name="Google Shape;1055;p44"/>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6" name="Google Shape;1056;p44"/>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7" name="Google Shape;1057;p44"/>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58" name="Google Shape;1058;p44"/>
          <p:cNvGrpSpPr/>
          <p:nvPr/>
        </p:nvGrpSpPr>
        <p:grpSpPr>
          <a:xfrm>
            <a:off x="4031217" y="4449226"/>
            <a:ext cx="334400" cy="344821"/>
            <a:chOff x="689975" y="1737200"/>
            <a:chExt cx="252950" cy="252950"/>
          </a:xfrm>
        </p:grpSpPr>
        <p:sp>
          <p:nvSpPr>
            <p:cNvPr id="1059" name="Google Shape;1059;p44"/>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0" name="Google Shape;1060;p44"/>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1" name="Google Shape;1061;p44"/>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2" name="Google Shape;1062;p44"/>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3" name="Google Shape;1063;p44"/>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4" name="Google Shape;1064;p44"/>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65" name="Google Shape;1065;p44"/>
          <p:cNvGrpSpPr/>
          <p:nvPr/>
        </p:nvGrpSpPr>
        <p:grpSpPr>
          <a:xfrm>
            <a:off x="5612075" y="4439102"/>
            <a:ext cx="334400" cy="344208"/>
            <a:chOff x="2961350" y="1740750"/>
            <a:chExt cx="252950" cy="252500"/>
          </a:xfrm>
        </p:grpSpPr>
        <p:sp>
          <p:nvSpPr>
            <p:cNvPr id="1066" name="Google Shape;1066;p44"/>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7" name="Google Shape;1067;p44"/>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8" name="Google Shape;1068;p44"/>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9" name="Google Shape;1069;p44"/>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0" name="Google Shape;1070;p44"/>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1" name="Google Shape;1071;p44"/>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2" name="Google Shape;1072;p44"/>
          <p:cNvSpPr/>
          <p:nvPr/>
        </p:nvSpPr>
        <p:spPr>
          <a:xfrm>
            <a:off x="6169754" y="4468227"/>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nvGrpSpPr>
          <p:cNvPr id="1073" name="Google Shape;1073;p44"/>
          <p:cNvGrpSpPr/>
          <p:nvPr/>
        </p:nvGrpSpPr>
        <p:grpSpPr>
          <a:xfrm>
            <a:off x="6696108" y="4387468"/>
            <a:ext cx="271902" cy="376448"/>
            <a:chOff x="4026550" y="3640100"/>
            <a:chExt cx="205675" cy="276150"/>
          </a:xfrm>
        </p:grpSpPr>
        <p:sp>
          <p:nvSpPr>
            <p:cNvPr id="1074" name="Google Shape;1074;p44"/>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5" name="Google Shape;1075;p44"/>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6" name="Google Shape;1076;p44"/>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7" name="Google Shape;1077;p44"/>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8" name="Google Shape;1078;p44"/>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9" name="Google Shape;1079;p44"/>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80" name="Google Shape;1080;p44"/>
          <p:cNvSpPr/>
          <p:nvPr/>
        </p:nvSpPr>
        <p:spPr>
          <a:xfrm>
            <a:off x="7189931" y="4453383"/>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81" name="Google Shape;1081;p44"/>
          <p:cNvGrpSpPr/>
          <p:nvPr/>
        </p:nvGrpSpPr>
        <p:grpSpPr>
          <a:xfrm>
            <a:off x="7732713" y="4486703"/>
            <a:ext cx="351487" cy="294826"/>
            <a:chOff x="853250" y="4006875"/>
            <a:chExt cx="265875" cy="216275"/>
          </a:xfrm>
        </p:grpSpPr>
        <p:sp>
          <p:nvSpPr>
            <p:cNvPr id="1082" name="Google Shape;1082;p44"/>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3" name="Google Shape;1083;p44"/>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84" name="Google Shape;1084;p44"/>
          <p:cNvGrpSpPr/>
          <p:nvPr/>
        </p:nvGrpSpPr>
        <p:grpSpPr>
          <a:xfrm>
            <a:off x="8910280" y="4452282"/>
            <a:ext cx="245925" cy="363668"/>
            <a:chOff x="1978675" y="3981800"/>
            <a:chExt cx="186025" cy="266775"/>
          </a:xfrm>
        </p:grpSpPr>
        <p:sp>
          <p:nvSpPr>
            <p:cNvPr id="1085" name="Google Shape;1085;p44"/>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6" name="Google Shape;1086;p44"/>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87" name="Google Shape;1087;p44"/>
          <p:cNvSpPr/>
          <p:nvPr/>
        </p:nvSpPr>
        <p:spPr>
          <a:xfrm>
            <a:off x="8307296" y="447371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88" name="Google Shape;1088;p44"/>
          <p:cNvGrpSpPr/>
          <p:nvPr/>
        </p:nvGrpSpPr>
        <p:grpSpPr>
          <a:xfrm>
            <a:off x="9440020" y="4461726"/>
            <a:ext cx="333805" cy="344821"/>
            <a:chOff x="480325" y="3970200"/>
            <a:chExt cx="252500" cy="252950"/>
          </a:xfrm>
        </p:grpSpPr>
        <p:sp>
          <p:nvSpPr>
            <p:cNvPr id="1089" name="Google Shape;1089;p44"/>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0" name="Google Shape;1090;p44"/>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1" name="Google Shape;1091;p44"/>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2" name="Google Shape;1092;p44"/>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3" name="Google Shape;1093;p44"/>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4" name="Google Shape;1094;p44"/>
          <p:cNvSpPr/>
          <p:nvPr/>
        </p:nvSpPr>
        <p:spPr>
          <a:xfrm>
            <a:off x="2607371" y="5072569"/>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095" name="Google Shape;1095;p44"/>
          <p:cNvGrpSpPr/>
          <p:nvPr/>
        </p:nvGrpSpPr>
        <p:grpSpPr>
          <a:xfrm>
            <a:off x="3015743" y="5051331"/>
            <a:ext cx="334400" cy="344208"/>
            <a:chOff x="5745250" y="4378350"/>
            <a:chExt cx="252950" cy="252500"/>
          </a:xfrm>
        </p:grpSpPr>
        <p:sp>
          <p:nvSpPr>
            <p:cNvPr id="1096" name="Google Shape;1096;p44"/>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7" name="Google Shape;1097;p44"/>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98" name="Google Shape;1098;p44"/>
          <p:cNvGrpSpPr/>
          <p:nvPr/>
        </p:nvGrpSpPr>
        <p:grpSpPr>
          <a:xfrm>
            <a:off x="3525242" y="5055591"/>
            <a:ext cx="334400" cy="344821"/>
            <a:chOff x="6130650" y="4381475"/>
            <a:chExt cx="252950" cy="252950"/>
          </a:xfrm>
        </p:grpSpPr>
        <p:sp>
          <p:nvSpPr>
            <p:cNvPr id="1099" name="Google Shape;1099;p44"/>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0" name="Google Shape;1100;p44"/>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01" name="Google Shape;1101;p44"/>
          <p:cNvSpPr/>
          <p:nvPr/>
        </p:nvSpPr>
        <p:spPr>
          <a:xfrm>
            <a:off x="4032278" y="5070490"/>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02" name="Google Shape;1102;p44"/>
          <p:cNvGrpSpPr/>
          <p:nvPr/>
        </p:nvGrpSpPr>
        <p:grpSpPr>
          <a:xfrm>
            <a:off x="4533046" y="5078674"/>
            <a:ext cx="352082" cy="299802"/>
            <a:chOff x="6919750" y="1464650"/>
            <a:chExt cx="266325" cy="219925"/>
          </a:xfrm>
        </p:grpSpPr>
        <p:sp>
          <p:nvSpPr>
            <p:cNvPr id="1103" name="Google Shape;1103;p44"/>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4" name="Google Shape;1104;p44"/>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05" name="Google Shape;1105;p44"/>
          <p:cNvGrpSpPr/>
          <p:nvPr/>
        </p:nvGrpSpPr>
        <p:grpSpPr>
          <a:xfrm>
            <a:off x="5059243" y="5054116"/>
            <a:ext cx="366855" cy="339948"/>
            <a:chOff x="4759875" y="1027050"/>
            <a:chExt cx="277500" cy="249375"/>
          </a:xfrm>
        </p:grpSpPr>
        <p:sp>
          <p:nvSpPr>
            <p:cNvPr id="1106" name="Google Shape;1106;p44"/>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7" name="Google Shape;1107;p44"/>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8" name="Google Shape;1108;p44"/>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9" name="Google Shape;1109;p44"/>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0" name="Google Shape;1110;p44"/>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11" name="Google Shape;1111;p44"/>
          <p:cNvGrpSpPr/>
          <p:nvPr/>
        </p:nvGrpSpPr>
        <p:grpSpPr>
          <a:xfrm>
            <a:off x="5600528" y="5038090"/>
            <a:ext cx="372738" cy="343186"/>
            <a:chOff x="3357900" y="1057675"/>
            <a:chExt cx="281950" cy="251750"/>
          </a:xfrm>
        </p:grpSpPr>
        <p:sp>
          <p:nvSpPr>
            <p:cNvPr id="1112" name="Google Shape;1112;p44"/>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3" name="Google Shape;1113;p44"/>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4" name="Google Shape;1114;p44"/>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15" name="Google Shape;1115;p44"/>
          <p:cNvGrpSpPr/>
          <p:nvPr/>
        </p:nvGrpSpPr>
        <p:grpSpPr>
          <a:xfrm>
            <a:off x="6163700" y="5023095"/>
            <a:ext cx="191095" cy="401974"/>
            <a:chOff x="3783900" y="1046675"/>
            <a:chExt cx="144550" cy="294875"/>
          </a:xfrm>
        </p:grpSpPr>
        <p:sp>
          <p:nvSpPr>
            <p:cNvPr id="1116" name="Google Shape;1116;p44"/>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7" name="Google Shape;1117;p44"/>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18" name="Google Shape;1118;p44"/>
          <p:cNvSpPr/>
          <p:nvPr/>
        </p:nvSpPr>
        <p:spPr>
          <a:xfrm>
            <a:off x="6688739" y="5047329"/>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19" name="Google Shape;1119;p44"/>
          <p:cNvGrpSpPr/>
          <p:nvPr/>
        </p:nvGrpSpPr>
        <p:grpSpPr>
          <a:xfrm>
            <a:off x="7062980" y="4780478"/>
            <a:ext cx="552596" cy="674409"/>
            <a:chOff x="238550" y="1487175"/>
            <a:chExt cx="418000" cy="494725"/>
          </a:xfrm>
        </p:grpSpPr>
        <p:sp>
          <p:nvSpPr>
            <p:cNvPr id="1120" name="Google Shape;1120;p44"/>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1" name="Google Shape;1121;p44"/>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2" name="Google Shape;1122;p44"/>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3" name="Google Shape;1123;p44"/>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4" name="Google Shape;1124;p44"/>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5" name="Google Shape;1125;p44"/>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6" name="Google Shape;1126;p44"/>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7" name="Google Shape;1127;p44"/>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8" name="Google Shape;1128;p44"/>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29" name="Google Shape;1129;p44"/>
          <p:cNvSpPr/>
          <p:nvPr/>
        </p:nvSpPr>
        <p:spPr>
          <a:xfrm>
            <a:off x="7732374" y="5181214"/>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0" name="Google Shape;1130;p44"/>
          <p:cNvSpPr/>
          <p:nvPr/>
        </p:nvSpPr>
        <p:spPr>
          <a:xfrm>
            <a:off x="8223836" y="5091980"/>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31" name="Google Shape;1131;p44"/>
          <p:cNvGrpSpPr/>
          <p:nvPr/>
        </p:nvGrpSpPr>
        <p:grpSpPr>
          <a:xfrm>
            <a:off x="8815358" y="5107237"/>
            <a:ext cx="364707" cy="363804"/>
            <a:chOff x="6010925" y="3998175"/>
            <a:chExt cx="275875" cy="266875"/>
          </a:xfrm>
        </p:grpSpPr>
        <p:sp>
          <p:nvSpPr>
            <p:cNvPr id="1132" name="Google Shape;1132;p44"/>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3" name="Google Shape;1133;p44"/>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4" name="Google Shape;1134;p44"/>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5" name="Google Shape;1135;p44"/>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6" name="Google Shape;1136;p44"/>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37" name="Google Shape;1137;p44"/>
          <p:cNvGrpSpPr/>
          <p:nvPr/>
        </p:nvGrpSpPr>
        <p:grpSpPr>
          <a:xfrm>
            <a:off x="9417554" y="5125862"/>
            <a:ext cx="352082" cy="308322"/>
            <a:chOff x="6866650" y="1038650"/>
            <a:chExt cx="266325" cy="226175"/>
          </a:xfrm>
        </p:grpSpPr>
        <p:sp>
          <p:nvSpPr>
            <p:cNvPr id="1138" name="Google Shape;1138;p44"/>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9" name="Google Shape;1139;p44"/>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0" name="Google Shape;1140;p44"/>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41" name="Google Shape;1141;p44"/>
          <p:cNvGrpSpPr/>
          <p:nvPr/>
        </p:nvGrpSpPr>
        <p:grpSpPr>
          <a:xfrm>
            <a:off x="5155087" y="1762012"/>
            <a:ext cx="272497" cy="362441"/>
            <a:chOff x="2033075" y="2942475"/>
            <a:chExt cx="206125" cy="265875"/>
          </a:xfrm>
        </p:grpSpPr>
        <p:sp>
          <p:nvSpPr>
            <p:cNvPr id="1142" name="Google Shape;1142;p44"/>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3" name="Google Shape;1143;p44"/>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4" name="Google Shape;1144;p44"/>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5" name="Google Shape;1145;p44"/>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6" name="Google Shape;1146;p44"/>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7" name="Google Shape;1147;p44"/>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48" name="Google Shape;1148;p44"/>
          <p:cNvSpPr/>
          <p:nvPr/>
        </p:nvSpPr>
        <p:spPr>
          <a:xfrm>
            <a:off x="2519516" y="5702423"/>
            <a:ext cx="281917"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49" name="Google Shape;1149;p44"/>
          <p:cNvGrpSpPr/>
          <p:nvPr/>
        </p:nvGrpSpPr>
        <p:grpSpPr>
          <a:xfrm>
            <a:off x="3016802" y="5738414"/>
            <a:ext cx="325576" cy="362441"/>
            <a:chOff x="3081775" y="1061400"/>
            <a:chExt cx="246275" cy="265875"/>
          </a:xfrm>
        </p:grpSpPr>
        <p:sp>
          <p:nvSpPr>
            <p:cNvPr id="1150" name="Google Shape;1150;p44"/>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1" name="Google Shape;1151;p44"/>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2" name="Google Shape;1152;p44"/>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53" name="Google Shape;1153;p44"/>
          <p:cNvGrpSpPr/>
          <p:nvPr/>
        </p:nvGrpSpPr>
        <p:grpSpPr>
          <a:xfrm>
            <a:off x="3556513" y="5780534"/>
            <a:ext cx="369202" cy="325941"/>
            <a:chOff x="2847150" y="1805000"/>
            <a:chExt cx="279275" cy="239100"/>
          </a:xfrm>
        </p:grpSpPr>
        <p:sp>
          <p:nvSpPr>
            <p:cNvPr id="1154" name="Google Shape;1154;p44"/>
            <p:cNvSpPr/>
            <p:nvPr/>
          </p:nvSpPr>
          <p:spPr>
            <a:xfrm>
              <a:off x="2847150" y="1805000"/>
              <a:ext cx="279275" cy="145450"/>
            </a:xfrm>
            <a:custGeom>
              <a:rect b="b" l="l" r="r" t="t"/>
              <a:pathLst>
                <a:path extrusionOk="0" h="5818" w="11171">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5" name="Google Shape;1155;p44"/>
            <p:cNvSpPr/>
            <p:nvPr/>
          </p:nvSpPr>
          <p:spPr>
            <a:xfrm>
              <a:off x="2887300" y="1850950"/>
              <a:ext cx="199425" cy="193150"/>
            </a:xfrm>
            <a:custGeom>
              <a:rect b="b" l="l" r="r" t="t"/>
              <a:pathLst>
                <a:path extrusionOk="0" h="7726" w="7977">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56" name="Google Shape;1156;p44"/>
          <p:cNvSpPr/>
          <p:nvPr/>
        </p:nvSpPr>
        <p:spPr>
          <a:xfrm>
            <a:off x="4138834" y="5830310"/>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57" name="Google Shape;1157;p44"/>
          <p:cNvGrpSpPr/>
          <p:nvPr/>
        </p:nvGrpSpPr>
        <p:grpSpPr>
          <a:xfrm>
            <a:off x="4742307" y="5724791"/>
            <a:ext cx="352082" cy="363054"/>
            <a:chOff x="6435300" y="1095300"/>
            <a:chExt cx="266325" cy="266325"/>
          </a:xfrm>
        </p:grpSpPr>
        <p:sp>
          <p:nvSpPr>
            <p:cNvPr id="1158" name="Google Shape;1158;p44"/>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9" name="Google Shape;1159;p44"/>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0" name="Google Shape;1160;p44"/>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61" name="Google Shape;1161;p44"/>
          <p:cNvSpPr/>
          <p:nvPr/>
        </p:nvSpPr>
        <p:spPr>
          <a:xfrm>
            <a:off x="5306157" y="5738979"/>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2" name="Google Shape;1162;p44"/>
          <p:cNvSpPr/>
          <p:nvPr/>
        </p:nvSpPr>
        <p:spPr>
          <a:xfrm>
            <a:off x="5766907" y="5710672"/>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63" name="Google Shape;1163;p44"/>
          <p:cNvGrpSpPr/>
          <p:nvPr/>
        </p:nvGrpSpPr>
        <p:grpSpPr>
          <a:xfrm>
            <a:off x="6295376" y="5719855"/>
            <a:ext cx="301350" cy="363054"/>
            <a:chOff x="4506525" y="1060950"/>
            <a:chExt cx="227950" cy="266325"/>
          </a:xfrm>
        </p:grpSpPr>
        <p:sp>
          <p:nvSpPr>
            <p:cNvPr id="1164" name="Google Shape;1164;p44"/>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5" name="Google Shape;1165;p44"/>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6" name="Google Shape;1166;p44"/>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7" name="Google Shape;1167;p44"/>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8" name="Google Shape;1168;p44"/>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9" name="Google Shape;1169;p44"/>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0" name="Google Shape;1170;p44"/>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71" name="Google Shape;1171;p44"/>
          <p:cNvSpPr/>
          <p:nvPr/>
        </p:nvSpPr>
        <p:spPr>
          <a:xfrm>
            <a:off x="6754423" y="5843143"/>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2" name="Google Shape;1172;p44"/>
          <p:cNvSpPr/>
          <p:nvPr/>
        </p:nvSpPr>
        <p:spPr>
          <a:xfrm>
            <a:off x="7751141" y="5797503"/>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73" name="Google Shape;1173;p44"/>
          <p:cNvGrpSpPr/>
          <p:nvPr/>
        </p:nvGrpSpPr>
        <p:grpSpPr>
          <a:xfrm>
            <a:off x="7301010" y="5797711"/>
            <a:ext cx="251246" cy="356340"/>
            <a:chOff x="867500" y="3647700"/>
            <a:chExt cx="190050" cy="261400"/>
          </a:xfrm>
        </p:grpSpPr>
        <p:sp>
          <p:nvSpPr>
            <p:cNvPr id="1174" name="Google Shape;1174;p44"/>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5" name="Google Shape;1175;p44"/>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6" name="Google Shape;1176;p44"/>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7" name="Google Shape;1177;p44"/>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8" name="Google Shape;1178;p44"/>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79" name="Google Shape;1179;p44"/>
          <p:cNvSpPr/>
          <p:nvPr/>
        </p:nvSpPr>
        <p:spPr>
          <a:xfrm>
            <a:off x="8257587" y="5764356"/>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0" name="Google Shape;1180;p44"/>
          <p:cNvSpPr/>
          <p:nvPr/>
        </p:nvSpPr>
        <p:spPr>
          <a:xfrm>
            <a:off x="8859393" y="5763094"/>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81" name="Google Shape;1181;p44"/>
          <p:cNvGrpSpPr/>
          <p:nvPr/>
        </p:nvGrpSpPr>
        <p:grpSpPr>
          <a:xfrm>
            <a:off x="9443288" y="5752884"/>
            <a:ext cx="299598" cy="398327"/>
            <a:chOff x="3707175" y="1322350"/>
            <a:chExt cx="226625" cy="292200"/>
          </a:xfrm>
        </p:grpSpPr>
        <p:sp>
          <p:nvSpPr>
            <p:cNvPr id="1182" name="Google Shape;1182;p44"/>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3" name="Google Shape;1183;p44"/>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4"/>
          <p:cNvSpPr txBox="1"/>
          <p:nvPr>
            <p:ph type="title"/>
          </p:nvPr>
        </p:nvSpPr>
        <p:spPr>
          <a:xfrm>
            <a:off x="874275" y="1507775"/>
            <a:ext cx="89556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add your talking points.</a:t>
            </a:r>
            <a:endParaRPr/>
          </a:p>
        </p:txBody>
      </p:sp>
      <p:sp>
        <p:nvSpPr>
          <p:cNvPr id="470" name="Google Shape;470;p24"/>
          <p:cNvSpPr txBox="1"/>
          <p:nvPr>
            <p:ph idx="1" type="body"/>
          </p:nvPr>
        </p:nvSpPr>
        <p:spPr>
          <a:xfrm>
            <a:off x="874275" y="3267550"/>
            <a:ext cx="8955600" cy="2883300"/>
          </a:xfrm>
          <a:prstGeom prst="rect">
            <a:avLst/>
          </a:prstGeom>
        </p:spPr>
        <p:txBody>
          <a:bodyPr anchorCtr="0" anchor="t" bIns="121900" lIns="121900" spcFirstLastPara="1" rIns="121900" wrap="square" tIns="121900">
            <a:noAutofit/>
          </a:bodyPr>
          <a:lstStyle/>
          <a:p>
            <a:pPr indent="-381000" lvl="0" marL="457200" rtl="0" algn="l">
              <a:lnSpc>
                <a:spcPct val="200000"/>
              </a:lnSpc>
              <a:spcBef>
                <a:spcPts val="0"/>
              </a:spcBef>
              <a:spcAft>
                <a:spcPts val="0"/>
              </a:spcAft>
              <a:buClr>
                <a:schemeClr val="accent2"/>
              </a:buClr>
              <a:buSzPts val="2400"/>
              <a:buChar char="■"/>
            </a:pPr>
            <a:r>
              <a:rPr lang="en"/>
              <a:t>We will talk about this first.</a:t>
            </a:r>
            <a:endParaRPr/>
          </a:p>
          <a:p>
            <a:pPr indent="-381000" lvl="0" marL="457200" rtl="0" algn="l">
              <a:lnSpc>
                <a:spcPct val="200000"/>
              </a:lnSpc>
              <a:spcBef>
                <a:spcPts val="0"/>
              </a:spcBef>
              <a:spcAft>
                <a:spcPts val="0"/>
              </a:spcAft>
              <a:buClr>
                <a:schemeClr val="accent2"/>
              </a:buClr>
              <a:buSzPts val="2400"/>
              <a:buChar char="■"/>
            </a:pPr>
            <a:r>
              <a:rPr lang="en"/>
              <a:t>We will talk about this second.</a:t>
            </a:r>
            <a:endParaRPr/>
          </a:p>
          <a:p>
            <a:pPr indent="-381000" lvl="0" marL="457200" rtl="0" algn="l">
              <a:lnSpc>
                <a:spcPct val="200000"/>
              </a:lnSpc>
              <a:spcBef>
                <a:spcPts val="0"/>
              </a:spcBef>
              <a:spcAft>
                <a:spcPts val="0"/>
              </a:spcAft>
              <a:buClr>
                <a:schemeClr val="accent2"/>
              </a:buClr>
              <a:buSzPts val="2400"/>
              <a:buChar char="■"/>
            </a:pPr>
            <a:r>
              <a:rPr lang="en"/>
              <a:t>We will talk about this last.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5"/>
          <p:cNvSpPr txBox="1"/>
          <p:nvPr>
            <p:ph type="title"/>
          </p:nvPr>
        </p:nvSpPr>
        <p:spPr>
          <a:xfrm>
            <a:off x="481867" y="965000"/>
            <a:ext cx="3653700" cy="4678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01</a:t>
            </a:r>
            <a:endParaRPr/>
          </a:p>
        </p:txBody>
      </p:sp>
      <p:sp>
        <p:nvSpPr>
          <p:cNvPr id="476" name="Google Shape;476;p25"/>
          <p:cNvSpPr txBox="1"/>
          <p:nvPr>
            <p:ph idx="1" type="subTitle"/>
          </p:nvPr>
        </p:nvSpPr>
        <p:spPr>
          <a:xfrm>
            <a:off x="4942165" y="1726350"/>
            <a:ext cx="62403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latin typeface="Nova Square"/>
                <a:ea typeface="Nova Square"/>
                <a:cs typeface="Nova Square"/>
                <a:sym typeface="Nova Square"/>
              </a:rPr>
              <a:t>We will talk about this first.</a:t>
            </a:r>
            <a:endParaRPr>
              <a:latin typeface="Nova Square"/>
              <a:ea typeface="Nova Square"/>
              <a:cs typeface="Nova Square"/>
              <a:sym typeface="Nova Square"/>
            </a:endParaRPr>
          </a:p>
        </p:txBody>
      </p:sp>
      <p:sp>
        <p:nvSpPr>
          <p:cNvPr id="477" name="Google Shape;477;p25"/>
          <p:cNvSpPr txBox="1"/>
          <p:nvPr>
            <p:ph idx="2" type="body"/>
          </p:nvPr>
        </p:nvSpPr>
        <p:spPr>
          <a:xfrm>
            <a:off x="4942175" y="3206050"/>
            <a:ext cx="6240300" cy="16764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Add a brief introduction of your section here.</a:t>
            </a:r>
            <a:endParaRPr/>
          </a:p>
          <a:p>
            <a:pPr indent="0" lvl="0" marL="0" rtl="0" algn="l">
              <a:spcBef>
                <a:spcPts val="2100"/>
              </a:spcBef>
              <a:spcAft>
                <a:spcPts val="2100"/>
              </a:spcAft>
              <a:buNone/>
            </a:pPr>
            <a:r>
              <a:rPr lang="en"/>
              <a:t>Let’s dive in and get to know some interesting facts about animals!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6"/>
          <p:cNvSpPr txBox="1"/>
          <p:nvPr>
            <p:ph type="title"/>
          </p:nvPr>
        </p:nvSpPr>
        <p:spPr>
          <a:xfrm>
            <a:off x="1404350" y="1050575"/>
            <a:ext cx="43701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483" name="Google Shape;483;p26"/>
          <p:cNvSpPr txBox="1"/>
          <p:nvPr>
            <p:ph idx="1" type="subTitle"/>
          </p:nvPr>
        </p:nvSpPr>
        <p:spPr>
          <a:xfrm>
            <a:off x="1404350" y="1739000"/>
            <a:ext cx="4370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Elephants and storms.</a:t>
            </a:r>
            <a:endParaRPr/>
          </a:p>
        </p:txBody>
      </p:sp>
      <p:sp>
        <p:nvSpPr>
          <p:cNvPr id="484" name="Google Shape;484;p26"/>
          <p:cNvSpPr txBox="1"/>
          <p:nvPr>
            <p:ph idx="2" type="body"/>
          </p:nvPr>
        </p:nvSpPr>
        <p:spPr>
          <a:xfrm>
            <a:off x="3657225" y="2990300"/>
            <a:ext cx="6321900" cy="2235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elephants can sense storms?</a:t>
            </a:r>
            <a:endParaRPr/>
          </a:p>
          <a:p>
            <a:pPr indent="0" lvl="0" marL="0" rtl="0" algn="l">
              <a:spcBef>
                <a:spcPts val="2100"/>
              </a:spcBef>
              <a:spcAft>
                <a:spcPts val="2100"/>
              </a:spcAft>
              <a:buNone/>
            </a:pPr>
            <a:r>
              <a:rPr lang="en"/>
              <a:t>Elephants may be able to detect a thunderstorm from hundreds of miles away, and will head towards it, looking for water.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7"/>
          <p:cNvSpPr txBox="1"/>
          <p:nvPr>
            <p:ph type="title"/>
          </p:nvPr>
        </p:nvSpPr>
        <p:spPr>
          <a:xfrm>
            <a:off x="753675" y="745775"/>
            <a:ext cx="107322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490" name="Google Shape;490;p27"/>
          <p:cNvSpPr txBox="1"/>
          <p:nvPr>
            <p:ph idx="4" type="body"/>
          </p:nvPr>
        </p:nvSpPr>
        <p:spPr>
          <a:xfrm>
            <a:off x="7075323" y="2720850"/>
            <a:ext cx="44106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491" name="Google Shape;491;p27"/>
          <p:cNvSpPr txBox="1"/>
          <p:nvPr>
            <p:ph idx="3" type="body"/>
          </p:nvPr>
        </p:nvSpPr>
        <p:spPr>
          <a:xfrm>
            <a:off x="1632000" y="2732600"/>
            <a:ext cx="44103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sp>
        <p:nvSpPr>
          <p:cNvPr id="492" name="Google Shape;492;p27"/>
          <p:cNvSpPr txBox="1"/>
          <p:nvPr>
            <p:ph idx="1" type="subTitle"/>
          </p:nvPr>
        </p:nvSpPr>
        <p:spPr>
          <a:xfrm>
            <a:off x="753667" y="1795567"/>
            <a:ext cx="39897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A m</a:t>
            </a:r>
            <a:r>
              <a:rPr lang="en"/>
              <a:t>an's best friend...</a:t>
            </a:r>
            <a:endParaRPr/>
          </a:p>
        </p:txBody>
      </p:sp>
      <p:sp>
        <p:nvSpPr>
          <p:cNvPr id="493" name="Google Shape;493;p27"/>
          <p:cNvSpPr txBox="1"/>
          <p:nvPr>
            <p:ph idx="2" type="subTitle"/>
          </p:nvPr>
        </p:nvSpPr>
        <p:spPr>
          <a:xfrm>
            <a:off x="6401267" y="1795567"/>
            <a:ext cx="39897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Mmm, can I fit 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28"/>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Clearly, animals know more than we think, and think a great deal more than we know.</a:t>
            </a:r>
            <a:endParaRPr/>
          </a:p>
        </p:txBody>
      </p:sp>
      <p:sp>
        <p:nvSpPr>
          <p:cNvPr id="499" name="Google Shape;499;p28"/>
          <p:cNvSpPr txBox="1"/>
          <p:nvPr>
            <p:ph idx="1" type="subTitle"/>
          </p:nvPr>
        </p:nvSpPr>
        <p:spPr>
          <a:xfrm>
            <a:off x="598413" y="5538475"/>
            <a:ext cx="11033400" cy="717900"/>
          </a:xfrm>
          <a:prstGeom prst="rect">
            <a:avLst/>
          </a:prstGeom>
        </p:spPr>
        <p:txBody>
          <a:bodyPr anchorCtr="0" anchor="b" bIns="121900" lIns="121900" spcFirstLastPara="1" rIns="121900" wrap="square" tIns="121900">
            <a:noAutofit/>
          </a:bodyPr>
          <a:lstStyle/>
          <a:p>
            <a:pPr indent="0" lvl="0" marL="457200" rtl="0" algn="r">
              <a:spcBef>
                <a:spcPts val="0"/>
              </a:spcBef>
              <a:spcAft>
                <a:spcPts val="0"/>
              </a:spcAft>
              <a:buNone/>
            </a:pPr>
            <a:r>
              <a:rPr lang="en"/>
              <a:t>― Irene M. Pepperberg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9"/>
          <p:cNvSpPr txBox="1"/>
          <p:nvPr>
            <p:ph type="title"/>
          </p:nvPr>
        </p:nvSpPr>
        <p:spPr>
          <a:xfrm>
            <a:off x="737450" y="932125"/>
            <a:ext cx="3362400" cy="23829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505" name="Google Shape;505;p29"/>
          <p:cNvSpPr txBox="1"/>
          <p:nvPr>
            <p:ph idx="1" type="subTitle"/>
          </p:nvPr>
        </p:nvSpPr>
        <p:spPr>
          <a:xfrm>
            <a:off x="5132405" y="1003375"/>
            <a:ext cx="5905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Pandas don’t hibernate.</a:t>
            </a:r>
            <a:endParaRPr/>
          </a:p>
        </p:txBody>
      </p:sp>
      <p:sp>
        <p:nvSpPr>
          <p:cNvPr id="506" name="Google Shape;506;p29"/>
          <p:cNvSpPr txBox="1"/>
          <p:nvPr>
            <p:ph idx="5" type="body"/>
          </p:nvPr>
        </p:nvSpPr>
        <p:spPr>
          <a:xfrm>
            <a:off x="5132400" y="3339588"/>
            <a:ext cx="59055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It is estimated that more than 50 million kangaroos live there. They are Australia’s national symbol and appear on postage stamps, coins, and airplanes.</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
        <p:nvSpPr>
          <p:cNvPr id="507" name="Google Shape;507;p29"/>
          <p:cNvSpPr txBox="1"/>
          <p:nvPr>
            <p:ph idx="2" type="subTitle"/>
          </p:nvPr>
        </p:nvSpPr>
        <p:spPr>
          <a:xfrm>
            <a:off x="5132405" y="2608268"/>
            <a:ext cx="5905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T</a:t>
            </a:r>
            <a:r>
              <a:rPr lang="en"/>
              <a:t>here are more kangaroos than humans in Australia.</a:t>
            </a:r>
            <a:endParaRPr/>
          </a:p>
        </p:txBody>
      </p:sp>
      <p:sp>
        <p:nvSpPr>
          <p:cNvPr id="508" name="Google Shape;508;p29"/>
          <p:cNvSpPr txBox="1"/>
          <p:nvPr>
            <p:ph idx="6" type="body"/>
          </p:nvPr>
        </p:nvSpPr>
        <p:spPr>
          <a:xfrm>
            <a:off x="5132400" y="4778850"/>
            <a:ext cx="59064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indent="0" lvl="0" marL="0" rtl="0" algn="l">
              <a:spcBef>
                <a:spcPts val="2100"/>
              </a:spcBef>
              <a:spcAft>
                <a:spcPts val="2100"/>
              </a:spcAft>
              <a:buNone/>
            </a:pPr>
            <a:r>
              <a:t/>
            </a:r>
            <a:endParaRPr/>
          </a:p>
        </p:txBody>
      </p:sp>
      <p:sp>
        <p:nvSpPr>
          <p:cNvPr id="509" name="Google Shape;509;p29"/>
          <p:cNvSpPr txBox="1"/>
          <p:nvPr>
            <p:ph idx="3" type="subTitle"/>
          </p:nvPr>
        </p:nvSpPr>
        <p:spPr>
          <a:xfrm>
            <a:off x="5132405" y="4365562"/>
            <a:ext cx="5905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Koalas are even more lazy than cats.</a:t>
            </a:r>
            <a:endParaRPr/>
          </a:p>
        </p:txBody>
      </p:sp>
      <p:sp>
        <p:nvSpPr>
          <p:cNvPr id="510" name="Google Shape;510;p29"/>
          <p:cNvSpPr txBox="1"/>
          <p:nvPr>
            <p:ph idx="4" type="body"/>
          </p:nvPr>
        </p:nvSpPr>
        <p:spPr>
          <a:xfrm>
            <a:off x="5132400" y="1441325"/>
            <a:ext cx="59055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When winter approaches, they head lower down their mountain homes to warmer temperatures, where they continue to chomp away on bamboo!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0"/>
          <p:cNvSpPr txBox="1"/>
          <p:nvPr>
            <p:ph type="title"/>
          </p:nvPr>
        </p:nvSpPr>
        <p:spPr>
          <a:xfrm>
            <a:off x="3025313" y="1630950"/>
            <a:ext cx="6809100" cy="31608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Very interesting facts!</a:t>
            </a:r>
            <a:endParaRPr/>
          </a:p>
        </p:txBody>
      </p:sp>
      <p:sp>
        <p:nvSpPr>
          <p:cNvPr id="516" name="Google Shape;516;p30"/>
          <p:cNvSpPr txBox="1"/>
          <p:nvPr>
            <p:ph idx="1" type="body"/>
          </p:nvPr>
        </p:nvSpPr>
        <p:spPr>
          <a:xfrm>
            <a:off x="3072680" y="4813250"/>
            <a:ext cx="6694500" cy="15651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t>This is where you section ends. Duplicate this set of slides as many times you need to go over all your sections.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CC0000"/>
      </a:accent1>
      <a:accent2>
        <a:srgbClr val="F1C232"/>
      </a:accent2>
      <a:accent3>
        <a:srgbClr val="3C78D8"/>
      </a:accent3>
      <a:accent4>
        <a:srgbClr val="000000"/>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