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Changa" panose="020B0604020202020204" charset="-78"/>
      <p:regular r:id="rId14"/>
      <p:bold r:id="rId15"/>
    </p:embeddedFont>
    <p:embeddedFont>
      <p:font typeface="NTR" panose="020B0604020202020204" charset="0"/>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068905-D6F2-4200-AE86-EF09100C8855}">
  <a:tblStyle styleId="{DF068905-D6F2-4200-AE86-EF09100C885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54" d="100"/>
          <a:sy n="54" d="100"/>
        </p:scale>
        <p:origin x="475" y="-118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9" name="Google Shape;41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5.png"/><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18.pn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1.png"/><Relationship Id="rId4" Type="http://schemas.openxmlformats.org/officeDocument/2006/relationships/image" Target="../media/image20.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3"/>
          <p:cNvSpPr/>
          <p:nvPr/>
        </p:nvSpPr>
        <p:spPr>
          <a:xfrm>
            <a:off x="37596" y="0"/>
            <a:ext cx="18250404" cy="18250404"/>
          </a:xfrm>
          <a:custGeom>
            <a:avLst/>
            <a:gdLst/>
            <a:ahLst/>
            <a:cxnLst/>
            <a:rect l="l" t="t" r="r" b="b"/>
            <a:pathLst>
              <a:path w="18250404" h="18250404" extrusionOk="0">
                <a:moveTo>
                  <a:pt x="0" y="0"/>
                </a:moveTo>
                <a:lnTo>
                  <a:pt x="18250404" y="0"/>
                </a:lnTo>
                <a:lnTo>
                  <a:pt x="18250404" y="18250404"/>
                </a:lnTo>
                <a:lnTo>
                  <a:pt x="0" y="18250404"/>
                </a:lnTo>
                <a:lnTo>
                  <a:pt x="0" y="0"/>
                </a:lnTo>
                <a:close/>
              </a:path>
            </a:pathLst>
          </a:custGeom>
          <a:blipFill rotWithShape="1">
            <a:blip r:embed="rId2">
              <a:alphaModFix amt="20000"/>
            </a:blip>
            <a:stretch>
              <a:fillRect/>
            </a:stretch>
          </a:blipFill>
          <a:ln>
            <a:noFill/>
          </a:ln>
        </p:spPr>
      </p:sp>
      <p:sp>
        <p:nvSpPr>
          <p:cNvPr id="12" name="Google Shape;12;p3"/>
          <p:cNvSpPr txBox="1">
            <a:spLocks noGrp="1"/>
          </p:cNvSpPr>
          <p:nvPr>
            <p:ph type="ctrTitle"/>
          </p:nvPr>
        </p:nvSpPr>
        <p:spPr>
          <a:xfrm>
            <a:off x="685800" y="1813575"/>
            <a:ext cx="16073400" cy="1470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5660875" y="4618175"/>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chemeClr val="lt1"/>
              </a:buClr>
              <a:buSzPts val="3200"/>
              <a:buNone/>
              <a:defRPr>
                <a:solidFill>
                  <a:schemeClr val="lt1"/>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3"/>
          <p:cNvSpPr/>
          <p:nvPr/>
        </p:nvSpPr>
        <p:spPr>
          <a:xfrm rot="5778515">
            <a:off x="15577853" y="2611095"/>
            <a:ext cx="2782915" cy="1315560"/>
          </a:xfrm>
          <a:custGeom>
            <a:avLst/>
            <a:gdLst/>
            <a:ahLst/>
            <a:cxnLst/>
            <a:rect l="l" t="t" r="r" b="b"/>
            <a:pathLst>
              <a:path w="2779963" h="1314164" extrusionOk="0">
                <a:moveTo>
                  <a:pt x="0" y="0"/>
                </a:moveTo>
                <a:lnTo>
                  <a:pt x="2779962" y="0"/>
                </a:lnTo>
                <a:lnTo>
                  <a:pt x="2779962" y="1314164"/>
                </a:lnTo>
                <a:lnTo>
                  <a:pt x="0" y="1314164"/>
                </a:lnTo>
                <a:lnTo>
                  <a:pt x="0" y="0"/>
                </a:lnTo>
                <a:close/>
              </a:path>
            </a:pathLst>
          </a:custGeom>
          <a:blipFill rotWithShape="1">
            <a:blip r:embed="rId3">
              <a:alphaModFix/>
            </a:blip>
            <a:stretch>
              <a:fillRect/>
            </a:stretch>
          </a:blipFill>
          <a:ln>
            <a:noFill/>
          </a:ln>
        </p:spPr>
      </p:sp>
      <p:sp>
        <p:nvSpPr>
          <p:cNvPr id="15" name="Google Shape;15;p3"/>
          <p:cNvSpPr/>
          <p:nvPr/>
        </p:nvSpPr>
        <p:spPr>
          <a:xfrm rot="-7600168" flipH="1">
            <a:off x="-1606189" y="-863622"/>
            <a:ext cx="3763237" cy="1778985"/>
          </a:xfrm>
          <a:custGeom>
            <a:avLst/>
            <a:gdLst/>
            <a:ahLst/>
            <a:cxnLst/>
            <a:rect l="l" t="t" r="r" b="b"/>
            <a:pathLst>
              <a:path w="3761333" h="1778085" extrusionOk="0">
                <a:moveTo>
                  <a:pt x="3761333" y="0"/>
                </a:moveTo>
                <a:lnTo>
                  <a:pt x="0" y="0"/>
                </a:lnTo>
                <a:lnTo>
                  <a:pt x="0" y="1778084"/>
                </a:lnTo>
                <a:lnTo>
                  <a:pt x="3761333" y="1778084"/>
                </a:lnTo>
                <a:lnTo>
                  <a:pt x="3761333" y="0"/>
                </a:lnTo>
                <a:close/>
              </a:path>
            </a:pathLst>
          </a:custGeom>
          <a:blipFill rotWithShape="1">
            <a:blip r:embed="rId4">
              <a:alphaModFix/>
            </a:blip>
            <a:stretch>
              <a:fillRect/>
            </a:stretch>
          </a:blipFill>
          <a:ln>
            <a:noFill/>
          </a:ln>
        </p:spPr>
      </p:sp>
      <p:sp>
        <p:nvSpPr>
          <p:cNvPr id="16" name="Google Shape;16;p3"/>
          <p:cNvSpPr/>
          <p:nvPr/>
        </p:nvSpPr>
        <p:spPr>
          <a:xfrm>
            <a:off x="37596" y="8974740"/>
            <a:ext cx="5578608" cy="1764869"/>
          </a:xfrm>
          <a:custGeom>
            <a:avLst/>
            <a:gdLst/>
            <a:ahLst/>
            <a:cxnLst/>
            <a:rect l="l" t="t" r="r" b="b"/>
            <a:pathLst>
              <a:path w="5578608" h="1764869" extrusionOk="0">
                <a:moveTo>
                  <a:pt x="0" y="0"/>
                </a:moveTo>
                <a:lnTo>
                  <a:pt x="5578609" y="0"/>
                </a:lnTo>
                <a:lnTo>
                  <a:pt x="5578609" y="1764869"/>
                </a:lnTo>
                <a:lnTo>
                  <a:pt x="0" y="1764869"/>
                </a:lnTo>
                <a:lnTo>
                  <a:pt x="0" y="0"/>
                </a:lnTo>
                <a:close/>
              </a:path>
            </a:pathLst>
          </a:custGeom>
          <a:blipFill rotWithShape="1">
            <a:blip r:embed="rId5">
              <a:alphaModFix/>
            </a:blip>
            <a:stretch>
              <a:fillRect/>
            </a:stretch>
          </a:blipFill>
          <a:ln>
            <a:noFill/>
          </a:ln>
        </p:spPr>
      </p:sp>
      <p:sp>
        <p:nvSpPr>
          <p:cNvPr id="17" name="Google Shape;17;p3"/>
          <p:cNvSpPr/>
          <p:nvPr/>
        </p:nvSpPr>
        <p:spPr>
          <a:xfrm rot="1073513">
            <a:off x="16225263" y="8621580"/>
            <a:ext cx="517443" cy="489219"/>
          </a:xfrm>
          <a:custGeom>
            <a:avLst/>
            <a:gdLst/>
            <a:ahLst/>
            <a:cxnLst/>
            <a:rect l="l" t="t" r="r" b="b"/>
            <a:pathLst>
              <a:path w="516975" h="488776" extrusionOk="0">
                <a:moveTo>
                  <a:pt x="0" y="0"/>
                </a:moveTo>
                <a:lnTo>
                  <a:pt x="516975" y="0"/>
                </a:lnTo>
                <a:lnTo>
                  <a:pt x="516975" y="488777"/>
                </a:lnTo>
                <a:lnTo>
                  <a:pt x="0" y="488777"/>
                </a:lnTo>
                <a:lnTo>
                  <a:pt x="0" y="0"/>
                </a:lnTo>
                <a:close/>
              </a:path>
            </a:pathLst>
          </a:custGeom>
          <a:blipFill rotWithShape="1">
            <a:blip r:embed="rId6">
              <a:alphaModFix/>
            </a:blip>
            <a:stretch>
              <a:fillRect/>
            </a:stretch>
          </a:blip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5504500" y="4338875"/>
            <a:ext cx="8229600" cy="4526100"/>
          </a:xfrm>
          <a:prstGeom prst="rect">
            <a:avLst/>
          </a:prstGeom>
          <a:noFill/>
          <a:ln>
            <a:noFill/>
          </a:ln>
        </p:spPr>
        <p:txBody>
          <a:bodyPr spcFirstLastPara="1" wrap="square" lIns="91425" tIns="45700" rIns="91425" bIns="45700" anchor="t" anchorCtr="0">
            <a:normAutofit/>
          </a:bodyPr>
          <a:lstStyle>
            <a:lvl1pPr marL="457200" lvl="0" indent="-454025" algn="l">
              <a:spcBef>
                <a:spcPts val="360"/>
              </a:spcBef>
              <a:spcAft>
                <a:spcPts val="0"/>
              </a:spcAft>
              <a:buClr>
                <a:schemeClr val="lt1"/>
              </a:buClr>
              <a:buSzPts val="3550"/>
              <a:buFont typeface="NTR"/>
              <a:buChar char="•"/>
              <a:defRPr sz="3550">
                <a:solidFill>
                  <a:schemeClr val="lt1"/>
                </a:solidFill>
                <a:latin typeface="NTR"/>
                <a:ea typeface="NTR"/>
                <a:cs typeface="NTR"/>
                <a:sym typeface="NTR"/>
              </a:defRPr>
            </a:lvl1pPr>
            <a:lvl2pPr marL="914400" lvl="1" indent="-454025" algn="l">
              <a:spcBef>
                <a:spcPts val="360"/>
              </a:spcBef>
              <a:spcAft>
                <a:spcPts val="0"/>
              </a:spcAft>
              <a:buClr>
                <a:schemeClr val="lt1"/>
              </a:buClr>
              <a:buSzPts val="3550"/>
              <a:buFont typeface="NTR"/>
              <a:buChar char="–"/>
              <a:defRPr sz="3550">
                <a:solidFill>
                  <a:schemeClr val="lt1"/>
                </a:solidFill>
                <a:latin typeface="NTR"/>
                <a:ea typeface="NTR"/>
                <a:cs typeface="NTR"/>
                <a:sym typeface="NTR"/>
              </a:defRPr>
            </a:lvl2pPr>
            <a:lvl3pPr marL="1371600" lvl="2" indent="-454025" algn="l">
              <a:spcBef>
                <a:spcPts val="360"/>
              </a:spcBef>
              <a:spcAft>
                <a:spcPts val="0"/>
              </a:spcAft>
              <a:buClr>
                <a:schemeClr val="lt1"/>
              </a:buClr>
              <a:buSzPts val="3550"/>
              <a:buFont typeface="NTR"/>
              <a:buChar char="•"/>
              <a:defRPr sz="3550">
                <a:solidFill>
                  <a:schemeClr val="lt1"/>
                </a:solidFill>
                <a:latin typeface="NTR"/>
                <a:ea typeface="NTR"/>
                <a:cs typeface="NTR"/>
                <a:sym typeface="NTR"/>
              </a:defRPr>
            </a:lvl3pPr>
            <a:lvl4pPr marL="1828800" lvl="3" indent="-454025" algn="l">
              <a:spcBef>
                <a:spcPts val="360"/>
              </a:spcBef>
              <a:spcAft>
                <a:spcPts val="0"/>
              </a:spcAft>
              <a:buClr>
                <a:schemeClr val="lt1"/>
              </a:buClr>
              <a:buSzPts val="3550"/>
              <a:buFont typeface="NTR"/>
              <a:buChar char="–"/>
              <a:defRPr sz="3550">
                <a:solidFill>
                  <a:schemeClr val="lt1"/>
                </a:solidFill>
                <a:latin typeface="NTR"/>
                <a:ea typeface="NTR"/>
                <a:cs typeface="NTR"/>
                <a:sym typeface="NTR"/>
              </a:defRPr>
            </a:lvl4pPr>
            <a:lvl5pPr marL="2286000" lvl="4" indent="-454025" algn="l">
              <a:spcBef>
                <a:spcPts val="360"/>
              </a:spcBef>
              <a:spcAft>
                <a:spcPts val="0"/>
              </a:spcAft>
              <a:buClr>
                <a:schemeClr val="lt1"/>
              </a:buClr>
              <a:buSzPts val="3550"/>
              <a:buFont typeface="NTR"/>
              <a:buChar char="»"/>
              <a:defRPr sz="3550">
                <a:solidFill>
                  <a:schemeClr val="lt1"/>
                </a:solidFill>
                <a:latin typeface="NTR"/>
                <a:ea typeface="NTR"/>
                <a:cs typeface="NTR"/>
                <a:sym typeface="NTR"/>
              </a:defRPr>
            </a:lvl5pPr>
            <a:lvl6pPr marL="2743200" lvl="5" indent="-454025" algn="l">
              <a:spcBef>
                <a:spcPts val="360"/>
              </a:spcBef>
              <a:spcAft>
                <a:spcPts val="0"/>
              </a:spcAft>
              <a:buClr>
                <a:schemeClr val="lt1"/>
              </a:buClr>
              <a:buSzPts val="3550"/>
              <a:buFont typeface="NTR"/>
              <a:buChar char="•"/>
              <a:defRPr sz="3550">
                <a:solidFill>
                  <a:schemeClr val="lt1"/>
                </a:solidFill>
                <a:latin typeface="NTR"/>
                <a:ea typeface="NTR"/>
                <a:cs typeface="NTR"/>
                <a:sym typeface="NTR"/>
              </a:defRPr>
            </a:lvl6pPr>
            <a:lvl7pPr marL="3200400" lvl="6" indent="-454025" algn="l">
              <a:spcBef>
                <a:spcPts val="360"/>
              </a:spcBef>
              <a:spcAft>
                <a:spcPts val="0"/>
              </a:spcAft>
              <a:buClr>
                <a:schemeClr val="lt1"/>
              </a:buClr>
              <a:buSzPts val="3550"/>
              <a:buFont typeface="NTR"/>
              <a:buChar char="•"/>
              <a:defRPr sz="3550">
                <a:solidFill>
                  <a:schemeClr val="lt1"/>
                </a:solidFill>
                <a:latin typeface="NTR"/>
                <a:ea typeface="NTR"/>
                <a:cs typeface="NTR"/>
                <a:sym typeface="NTR"/>
              </a:defRPr>
            </a:lvl7pPr>
            <a:lvl8pPr marL="3657600" lvl="7" indent="-454025" algn="l">
              <a:spcBef>
                <a:spcPts val="360"/>
              </a:spcBef>
              <a:spcAft>
                <a:spcPts val="0"/>
              </a:spcAft>
              <a:buClr>
                <a:schemeClr val="lt1"/>
              </a:buClr>
              <a:buSzPts val="3550"/>
              <a:buFont typeface="NTR"/>
              <a:buChar char="•"/>
              <a:defRPr sz="3550">
                <a:solidFill>
                  <a:schemeClr val="lt1"/>
                </a:solidFill>
                <a:latin typeface="NTR"/>
                <a:ea typeface="NTR"/>
                <a:cs typeface="NTR"/>
                <a:sym typeface="NTR"/>
              </a:defRPr>
            </a:lvl8pPr>
            <a:lvl9pPr marL="4114800" lvl="8" indent="-454025" algn="l">
              <a:spcBef>
                <a:spcPts val="360"/>
              </a:spcBef>
              <a:spcAft>
                <a:spcPts val="0"/>
              </a:spcAft>
              <a:buClr>
                <a:schemeClr val="lt1"/>
              </a:buClr>
              <a:buSzPts val="3550"/>
              <a:buFont typeface="NTR"/>
              <a:buChar char="•"/>
              <a:defRPr sz="3550">
                <a:solidFill>
                  <a:schemeClr val="lt1"/>
                </a:solidFill>
                <a:latin typeface="NTR"/>
                <a:ea typeface="NTR"/>
                <a:cs typeface="NTR"/>
                <a:sym typeface="NTR"/>
              </a:defRPr>
            </a:lvl9pPr>
          </a:lstStyle>
          <a:p>
            <a:endParaRPr/>
          </a:p>
        </p:txBody>
      </p:sp>
      <p:sp>
        <p:nvSpPr>
          <p:cNvPr id="20" name="Google Shape;20;p4"/>
          <p:cNvSpPr txBox="1">
            <a:spLocks noGrp="1"/>
          </p:cNvSpPr>
          <p:nvPr>
            <p:ph type="ctrTitle"/>
          </p:nvPr>
        </p:nvSpPr>
        <p:spPr>
          <a:xfrm>
            <a:off x="685800" y="1813575"/>
            <a:ext cx="16073400" cy="1470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4"/>
          <p:cNvSpPr/>
          <p:nvPr/>
        </p:nvSpPr>
        <p:spPr>
          <a:xfrm>
            <a:off x="-1635968" y="3097517"/>
            <a:ext cx="3996618" cy="1627713"/>
          </a:xfrm>
          <a:custGeom>
            <a:avLst/>
            <a:gdLst/>
            <a:ahLst/>
            <a:cxnLst/>
            <a:rect l="l" t="t" r="r" b="b"/>
            <a:pathLst>
              <a:path w="3996618" h="1627713" extrusionOk="0">
                <a:moveTo>
                  <a:pt x="0" y="0"/>
                </a:moveTo>
                <a:lnTo>
                  <a:pt x="3996618" y="0"/>
                </a:lnTo>
                <a:lnTo>
                  <a:pt x="3996618" y="1627713"/>
                </a:lnTo>
                <a:lnTo>
                  <a:pt x="0" y="1627713"/>
                </a:lnTo>
                <a:lnTo>
                  <a:pt x="0" y="0"/>
                </a:lnTo>
                <a:close/>
              </a:path>
            </a:pathLst>
          </a:custGeom>
          <a:blipFill rotWithShape="1">
            <a:blip r:embed="rId2">
              <a:alphaModFix/>
            </a:blip>
            <a:stretch>
              <a:fillRect/>
            </a:stretch>
          </a:blipFill>
          <a:ln>
            <a:noFill/>
          </a:ln>
        </p:spPr>
      </p:sp>
      <p:sp>
        <p:nvSpPr>
          <p:cNvPr id="22" name="Google Shape;22;p4"/>
          <p:cNvSpPr/>
          <p:nvPr/>
        </p:nvSpPr>
        <p:spPr>
          <a:xfrm>
            <a:off x="15791550" y="8056909"/>
            <a:ext cx="3996618" cy="1627713"/>
          </a:xfrm>
          <a:custGeom>
            <a:avLst/>
            <a:gdLst/>
            <a:ahLst/>
            <a:cxnLst/>
            <a:rect l="l" t="t" r="r" b="b"/>
            <a:pathLst>
              <a:path w="3996618" h="1627713" extrusionOk="0">
                <a:moveTo>
                  <a:pt x="0" y="0"/>
                </a:moveTo>
                <a:lnTo>
                  <a:pt x="3996618" y="0"/>
                </a:lnTo>
                <a:lnTo>
                  <a:pt x="3996618" y="1627713"/>
                </a:lnTo>
                <a:lnTo>
                  <a:pt x="0" y="1627713"/>
                </a:lnTo>
                <a:lnTo>
                  <a:pt x="0" y="0"/>
                </a:lnTo>
                <a:close/>
              </a:path>
            </a:pathLst>
          </a:custGeom>
          <a:blipFill rotWithShape="1">
            <a:blip r:embed="rId2">
              <a:alphaModFix/>
            </a:blip>
            <a:stretch>
              <a:fillRect/>
            </a:stretch>
          </a:blip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ctrTitle"/>
          </p:nvPr>
        </p:nvSpPr>
        <p:spPr>
          <a:xfrm>
            <a:off x="685800" y="1813575"/>
            <a:ext cx="16073400" cy="1470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5504500" y="4338875"/>
            <a:ext cx="8229600" cy="4526100"/>
          </a:xfrm>
          <a:prstGeom prst="rect">
            <a:avLst/>
          </a:prstGeom>
          <a:noFill/>
          <a:ln>
            <a:noFill/>
          </a:ln>
        </p:spPr>
        <p:txBody>
          <a:bodyPr spcFirstLastPara="1" wrap="square" lIns="91425" tIns="45700" rIns="91425" bIns="45700" anchor="t" anchorCtr="0">
            <a:normAutofit/>
          </a:bodyPr>
          <a:lstStyle>
            <a:lvl1pPr marL="457200" lvl="0" indent="-454025" algn="l" rtl="0">
              <a:spcBef>
                <a:spcPts val="360"/>
              </a:spcBef>
              <a:spcAft>
                <a:spcPts val="0"/>
              </a:spcAft>
              <a:buClr>
                <a:schemeClr val="lt1"/>
              </a:buClr>
              <a:buSzPts val="3550"/>
              <a:buFont typeface="NTR"/>
              <a:buChar char="•"/>
              <a:defRPr sz="3550">
                <a:solidFill>
                  <a:schemeClr val="lt1"/>
                </a:solidFill>
                <a:latin typeface="NTR"/>
                <a:ea typeface="NTR"/>
                <a:cs typeface="NTR"/>
                <a:sym typeface="NTR"/>
              </a:defRPr>
            </a:lvl1pPr>
            <a:lvl2pPr marL="914400" lvl="1" indent="-454025" algn="l" rtl="0">
              <a:spcBef>
                <a:spcPts val="360"/>
              </a:spcBef>
              <a:spcAft>
                <a:spcPts val="0"/>
              </a:spcAft>
              <a:buClr>
                <a:schemeClr val="lt1"/>
              </a:buClr>
              <a:buSzPts val="3550"/>
              <a:buFont typeface="NTR"/>
              <a:buChar char="–"/>
              <a:defRPr sz="3550">
                <a:solidFill>
                  <a:schemeClr val="lt1"/>
                </a:solidFill>
                <a:latin typeface="NTR"/>
                <a:ea typeface="NTR"/>
                <a:cs typeface="NTR"/>
                <a:sym typeface="NTR"/>
              </a:defRPr>
            </a:lvl2pPr>
            <a:lvl3pPr marL="1371600" lvl="2" indent="-454025" algn="l" rtl="0">
              <a:spcBef>
                <a:spcPts val="360"/>
              </a:spcBef>
              <a:spcAft>
                <a:spcPts val="0"/>
              </a:spcAft>
              <a:buClr>
                <a:schemeClr val="lt1"/>
              </a:buClr>
              <a:buSzPts val="3550"/>
              <a:buFont typeface="NTR"/>
              <a:buChar char="•"/>
              <a:defRPr sz="3550">
                <a:solidFill>
                  <a:schemeClr val="lt1"/>
                </a:solidFill>
                <a:latin typeface="NTR"/>
                <a:ea typeface="NTR"/>
                <a:cs typeface="NTR"/>
                <a:sym typeface="NTR"/>
              </a:defRPr>
            </a:lvl3pPr>
            <a:lvl4pPr marL="1828800" lvl="3" indent="-454025" algn="l" rtl="0">
              <a:spcBef>
                <a:spcPts val="360"/>
              </a:spcBef>
              <a:spcAft>
                <a:spcPts val="0"/>
              </a:spcAft>
              <a:buClr>
                <a:schemeClr val="lt1"/>
              </a:buClr>
              <a:buSzPts val="3550"/>
              <a:buFont typeface="NTR"/>
              <a:buChar char="–"/>
              <a:defRPr sz="3550">
                <a:solidFill>
                  <a:schemeClr val="lt1"/>
                </a:solidFill>
                <a:latin typeface="NTR"/>
                <a:ea typeface="NTR"/>
                <a:cs typeface="NTR"/>
                <a:sym typeface="NTR"/>
              </a:defRPr>
            </a:lvl4pPr>
            <a:lvl5pPr marL="2286000" lvl="4" indent="-454025" algn="l" rtl="0">
              <a:spcBef>
                <a:spcPts val="360"/>
              </a:spcBef>
              <a:spcAft>
                <a:spcPts val="0"/>
              </a:spcAft>
              <a:buClr>
                <a:schemeClr val="lt1"/>
              </a:buClr>
              <a:buSzPts val="3550"/>
              <a:buFont typeface="NTR"/>
              <a:buChar char="»"/>
              <a:defRPr sz="3550">
                <a:solidFill>
                  <a:schemeClr val="lt1"/>
                </a:solidFill>
                <a:latin typeface="NTR"/>
                <a:ea typeface="NTR"/>
                <a:cs typeface="NTR"/>
                <a:sym typeface="NTR"/>
              </a:defRPr>
            </a:lvl5pPr>
            <a:lvl6pPr marL="2743200" lvl="5" indent="-454025" algn="l" rtl="0">
              <a:spcBef>
                <a:spcPts val="360"/>
              </a:spcBef>
              <a:spcAft>
                <a:spcPts val="0"/>
              </a:spcAft>
              <a:buClr>
                <a:schemeClr val="lt1"/>
              </a:buClr>
              <a:buSzPts val="3550"/>
              <a:buFont typeface="NTR"/>
              <a:buChar char="•"/>
              <a:defRPr sz="3550">
                <a:solidFill>
                  <a:schemeClr val="lt1"/>
                </a:solidFill>
                <a:latin typeface="NTR"/>
                <a:ea typeface="NTR"/>
                <a:cs typeface="NTR"/>
                <a:sym typeface="NTR"/>
              </a:defRPr>
            </a:lvl6pPr>
            <a:lvl7pPr marL="3200400" lvl="6" indent="-454025" algn="l" rtl="0">
              <a:spcBef>
                <a:spcPts val="360"/>
              </a:spcBef>
              <a:spcAft>
                <a:spcPts val="0"/>
              </a:spcAft>
              <a:buClr>
                <a:schemeClr val="lt1"/>
              </a:buClr>
              <a:buSzPts val="3550"/>
              <a:buFont typeface="NTR"/>
              <a:buChar char="•"/>
              <a:defRPr sz="3550">
                <a:solidFill>
                  <a:schemeClr val="lt1"/>
                </a:solidFill>
                <a:latin typeface="NTR"/>
                <a:ea typeface="NTR"/>
                <a:cs typeface="NTR"/>
                <a:sym typeface="NTR"/>
              </a:defRPr>
            </a:lvl7pPr>
            <a:lvl8pPr marL="3657600" lvl="7" indent="-454025" algn="l" rtl="0">
              <a:spcBef>
                <a:spcPts val="360"/>
              </a:spcBef>
              <a:spcAft>
                <a:spcPts val="0"/>
              </a:spcAft>
              <a:buClr>
                <a:schemeClr val="lt1"/>
              </a:buClr>
              <a:buSzPts val="3550"/>
              <a:buFont typeface="NTR"/>
              <a:buChar char="•"/>
              <a:defRPr sz="3550">
                <a:solidFill>
                  <a:schemeClr val="lt1"/>
                </a:solidFill>
                <a:latin typeface="NTR"/>
                <a:ea typeface="NTR"/>
                <a:cs typeface="NTR"/>
                <a:sym typeface="NTR"/>
              </a:defRPr>
            </a:lvl8pPr>
            <a:lvl9pPr marL="4114800" lvl="8" indent="-454025" algn="l" rtl="0">
              <a:spcBef>
                <a:spcPts val="360"/>
              </a:spcBef>
              <a:spcAft>
                <a:spcPts val="0"/>
              </a:spcAft>
              <a:buClr>
                <a:schemeClr val="lt1"/>
              </a:buClr>
              <a:buSzPts val="3550"/>
              <a:buFont typeface="NTR"/>
              <a:buChar char="•"/>
              <a:defRPr sz="3550">
                <a:solidFill>
                  <a:schemeClr val="lt1"/>
                </a:solidFill>
                <a:latin typeface="NTR"/>
                <a:ea typeface="NTR"/>
                <a:cs typeface="NTR"/>
                <a:sym typeface="NTR"/>
              </a:defRPr>
            </a:lvl9pPr>
          </a:lstStyle>
          <a:p>
            <a:endParaRPr/>
          </a:p>
        </p:txBody>
      </p:sp>
      <p:sp>
        <p:nvSpPr>
          <p:cNvPr id="26" name="Google Shape;26;p5"/>
          <p:cNvSpPr/>
          <p:nvPr/>
        </p:nvSpPr>
        <p:spPr>
          <a:xfrm rot="825477">
            <a:off x="17037111" y="2618989"/>
            <a:ext cx="379870" cy="458177"/>
          </a:xfrm>
          <a:custGeom>
            <a:avLst/>
            <a:gdLst/>
            <a:ahLst/>
            <a:cxnLst/>
            <a:rect l="l" t="t" r="r" b="b"/>
            <a:pathLst>
              <a:path w="380383" h="458795" extrusionOk="0">
                <a:moveTo>
                  <a:pt x="0" y="0"/>
                </a:moveTo>
                <a:lnTo>
                  <a:pt x="380383" y="0"/>
                </a:lnTo>
                <a:lnTo>
                  <a:pt x="380383" y="458794"/>
                </a:lnTo>
                <a:lnTo>
                  <a:pt x="0" y="458794"/>
                </a:lnTo>
                <a:lnTo>
                  <a:pt x="0" y="0"/>
                </a:lnTo>
                <a:close/>
              </a:path>
            </a:pathLst>
          </a:custGeom>
          <a:blipFill rotWithShape="1">
            <a:blip r:embed="rId2">
              <a:alphaModFix/>
            </a:blip>
            <a:stretch>
              <a:fillRect/>
            </a:stretch>
          </a:blipFill>
          <a:ln>
            <a:noFill/>
          </a:ln>
        </p:spPr>
      </p:sp>
      <p:sp>
        <p:nvSpPr>
          <p:cNvPr id="27" name="Google Shape;27;p5"/>
          <p:cNvSpPr/>
          <p:nvPr/>
        </p:nvSpPr>
        <p:spPr>
          <a:xfrm rot="2967651">
            <a:off x="740385" y="8092069"/>
            <a:ext cx="577734" cy="660610"/>
          </a:xfrm>
          <a:custGeom>
            <a:avLst/>
            <a:gdLst/>
            <a:ahLst/>
            <a:cxnLst/>
            <a:rect l="l" t="t" r="r" b="b"/>
            <a:pathLst>
              <a:path w="577705" h="660577" extrusionOk="0">
                <a:moveTo>
                  <a:pt x="0" y="0"/>
                </a:moveTo>
                <a:lnTo>
                  <a:pt x="577704" y="0"/>
                </a:lnTo>
                <a:lnTo>
                  <a:pt x="577704" y="660577"/>
                </a:lnTo>
                <a:lnTo>
                  <a:pt x="0" y="660577"/>
                </a:lnTo>
                <a:lnTo>
                  <a:pt x="0" y="0"/>
                </a:lnTo>
                <a:close/>
              </a:path>
            </a:pathLst>
          </a:custGeom>
          <a:blipFill rotWithShape="1">
            <a:blip r:embed="rId3">
              <a:alphaModFix/>
            </a:blip>
            <a:stretch>
              <a:fillRect/>
            </a:stretch>
          </a:blipFill>
          <a:ln>
            <a:noFill/>
          </a:ln>
        </p:spPr>
      </p:sp>
      <p:sp>
        <p:nvSpPr>
          <p:cNvPr id="28" name="Google Shape;28;p5"/>
          <p:cNvSpPr/>
          <p:nvPr/>
        </p:nvSpPr>
        <p:spPr>
          <a:xfrm>
            <a:off x="13136502" y="-936542"/>
            <a:ext cx="6179516" cy="2131933"/>
          </a:xfrm>
          <a:custGeom>
            <a:avLst/>
            <a:gdLst/>
            <a:ahLst/>
            <a:cxnLst/>
            <a:rect l="l" t="t" r="r" b="b"/>
            <a:pathLst>
              <a:path w="6179516" h="2131933" extrusionOk="0">
                <a:moveTo>
                  <a:pt x="0" y="0"/>
                </a:moveTo>
                <a:lnTo>
                  <a:pt x="6179515" y="0"/>
                </a:lnTo>
                <a:lnTo>
                  <a:pt x="6179515" y="2131933"/>
                </a:lnTo>
                <a:lnTo>
                  <a:pt x="0" y="2131933"/>
                </a:lnTo>
                <a:lnTo>
                  <a:pt x="0" y="0"/>
                </a:lnTo>
                <a:close/>
              </a:path>
            </a:pathLst>
          </a:custGeom>
          <a:blipFill rotWithShape="1">
            <a:blip r:embed="rId4">
              <a:alphaModFix/>
            </a:blip>
            <a:stretch>
              <a:fillRect/>
            </a:stretch>
          </a:blipFill>
          <a:ln>
            <a:noFill/>
          </a:ln>
        </p:spPr>
      </p:sp>
      <p:pic>
        <p:nvPicPr>
          <p:cNvPr id="29" name="Google Shape;29;p5"/>
          <p:cNvPicPr preferRelativeResize="0"/>
          <p:nvPr/>
        </p:nvPicPr>
        <p:blipFill>
          <a:blip r:embed="rId5">
            <a:alphaModFix/>
          </a:blip>
          <a:stretch>
            <a:fillRect/>
          </a:stretch>
        </p:blipFill>
        <p:spPr>
          <a:xfrm>
            <a:off x="-828425" y="7792725"/>
            <a:ext cx="5866775" cy="29278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Google Shape;31;p6"/>
          <p:cNvSpPr txBox="1">
            <a:spLocks noGrp="1"/>
          </p:cNvSpPr>
          <p:nvPr>
            <p:ph type="body" idx="1"/>
          </p:nvPr>
        </p:nvSpPr>
        <p:spPr>
          <a:xfrm>
            <a:off x="3588200" y="4384125"/>
            <a:ext cx="5849100" cy="4526100"/>
          </a:xfrm>
          <a:prstGeom prst="rect">
            <a:avLst/>
          </a:prstGeom>
          <a:noFill/>
          <a:ln>
            <a:noFill/>
          </a:ln>
        </p:spPr>
        <p:txBody>
          <a:bodyPr spcFirstLastPara="1" wrap="square" lIns="91425" tIns="45700" rIns="91425" bIns="45700" anchor="t" anchorCtr="0">
            <a:normAutofit/>
          </a:bodyPr>
          <a:lstStyle>
            <a:lvl1pPr marL="457200" lvl="0" indent="-450850" algn="l">
              <a:spcBef>
                <a:spcPts val="560"/>
              </a:spcBef>
              <a:spcAft>
                <a:spcPts val="0"/>
              </a:spcAft>
              <a:buClr>
                <a:schemeClr val="lt1"/>
              </a:buClr>
              <a:buSzPts val="3500"/>
              <a:buChar char="•"/>
              <a:defRPr>
                <a:solidFill>
                  <a:schemeClr val="lt1"/>
                </a:solidFill>
              </a:defRPr>
            </a:lvl1pPr>
            <a:lvl2pPr marL="914400" lvl="1" indent="-450850" algn="l">
              <a:spcBef>
                <a:spcPts val="480"/>
              </a:spcBef>
              <a:spcAft>
                <a:spcPts val="0"/>
              </a:spcAft>
              <a:buClr>
                <a:schemeClr val="lt1"/>
              </a:buClr>
              <a:buSzPts val="3500"/>
              <a:buChar char="–"/>
              <a:defRPr>
                <a:solidFill>
                  <a:schemeClr val="lt1"/>
                </a:solidFill>
              </a:defRPr>
            </a:lvl2pPr>
            <a:lvl3pPr marL="1371600" lvl="2" indent="-450850" algn="l">
              <a:spcBef>
                <a:spcPts val="400"/>
              </a:spcBef>
              <a:spcAft>
                <a:spcPts val="0"/>
              </a:spcAft>
              <a:buClr>
                <a:schemeClr val="lt1"/>
              </a:buClr>
              <a:buSzPts val="3500"/>
              <a:buChar char="•"/>
              <a:defRPr>
                <a:solidFill>
                  <a:schemeClr val="lt1"/>
                </a:solidFill>
              </a:defRPr>
            </a:lvl3pPr>
            <a:lvl4pPr marL="1828800" lvl="3" indent="-450850" algn="l">
              <a:spcBef>
                <a:spcPts val="360"/>
              </a:spcBef>
              <a:spcAft>
                <a:spcPts val="0"/>
              </a:spcAft>
              <a:buClr>
                <a:schemeClr val="lt1"/>
              </a:buClr>
              <a:buSzPts val="3500"/>
              <a:buChar char="–"/>
              <a:defRPr>
                <a:solidFill>
                  <a:schemeClr val="lt1"/>
                </a:solidFill>
              </a:defRPr>
            </a:lvl4pPr>
            <a:lvl5pPr marL="2286000" lvl="4" indent="-450850" algn="l">
              <a:spcBef>
                <a:spcPts val="360"/>
              </a:spcBef>
              <a:spcAft>
                <a:spcPts val="0"/>
              </a:spcAft>
              <a:buClr>
                <a:schemeClr val="lt1"/>
              </a:buClr>
              <a:buSzPts val="3500"/>
              <a:buChar char="»"/>
              <a:defRPr>
                <a:solidFill>
                  <a:schemeClr val="lt1"/>
                </a:solidFill>
              </a:defRPr>
            </a:lvl5pPr>
            <a:lvl6pPr marL="2743200" lvl="5" indent="-450850" algn="l">
              <a:spcBef>
                <a:spcPts val="360"/>
              </a:spcBef>
              <a:spcAft>
                <a:spcPts val="0"/>
              </a:spcAft>
              <a:buClr>
                <a:schemeClr val="lt1"/>
              </a:buClr>
              <a:buSzPts val="3500"/>
              <a:buChar char="•"/>
              <a:defRPr>
                <a:solidFill>
                  <a:schemeClr val="lt1"/>
                </a:solidFill>
              </a:defRPr>
            </a:lvl6pPr>
            <a:lvl7pPr marL="3200400" lvl="6" indent="-450850" algn="l">
              <a:spcBef>
                <a:spcPts val="360"/>
              </a:spcBef>
              <a:spcAft>
                <a:spcPts val="0"/>
              </a:spcAft>
              <a:buClr>
                <a:schemeClr val="lt1"/>
              </a:buClr>
              <a:buSzPts val="3500"/>
              <a:buChar char="•"/>
              <a:defRPr>
                <a:solidFill>
                  <a:schemeClr val="lt1"/>
                </a:solidFill>
              </a:defRPr>
            </a:lvl7pPr>
            <a:lvl8pPr marL="3657600" lvl="7" indent="-450850" algn="l">
              <a:spcBef>
                <a:spcPts val="360"/>
              </a:spcBef>
              <a:spcAft>
                <a:spcPts val="0"/>
              </a:spcAft>
              <a:buClr>
                <a:schemeClr val="lt1"/>
              </a:buClr>
              <a:buSzPts val="3500"/>
              <a:buChar char="•"/>
              <a:defRPr>
                <a:solidFill>
                  <a:schemeClr val="lt1"/>
                </a:solidFill>
              </a:defRPr>
            </a:lvl8pPr>
            <a:lvl9pPr marL="4114800" lvl="8" indent="-450850" algn="l">
              <a:spcBef>
                <a:spcPts val="360"/>
              </a:spcBef>
              <a:spcAft>
                <a:spcPts val="0"/>
              </a:spcAft>
              <a:buClr>
                <a:schemeClr val="lt1"/>
              </a:buClr>
              <a:buSzPts val="3500"/>
              <a:buChar char="•"/>
              <a:defRPr>
                <a:solidFill>
                  <a:schemeClr val="lt1"/>
                </a:solidFill>
              </a:defRPr>
            </a:lvl9pPr>
          </a:lstStyle>
          <a:p>
            <a:endParaRPr/>
          </a:p>
        </p:txBody>
      </p:sp>
      <p:sp>
        <p:nvSpPr>
          <p:cNvPr id="32" name="Google Shape;32;p6"/>
          <p:cNvSpPr txBox="1">
            <a:spLocks noGrp="1"/>
          </p:cNvSpPr>
          <p:nvPr>
            <p:ph type="ctrTitle"/>
          </p:nvPr>
        </p:nvSpPr>
        <p:spPr>
          <a:xfrm>
            <a:off x="685800" y="1813575"/>
            <a:ext cx="16073400" cy="1470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6"/>
          <p:cNvSpPr txBox="1">
            <a:spLocks noGrp="1"/>
          </p:cNvSpPr>
          <p:nvPr>
            <p:ph type="body" idx="2"/>
          </p:nvPr>
        </p:nvSpPr>
        <p:spPr>
          <a:xfrm>
            <a:off x="9600050" y="4384125"/>
            <a:ext cx="5849100" cy="4526100"/>
          </a:xfrm>
          <a:prstGeom prst="rect">
            <a:avLst/>
          </a:prstGeom>
          <a:noFill/>
          <a:ln>
            <a:noFill/>
          </a:ln>
        </p:spPr>
        <p:txBody>
          <a:bodyPr spcFirstLastPara="1" wrap="square" lIns="91425" tIns="45700" rIns="91425" bIns="45700" anchor="t" anchorCtr="0">
            <a:normAutofit/>
          </a:bodyPr>
          <a:lstStyle>
            <a:lvl1pPr marL="457200" lvl="0" indent="-450850" algn="l" rtl="0">
              <a:spcBef>
                <a:spcPts val="560"/>
              </a:spcBef>
              <a:spcAft>
                <a:spcPts val="0"/>
              </a:spcAft>
              <a:buClr>
                <a:schemeClr val="lt1"/>
              </a:buClr>
              <a:buSzPts val="3500"/>
              <a:buChar char="•"/>
              <a:defRPr>
                <a:solidFill>
                  <a:schemeClr val="lt1"/>
                </a:solidFill>
              </a:defRPr>
            </a:lvl1pPr>
            <a:lvl2pPr marL="914400" lvl="1" indent="-450850" algn="l" rtl="0">
              <a:spcBef>
                <a:spcPts val="480"/>
              </a:spcBef>
              <a:spcAft>
                <a:spcPts val="0"/>
              </a:spcAft>
              <a:buClr>
                <a:schemeClr val="lt1"/>
              </a:buClr>
              <a:buSzPts val="3500"/>
              <a:buChar char="–"/>
              <a:defRPr>
                <a:solidFill>
                  <a:schemeClr val="lt1"/>
                </a:solidFill>
              </a:defRPr>
            </a:lvl2pPr>
            <a:lvl3pPr marL="1371600" lvl="2" indent="-450850" algn="l" rtl="0">
              <a:spcBef>
                <a:spcPts val="400"/>
              </a:spcBef>
              <a:spcAft>
                <a:spcPts val="0"/>
              </a:spcAft>
              <a:buClr>
                <a:schemeClr val="lt1"/>
              </a:buClr>
              <a:buSzPts val="3500"/>
              <a:buChar char="•"/>
              <a:defRPr>
                <a:solidFill>
                  <a:schemeClr val="lt1"/>
                </a:solidFill>
              </a:defRPr>
            </a:lvl3pPr>
            <a:lvl4pPr marL="1828800" lvl="3" indent="-450850" algn="l" rtl="0">
              <a:spcBef>
                <a:spcPts val="360"/>
              </a:spcBef>
              <a:spcAft>
                <a:spcPts val="0"/>
              </a:spcAft>
              <a:buClr>
                <a:schemeClr val="lt1"/>
              </a:buClr>
              <a:buSzPts val="3500"/>
              <a:buChar char="–"/>
              <a:defRPr>
                <a:solidFill>
                  <a:schemeClr val="lt1"/>
                </a:solidFill>
              </a:defRPr>
            </a:lvl4pPr>
            <a:lvl5pPr marL="2286000" lvl="4" indent="-450850" algn="l" rtl="0">
              <a:spcBef>
                <a:spcPts val="360"/>
              </a:spcBef>
              <a:spcAft>
                <a:spcPts val="0"/>
              </a:spcAft>
              <a:buClr>
                <a:schemeClr val="lt1"/>
              </a:buClr>
              <a:buSzPts val="3500"/>
              <a:buChar char="»"/>
              <a:defRPr>
                <a:solidFill>
                  <a:schemeClr val="lt1"/>
                </a:solidFill>
              </a:defRPr>
            </a:lvl5pPr>
            <a:lvl6pPr marL="2743200" lvl="5" indent="-450850" algn="l" rtl="0">
              <a:spcBef>
                <a:spcPts val="360"/>
              </a:spcBef>
              <a:spcAft>
                <a:spcPts val="0"/>
              </a:spcAft>
              <a:buClr>
                <a:schemeClr val="lt1"/>
              </a:buClr>
              <a:buSzPts val="3500"/>
              <a:buChar char="•"/>
              <a:defRPr>
                <a:solidFill>
                  <a:schemeClr val="lt1"/>
                </a:solidFill>
              </a:defRPr>
            </a:lvl6pPr>
            <a:lvl7pPr marL="3200400" lvl="6" indent="-450850" algn="l" rtl="0">
              <a:spcBef>
                <a:spcPts val="360"/>
              </a:spcBef>
              <a:spcAft>
                <a:spcPts val="0"/>
              </a:spcAft>
              <a:buClr>
                <a:schemeClr val="lt1"/>
              </a:buClr>
              <a:buSzPts val="3500"/>
              <a:buChar char="•"/>
              <a:defRPr>
                <a:solidFill>
                  <a:schemeClr val="lt1"/>
                </a:solidFill>
              </a:defRPr>
            </a:lvl7pPr>
            <a:lvl8pPr marL="3657600" lvl="7" indent="-450850" algn="l" rtl="0">
              <a:spcBef>
                <a:spcPts val="360"/>
              </a:spcBef>
              <a:spcAft>
                <a:spcPts val="0"/>
              </a:spcAft>
              <a:buClr>
                <a:schemeClr val="lt1"/>
              </a:buClr>
              <a:buSzPts val="3500"/>
              <a:buChar char="•"/>
              <a:defRPr>
                <a:solidFill>
                  <a:schemeClr val="lt1"/>
                </a:solidFill>
              </a:defRPr>
            </a:lvl8pPr>
            <a:lvl9pPr marL="4114800" lvl="8" indent="-450850" algn="l" rtl="0">
              <a:spcBef>
                <a:spcPts val="360"/>
              </a:spcBef>
              <a:spcAft>
                <a:spcPts val="0"/>
              </a:spcAft>
              <a:buClr>
                <a:schemeClr val="lt1"/>
              </a:buClr>
              <a:buSzPts val="3500"/>
              <a:buChar char="•"/>
              <a:defRPr>
                <a:solidFill>
                  <a:schemeClr val="lt1"/>
                </a:solidFill>
              </a:defRPr>
            </a:lvl9pPr>
          </a:lstStyle>
          <a:p>
            <a:endParaRPr/>
          </a:p>
        </p:txBody>
      </p:sp>
      <p:sp>
        <p:nvSpPr>
          <p:cNvPr id="34" name="Google Shape;34;p6"/>
          <p:cNvSpPr/>
          <p:nvPr/>
        </p:nvSpPr>
        <p:spPr>
          <a:xfrm>
            <a:off x="14850963" y="7265385"/>
            <a:ext cx="7315200" cy="2560320"/>
          </a:xfrm>
          <a:custGeom>
            <a:avLst/>
            <a:gdLst/>
            <a:ahLst/>
            <a:cxnLst/>
            <a:rect l="l" t="t" r="r" b="b"/>
            <a:pathLst>
              <a:path w="7315200" h="2560320" extrusionOk="0">
                <a:moveTo>
                  <a:pt x="0" y="0"/>
                </a:moveTo>
                <a:lnTo>
                  <a:pt x="7315200" y="0"/>
                </a:lnTo>
                <a:lnTo>
                  <a:pt x="7315200" y="2560320"/>
                </a:lnTo>
                <a:lnTo>
                  <a:pt x="0" y="2560320"/>
                </a:lnTo>
                <a:lnTo>
                  <a:pt x="0" y="0"/>
                </a:lnTo>
                <a:close/>
              </a:path>
            </a:pathLst>
          </a:custGeom>
          <a:blipFill rotWithShape="1">
            <a:blip r:embed="rId2">
              <a:alphaModFix/>
            </a:blip>
            <a:stretch>
              <a:fillRect/>
            </a:stretch>
          </a:blipFill>
          <a:ln>
            <a:noFill/>
          </a:ln>
        </p:spPr>
      </p:sp>
      <p:sp>
        <p:nvSpPr>
          <p:cNvPr id="35" name="Google Shape;35;p6"/>
          <p:cNvSpPr/>
          <p:nvPr/>
        </p:nvSpPr>
        <p:spPr>
          <a:xfrm rot="8100000">
            <a:off x="-2783258" y="-163133"/>
            <a:ext cx="7319268" cy="1500450"/>
          </a:xfrm>
          <a:custGeom>
            <a:avLst/>
            <a:gdLst/>
            <a:ahLst/>
            <a:cxnLst/>
            <a:rect l="l" t="t" r="r" b="b"/>
            <a:pathLst>
              <a:path w="7315200" h="1499616" extrusionOk="0">
                <a:moveTo>
                  <a:pt x="0" y="0"/>
                </a:moveTo>
                <a:lnTo>
                  <a:pt x="7315200" y="0"/>
                </a:lnTo>
                <a:lnTo>
                  <a:pt x="7315200" y="1499616"/>
                </a:lnTo>
                <a:lnTo>
                  <a:pt x="0" y="1499616"/>
                </a:lnTo>
                <a:lnTo>
                  <a:pt x="0" y="0"/>
                </a:lnTo>
                <a:close/>
              </a:path>
            </a:pathLst>
          </a:custGeom>
          <a:blipFill rotWithShape="1">
            <a:blip r:embed="rId3">
              <a:alphaModFix/>
            </a:blip>
            <a:stretch>
              <a:fillRect/>
            </a:stretch>
          </a:blipFill>
          <a:ln>
            <a:noFill/>
          </a:ln>
        </p:spPr>
      </p:sp>
      <p:sp>
        <p:nvSpPr>
          <p:cNvPr id="36" name="Google Shape;36;p6"/>
          <p:cNvSpPr/>
          <p:nvPr/>
        </p:nvSpPr>
        <p:spPr>
          <a:xfrm rot="825477">
            <a:off x="16279001" y="1132379"/>
            <a:ext cx="520887" cy="628262"/>
          </a:xfrm>
          <a:custGeom>
            <a:avLst/>
            <a:gdLst/>
            <a:ahLst/>
            <a:cxnLst/>
            <a:rect l="l" t="t" r="r" b="b"/>
            <a:pathLst>
              <a:path w="521590" h="629110" extrusionOk="0">
                <a:moveTo>
                  <a:pt x="0" y="0"/>
                </a:moveTo>
                <a:lnTo>
                  <a:pt x="521590" y="0"/>
                </a:lnTo>
                <a:lnTo>
                  <a:pt x="521590" y="629111"/>
                </a:lnTo>
                <a:lnTo>
                  <a:pt x="0" y="629111"/>
                </a:lnTo>
                <a:lnTo>
                  <a:pt x="0" y="0"/>
                </a:lnTo>
                <a:close/>
              </a:path>
            </a:pathLst>
          </a:custGeom>
          <a:blipFill rotWithShape="1">
            <a:blip r:embed="rId4">
              <a:alphaModFix/>
            </a:blip>
            <a:stretch>
              <a:fillRect/>
            </a:stretch>
          </a:blipFill>
          <a:ln>
            <a:noFill/>
          </a:ln>
        </p:spPr>
      </p:sp>
      <p:sp>
        <p:nvSpPr>
          <p:cNvPr id="37" name="Google Shape;37;p6"/>
          <p:cNvSpPr/>
          <p:nvPr/>
        </p:nvSpPr>
        <p:spPr>
          <a:xfrm rot="-956724">
            <a:off x="1453827" y="8242110"/>
            <a:ext cx="530753" cy="606890"/>
          </a:xfrm>
          <a:custGeom>
            <a:avLst/>
            <a:gdLst/>
            <a:ahLst/>
            <a:cxnLst/>
            <a:rect l="l" t="t" r="r" b="b"/>
            <a:pathLst>
              <a:path w="530215" h="606275" extrusionOk="0">
                <a:moveTo>
                  <a:pt x="0" y="0"/>
                </a:moveTo>
                <a:lnTo>
                  <a:pt x="530215" y="0"/>
                </a:lnTo>
                <a:lnTo>
                  <a:pt x="530215" y="606276"/>
                </a:lnTo>
                <a:lnTo>
                  <a:pt x="0" y="606276"/>
                </a:lnTo>
                <a:lnTo>
                  <a:pt x="0" y="0"/>
                </a:lnTo>
                <a:close/>
              </a:path>
            </a:pathLst>
          </a:custGeom>
          <a:blipFill rotWithShape="1">
            <a:blip r:embed="rId5">
              <a:alphaModFix/>
            </a:blip>
            <a:stretch>
              <a:fillRect/>
            </a:stretch>
          </a:blip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7"/>
          <p:cNvSpPr txBox="1">
            <a:spLocks noGrp="1"/>
          </p:cNvSpPr>
          <p:nvPr>
            <p:ph type="body" idx="1"/>
          </p:nvPr>
        </p:nvSpPr>
        <p:spPr>
          <a:xfrm>
            <a:off x="3588200" y="4384125"/>
            <a:ext cx="5849100" cy="4526100"/>
          </a:xfrm>
          <a:prstGeom prst="rect">
            <a:avLst/>
          </a:prstGeom>
          <a:noFill/>
          <a:ln>
            <a:noFill/>
          </a:ln>
        </p:spPr>
        <p:txBody>
          <a:bodyPr spcFirstLastPara="1" wrap="square" lIns="91425" tIns="45700" rIns="91425" bIns="45700" anchor="t" anchorCtr="0">
            <a:normAutofit/>
          </a:bodyPr>
          <a:lstStyle>
            <a:lvl1pPr marL="457200" lvl="0" indent="-450850" algn="l" rtl="0">
              <a:spcBef>
                <a:spcPts val="560"/>
              </a:spcBef>
              <a:spcAft>
                <a:spcPts val="0"/>
              </a:spcAft>
              <a:buClr>
                <a:schemeClr val="lt1"/>
              </a:buClr>
              <a:buSzPts val="3500"/>
              <a:buChar char="•"/>
              <a:defRPr>
                <a:solidFill>
                  <a:schemeClr val="lt1"/>
                </a:solidFill>
              </a:defRPr>
            </a:lvl1pPr>
            <a:lvl2pPr marL="914400" lvl="1" indent="-450850" algn="l" rtl="0">
              <a:spcBef>
                <a:spcPts val="480"/>
              </a:spcBef>
              <a:spcAft>
                <a:spcPts val="0"/>
              </a:spcAft>
              <a:buClr>
                <a:schemeClr val="lt1"/>
              </a:buClr>
              <a:buSzPts val="3500"/>
              <a:buChar char="–"/>
              <a:defRPr>
                <a:solidFill>
                  <a:schemeClr val="lt1"/>
                </a:solidFill>
              </a:defRPr>
            </a:lvl2pPr>
            <a:lvl3pPr marL="1371600" lvl="2" indent="-450850" algn="l" rtl="0">
              <a:spcBef>
                <a:spcPts val="400"/>
              </a:spcBef>
              <a:spcAft>
                <a:spcPts val="0"/>
              </a:spcAft>
              <a:buClr>
                <a:schemeClr val="lt1"/>
              </a:buClr>
              <a:buSzPts val="3500"/>
              <a:buChar char="•"/>
              <a:defRPr>
                <a:solidFill>
                  <a:schemeClr val="lt1"/>
                </a:solidFill>
              </a:defRPr>
            </a:lvl3pPr>
            <a:lvl4pPr marL="1828800" lvl="3" indent="-450850" algn="l" rtl="0">
              <a:spcBef>
                <a:spcPts val="360"/>
              </a:spcBef>
              <a:spcAft>
                <a:spcPts val="0"/>
              </a:spcAft>
              <a:buClr>
                <a:schemeClr val="lt1"/>
              </a:buClr>
              <a:buSzPts val="3500"/>
              <a:buChar char="–"/>
              <a:defRPr>
                <a:solidFill>
                  <a:schemeClr val="lt1"/>
                </a:solidFill>
              </a:defRPr>
            </a:lvl4pPr>
            <a:lvl5pPr marL="2286000" lvl="4" indent="-450850" algn="l" rtl="0">
              <a:spcBef>
                <a:spcPts val="360"/>
              </a:spcBef>
              <a:spcAft>
                <a:spcPts val="0"/>
              </a:spcAft>
              <a:buClr>
                <a:schemeClr val="lt1"/>
              </a:buClr>
              <a:buSzPts val="3500"/>
              <a:buChar char="»"/>
              <a:defRPr>
                <a:solidFill>
                  <a:schemeClr val="lt1"/>
                </a:solidFill>
              </a:defRPr>
            </a:lvl5pPr>
            <a:lvl6pPr marL="2743200" lvl="5" indent="-450850" algn="l" rtl="0">
              <a:spcBef>
                <a:spcPts val="360"/>
              </a:spcBef>
              <a:spcAft>
                <a:spcPts val="0"/>
              </a:spcAft>
              <a:buClr>
                <a:schemeClr val="lt1"/>
              </a:buClr>
              <a:buSzPts val="3500"/>
              <a:buChar char="•"/>
              <a:defRPr>
                <a:solidFill>
                  <a:schemeClr val="lt1"/>
                </a:solidFill>
              </a:defRPr>
            </a:lvl6pPr>
            <a:lvl7pPr marL="3200400" lvl="6" indent="-450850" algn="l" rtl="0">
              <a:spcBef>
                <a:spcPts val="360"/>
              </a:spcBef>
              <a:spcAft>
                <a:spcPts val="0"/>
              </a:spcAft>
              <a:buClr>
                <a:schemeClr val="lt1"/>
              </a:buClr>
              <a:buSzPts val="3500"/>
              <a:buChar char="•"/>
              <a:defRPr>
                <a:solidFill>
                  <a:schemeClr val="lt1"/>
                </a:solidFill>
              </a:defRPr>
            </a:lvl7pPr>
            <a:lvl8pPr marL="3657600" lvl="7" indent="-450850" algn="l" rtl="0">
              <a:spcBef>
                <a:spcPts val="360"/>
              </a:spcBef>
              <a:spcAft>
                <a:spcPts val="0"/>
              </a:spcAft>
              <a:buClr>
                <a:schemeClr val="lt1"/>
              </a:buClr>
              <a:buSzPts val="3500"/>
              <a:buChar char="•"/>
              <a:defRPr>
                <a:solidFill>
                  <a:schemeClr val="lt1"/>
                </a:solidFill>
              </a:defRPr>
            </a:lvl8pPr>
            <a:lvl9pPr marL="4114800" lvl="8" indent="-450850" algn="l" rtl="0">
              <a:spcBef>
                <a:spcPts val="360"/>
              </a:spcBef>
              <a:spcAft>
                <a:spcPts val="0"/>
              </a:spcAft>
              <a:buClr>
                <a:schemeClr val="lt1"/>
              </a:buClr>
              <a:buSzPts val="3500"/>
              <a:buChar char="•"/>
              <a:defRPr>
                <a:solidFill>
                  <a:schemeClr val="lt1"/>
                </a:solidFill>
              </a:defRPr>
            </a:lvl9pPr>
          </a:lstStyle>
          <a:p>
            <a:endParaRPr/>
          </a:p>
        </p:txBody>
      </p:sp>
      <p:sp>
        <p:nvSpPr>
          <p:cNvPr id="40" name="Google Shape;40;p7"/>
          <p:cNvSpPr txBox="1">
            <a:spLocks noGrp="1"/>
          </p:cNvSpPr>
          <p:nvPr>
            <p:ph type="body" idx="2"/>
          </p:nvPr>
        </p:nvSpPr>
        <p:spPr>
          <a:xfrm>
            <a:off x="9600050" y="4384125"/>
            <a:ext cx="5849100" cy="4526100"/>
          </a:xfrm>
          <a:prstGeom prst="rect">
            <a:avLst/>
          </a:prstGeom>
          <a:noFill/>
          <a:ln>
            <a:noFill/>
          </a:ln>
        </p:spPr>
        <p:txBody>
          <a:bodyPr spcFirstLastPara="1" wrap="square" lIns="91425" tIns="45700" rIns="91425" bIns="45700" anchor="t" anchorCtr="0">
            <a:normAutofit/>
          </a:bodyPr>
          <a:lstStyle>
            <a:lvl1pPr marL="457200" lvl="0" indent="-450850" algn="l" rtl="0">
              <a:spcBef>
                <a:spcPts val="560"/>
              </a:spcBef>
              <a:spcAft>
                <a:spcPts val="0"/>
              </a:spcAft>
              <a:buClr>
                <a:schemeClr val="lt1"/>
              </a:buClr>
              <a:buSzPts val="3500"/>
              <a:buChar char="•"/>
              <a:defRPr>
                <a:solidFill>
                  <a:schemeClr val="lt1"/>
                </a:solidFill>
              </a:defRPr>
            </a:lvl1pPr>
            <a:lvl2pPr marL="914400" lvl="1" indent="-450850" algn="l" rtl="0">
              <a:spcBef>
                <a:spcPts val="480"/>
              </a:spcBef>
              <a:spcAft>
                <a:spcPts val="0"/>
              </a:spcAft>
              <a:buClr>
                <a:schemeClr val="lt1"/>
              </a:buClr>
              <a:buSzPts val="3500"/>
              <a:buChar char="–"/>
              <a:defRPr>
                <a:solidFill>
                  <a:schemeClr val="lt1"/>
                </a:solidFill>
              </a:defRPr>
            </a:lvl2pPr>
            <a:lvl3pPr marL="1371600" lvl="2" indent="-450850" algn="l" rtl="0">
              <a:spcBef>
                <a:spcPts val="400"/>
              </a:spcBef>
              <a:spcAft>
                <a:spcPts val="0"/>
              </a:spcAft>
              <a:buClr>
                <a:schemeClr val="lt1"/>
              </a:buClr>
              <a:buSzPts val="3500"/>
              <a:buChar char="•"/>
              <a:defRPr>
                <a:solidFill>
                  <a:schemeClr val="lt1"/>
                </a:solidFill>
              </a:defRPr>
            </a:lvl3pPr>
            <a:lvl4pPr marL="1828800" lvl="3" indent="-450850" algn="l" rtl="0">
              <a:spcBef>
                <a:spcPts val="360"/>
              </a:spcBef>
              <a:spcAft>
                <a:spcPts val="0"/>
              </a:spcAft>
              <a:buClr>
                <a:schemeClr val="lt1"/>
              </a:buClr>
              <a:buSzPts val="3500"/>
              <a:buChar char="–"/>
              <a:defRPr>
                <a:solidFill>
                  <a:schemeClr val="lt1"/>
                </a:solidFill>
              </a:defRPr>
            </a:lvl4pPr>
            <a:lvl5pPr marL="2286000" lvl="4" indent="-450850" algn="l" rtl="0">
              <a:spcBef>
                <a:spcPts val="360"/>
              </a:spcBef>
              <a:spcAft>
                <a:spcPts val="0"/>
              </a:spcAft>
              <a:buClr>
                <a:schemeClr val="lt1"/>
              </a:buClr>
              <a:buSzPts val="3500"/>
              <a:buChar char="»"/>
              <a:defRPr>
                <a:solidFill>
                  <a:schemeClr val="lt1"/>
                </a:solidFill>
              </a:defRPr>
            </a:lvl5pPr>
            <a:lvl6pPr marL="2743200" lvl="5" indent="-450850" algn="l" rtl="0">
              <a:spcBef>
                <a:spcPts val="360"/>
              </a:spcBef>
              <a:spcAft>
                <a:spcPts val="0"/>
              </a:spcAft>
              <a:buClr>
                <a:schemeClr val="lt1"/>
              </a:buClr>
              <a:buSzPts val="3500"/>
              <a:buChar char="•"/>
              <a:defRPr>
                <a:solidFill>
                  <a:schemeClr val="lt1"/>
                </a:solidFill>
              </a:defRPr>
            </a:lvl6pPr>
            <a:lvl7pPr marL="3200400" lvl="6" indent="-450850" algn="l" rtl="0">
              <a:spcBef>
                <a:spcPts val="360"/>
              </a:spcBef>
              <a:spcAft>
                <a:spcPts val="0"/>
              </a:spcAft>
              <a:buClr>
                <a:schemeClr val="lt1"/>
              </a:buClr>
              <a:buSzPts val="3500"/>
              <a:buChar char="•"/>
              <a:defRPr>
                <a:solidFill>
                  <a:schemeClr val="lt1"/>
                </a:solidFill>
              </a:defRPr>
            </a:lvl7pPr>
            <a:lvl8pPr marL="3657600" lvl="7" indent="-450850" algn="l" rtl="0">
              <a:spcBef>
                <a:spcPts val="360"/>
              </a:spcBef>
              <a:spcAft>
                <a:spcPts val="0"/>
              </a:spcAft>
              <a:buClr>
                <a:schemeClr val="lt1"/>
              </a:buClr>
              <a:buSzPts val="3500"/>
              <a:buChar char="•"/>
              <a:defRPr>
                <a:solidFill>
                  <a:schemeClr val="lt1"/>
                </a:solidFill>
              </a:defRPr>
            </a:lvl8pPr>
            <a:lvl9pPr marL="4114800" lvl="8" indent="-450850" algn="l" rtl="0">
              <a:spcBef>
                <a:spcPts val="360"/>
              </a:spcBef>
              <a:spcAft>
                <a:spcPts val="0"/>
              </a:spcAft>
              <a:buClr>
                <a:schemeClr val="lt1"/>
              </a:buClr>
              <a:buSzPts val="3500"/>
              <a:buChar char="•"/>
              <a:defRPr>
                <a:solidFill>
                  <a:schemeClr val="lt1"/>
                </a:solidFill>
              </a:defRPr>
            </a:lvl9pPr>
          </a:lstStyle>
          <a:p>
            <a:endParaRPr/>
          </a:p>
        </p:txBody>
      </p:sp>
      <p:sp>
        <p:nvSpPr>
          <p:cNvPr id="41" name="Google Shape;41;p7"/>
          <p:cNvSpPr txBox="1">
            <a:spLocks noGrp="1"/>
          </p:cNvSpPr>
          <p:nvPr>
            <p:ph type="ctrTitle"/>
          </p:nvPr>
        </p:nvSpPr>
        <p:spPr>
          <a:xfrm>
            <a:off x="685800" y="1813575"/>
            <a:ext cx="16073400" cy="1470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42" name="Google Shape;42;p7"/>
          <p:cNvPicPr preferRelativeResize="0"/>
          <p:nvPr/>
        </p:nvPicPr>
        <p:blipFill>
          <a:blip r:embed="rId2">
            <a:alphaModFix/>
          </a:blip>
          <a:stretch>
            <a:fillRect/>
          </a:stretch>
        </p:blipFill>
        <p:spPr>
          <a:xfrm>
            <a:off x="15449149" y="7357825"/>
            <a:ext cx="6073502" cy="2871351"/>
          </a:xfrm>
          <a:prstGeom prst="rect">
            <a:avLst/>
          </a:prstGeom>
          <a:noFill/>
          <a:ln>
            <a:noFill/>
          </a:ln>
        </p:spPr>
      </p:pic>
      <p:cxnSp>
        <p:nvCxnSpPr>
          <p:cNvPr id="43" name="Google Shape;43;p7"/>
          <p:cNvCxnSpPr/>
          <p:nvPr/>
        </p:nvCxnSpPr>
        <p:spPr>
          <a:xfrm>
            <a:off x="508125" y="9480451"/>
            <a:ext cx="3824700" cy="0"/>
          </a:xfrm>
          <a:prstGeom prst="straightConnector1">
            <a:avLst/>
          </a:prstGeom>
          <a:noFill/>
          <a:ln w="95250" cap="flat" cmpd="sng">
            <a:solidFill>
              <a:srgbClr val="F9D021"/>
            </a:solidFill>
            <a:prstDash val="solid"/>
            <a:round/>
            <a:headEnd type="none" w="sm" len="sm"/>
            <a:tailEnd type="stealth" w="med" len="med"/>
          </a:ln>
        </p:spPr>
      </p:cxnSp>
      <p:cxnSp>
        <p:nvCxnSpPr>
          <p:cNvPr id="44" name="Google Shape;44;p7"/>
          <p:cNvCxnSpPr/>
          <p:nvPr/>
        </p:nvCxnSpPr>
        <p:spPr>
          <a:xfrm rot="10800000">
            <a:off x="539016" y="6187051"/>
            <a:ext cx="0" cy="3293400"/>
          </a:xfrm>
          <a:prstGeom prst="straightConnector1">
            <a:avLst/>
          </a:prstGeom>
          <a:noFill/>
          <a:ln w="95250" cap="flat" cmpd="sng">
            <a:solidFill>
              <a:srgbClr val="F9D021"/>
            </a:solidFill>
            <a:prstDash val="solid"/>
            <a:round/>
            <a:headEnd type="none" w="sm" len="sm"/>
            <a:tailEnd type="stealth" w="med" len="med"/>
          </a:ln>
        </p:spPr>
      </p:cxnSp>
      <p:sp>
        <p:nvSpPr>
          <p:cNvPr id="45" name="Google Shape;45;p7"/>
          <p:cNvSpPr/>
          <p:nvPr/>
        </p:nvSpPr>
        <p:spPr>
          <a:xfrm>
            <a:off x="-2100319" y="6736090"/>
            <a:ext cx="5396459" cy="4114800"/>
          </a:xfrm>
          <a:custGeom>
            <a:avLst/>
            <a:gdLst/>
            <a:ahLst/>
            <a:cxnLst/>
            <a:rect l="l" t="t" r="r" b="b"/>
            <a:pathLst>
              <a:path w="5396459" h="4114800" extrusionOk="0">
                <a:moveTo>
                  <a:pt x="0" y="0"/>
                </a:moveTo>
                <a:lnTo>
                  <a:pt x="5396459" y="0"/>
                </a:lnTo>
                <a:lnTo>
                  <a:pt x="5396459" y="4114800"/>
                </a:lnTo>
                <a:lnTo>
                  <a:pt x="0" y="4114800"/>
                </a:lnTo>
                <a:lnTo>
                  <a:pt x="0" y="0"/>
                </a:lnTo>
                <a:close/>
              </a:path>
            </a:pathLst>
          </a:custGeom>
          <a:blipFill rotWithShape="1">
            <a:blip r:embed="rId3">
              <a:alphaModFix/>
            </a:blip>
            <a:stretch>
              <a:fillRect/>
            </a:stretch>
          </a:blipFill>
          <a:ln>
            <a:noFill/>
          </a:ln>
        </p:spPr>
      </p:sp>
      <p:sp>
        <p:nvSpPr>
          <p:cNvPr id="46" name="Google Shape;46;p7"/>
          <p:cNvSpPr/>
          <p:nvPr/>
        </p:nvSpPr>
        <p:spPr>
          <a:xfrm rot="744277">
            <a:off x="14174295" y="-201812"/>
            <a:ext cx="4694882" cy="1619734"/>
          </a:xfrm>
          <a:custGeom>
            <a:avLst/>
            <a:gdLst/>
            <a:ahLst/>
            <a:cxnLst/>
            <a:rect l="l" t="t" r="r" b="b"/>
            <a:pathLst>
              <a:path w="4690823" h="1618334" extrusionOk="0">
                <a:moveTo>
                  <a:pt x="0" y="0"/>
                </a:moveTo>
                <a:lnTo>
                  <a:pt x="4690824" y="0"/>
                </a:lnTo>
                <a:lnTo>
                  <a:pt x="4690824" y="1618334"/>
                </a:lnTo>
                <a:lnTo>
                  <a:pt x="0" y="1618334"/>
                </a:lnTo>
                <a:lnTo>
                  <a:pt x="0" y="0"/>
                </a:lnTo>
                <a:close/>
              </a:path>
            </a:pathLst>
          </a:custGeom>
          <a:blipFill rotWithShape="1">
            <a:blip r:embed="rId4">
              <a:alphaModFix/>
            </a:blip>
            <a:stretch>
              <a:fillRect/>
            </a:stretch>
          </a:blipFill>
          <a:ln>
            <a:noFill/>
          </a:ln>
        </p:spPr>
      </p:sp>
      <p:sp>
        <p:nvSpPr>
          <p:cNvPr id="47" name="Google Shape;47;p7"/>
          <p:cNvSpPr/>
          <p:nvPr/>
        </p:nvSpPr>
        <p:spPr>
          <a:xfrm rot="-461132">
            <a:off x="682253" y="305297"/>
            <a:ext cx="542292" cy="987618"/>
          </a:xfrm>
          <a:custGeom>
            <a:avLst/>
            <a:gdLst/>
            <a:ahLst/>
            <a:cxnLst/>
            <a:rect l="l" t="t" r="r" b="b"/>
            <a:pathLst>
              <a:path w="743835" h="1354666" extrusionOk="0">
                <a:moveTo>
                  <a:pt x="0" y="0"/>
                </a:moveTo>
                <a:lnTo>
                  <a:pt x="743835" y="0"/>
                </a:lnTo>
                <a:lnTo>
                  <a:pt x="743835" y="1354666"/>
                </a:lnTo>
                <a:lnTo>
                  <a:pt x="0" y="1354666"/>
                </a:lnTo>
                <a:lnTo>
                  <a:pt x="0" y="0"/>
                </a:lnTo>
                <a:close/>
              </a:path>
            </a:pathLst>
          </a:custGeom>
          <a:blipFill rotWithShape="1">
            <a:blip r:embed="rId5">
              <a:alphaModFix/>
            </a:blip>
            <a:stretch>
              <a:fillRect/>
            </a:stretch>
          </a:blip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8"/>
          <p:cNvSpPr txBox="1">
            <a:spLocks noGrp="1"/>
          </p:cNvSpPr>
          <p:nvPr>
            <p:ph type="ctrTitle"/>
          </p:nvPr>
        </p:nvSpPr>
        <p:spPr>
          <a:xfrm>
            <a:off x="685800" y="1813575"/>
            <a:ext cx="16073400" cy="1470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0" name="Google Shape;50;p8"/>
          <p:cNvSpPr/>
          <p:nvPr/>
        </p:nvSpPr>
        <p:spPr>
          <a:xfrm rot="-6747945">
            <a:off x="15115687" y="202131"/>
            <a:ext cx="4362087" cy="1648765"/>
          </a:xfrm>
          <a:custGeom>
            <a:avLst/>
            <a:gdLst/>
            <a:ahLst/>
            <a:cxnLst/>
            <a:rect l="l" t="t" r="r" b="b"/>
            <a:pathLst>
              <a:path w="4357881" h="1647175" extrusionOk="0">
                <a:moveTo>
                  <a:pt x="0" y="0"/>
                </a:moveTo>
                <a:lnTo>
                  <a:pt x="4357881" y="0"/>
                </a:lnTo>
                <a:lnTo>
                  <a:pt x="4357881" y="1647176"/>
                </a:lnTo>
                <a:lnTo>
                  <a:pt x="0" y="1647176"/>
                </a:lnTo>
                <a:lnTo>
                  <a:pt x="0" y="0"/>
                </a:lnTo>
                <a:close/>
              </a:path>
            </a:pathLst>
          </a:custGeom>
          <a:blipFill rotWithShape="1">
            <a:blip r:embed="rId2">
              <a:alphaModFix/>
            </a:blip>
            <a:stretch>
              <a:fillRect/>
            </a:stretch>
          </a:blipFill>
          <a:ln>
            <a:noFill/>
          </a:ln>
        </p:spPr>
      </p:sp>
      <p:sp>
        <p:nvSpPr>
          <p:cNvPr id="51" name="Google Shape;51;p8"/>
          <p:cNvSpPr/>
          <p:nvPr/>
        </p:nvSpPr>
        <p:spPr>
          <a:xfrm>
            <a:off x="16030388" y="-2375495"/>
            <a:ext cx="5396459" cy="4114800"/>
          </a:xfrm>
          <a:custGeom>
            <a:avLst/>
            <a:gdLst/>
            <a:ahLst/>
            <a:cxnLst/>
            <a:rect l="l" t="t" r="r" b="b"/>
            <a:pathLst>
              <a:path w="5396459" h="4114800" extrusionOk="0">
                <a:moveTo>
                  <a:pt x="0" y="0"/>
                </a:moveTo>
                <a:lnTo>
                  <a:pt x="5396459" y="0"/>
                </a:lnTo>
                <a:lnTo>
                  <a:pt x="5396459" y="4114800"/>
                </a:lnTo>
                <a:lnTo>
                  <a:pt x="0" y="4114800"/>
                </a:lnTo>
                <a:lnTo>
                  <a:pt x="0" y="0"/>
                </a:lnTo>
                <a:close/>
              </a:path>
            </a:pathLst>
          </a:custGeom>
          <a:blipFill rotWithShape="1">
            <a:blip r:embed="rId3">
              <a:alphaModFix/>
            </a:blip>
            <a:stretch>
              <a:fillRect/>
            </a:stretch>
          </a:blipFill>
          <a:ln>
            <a:noFill/>
          </a:ln>
        </p:spPr>
      </p:sp>
      <p:sp>
        <p:nvSpPr>
          <p:cNvPr id="52" name="Google Shape;52;p8"/>
          <p:cNvSpPr/>
          <p:nvPr/>
        </p:nvSpPr>
        <p:spPr>
          <a:xfrm rot="1073513">
            <a:off x="16719138" y="9014006"/>
            <a:ext cx="517443" cy="489219"/>
          </a:xfrm>
          <a:custGeom>
            <a:avLst/>
            <a:gdLst/>
            <a:ahLst/>
            <a:cxnLst/>
            <a:rect l="l" t="t" r="r" b="b"/>
            <a:pathLst>
              <a:path w="516975" h="488776" extrusionOk="0">
                <a:moveTo>
                  <a:pt x="0" y="0"/>
                </a:moveTo>
                <a:lnTo>
                  <a:pt x="516975" y="0"/>
                </a:lnTo>
                <a:lnTo>
                  <a:pt x="516975" y="488776"/>
                </a:lnTo>
                <a:lnTo>
                  <a:pt x="0" y="488776"/>
                </a:lnTo>
                <a:lnTo>
                  <a:pt x="0" y="0"/>
                </a:lnTo>
                <a:close/>
              </a:path>
            </a:pathLst>
          </a:custGeom>
          <a:blipFill rotWithShape="1">
            <a:blip r:embed="rId4">
              <a:alphaModFix/>
            </a:blip>
            <a:stretch>
              <a:fillRect/>
            </a:stretch>
          </a:blipFill>
          <a:ln>
            <a:noFill/>
          </a:ln>
        </p:spPr>
      </p:sp>
      <p:sp>
        <p:nvSpPr>
          <p:cNvPr id="53" name="Google Shape;53;p8"/>
          <p:cNvSpPr/>
          <p:nvPr/>
        </p:nvSpPr>
        <p:spPr>
          <a:xfrm>
            <a:off x="-1052737" y="-821544"/>
            <a:ext cx="7315200" cy="2560320"/>
          </a:xfrm>
          <a:custGeom>
            <a:avLst/>
            <a:gdLst/>
            <a:ahLst/>
            <a:cxnLst/>
            <a:rect l="l" t="t" r="r" b="b"/>
            <a:pathLst>
              <a:path w="7315200" h="2560320" extrusionOk="0">
                <a:moveTo>
                  <a:pt x="0" y="0"/>
                </a:moveTo>
                <a:lnTo>
                  <a:pt x="7315200" y="0"/>
                </a:lnTo>
                <a:lnTo>
                  <a:pt x="7315200" y="2560320"/>
                </a:lnTo>
                <a:lnTo>
                  <a:pt x="0" y="2560320"/>
                </a:lnTo>
                <a:lnTo>
                  <a:pt x="0" y="0"/>
                </a:lnTo>
                <a:close/>
              </a:path>
            </a:pathLst>
          </a:custGeom>
          <a:blipFill rotWithShape="1">
            <a:blip r:embed="rId5">
              <a:alphaModFix/>
            </a:blip>
            <a:stretch>
              <a:fillRect/>
            </a:stretch>
          </a:blipFill>
          <a:ln>
            <a:noFill/>
          </a:ln>
        </p:spPr>
      </p:sp>
      <p:pic>
        <p:nvPicPr>
          <p:cNvPr id="54" name="Google Shape;54;p8"/>
          <p:cNvPicPr preferRelativeResize="0"/>
          <p:nvPr/>
        </p:nvPicPr>
        <p:blipFill>
          <a:blip r:embed="rId6">
            <a:alphaModFix/>
          </a:blip>
          <a:stretch>
            <a:fillRect/>
          </a:stretch>
        </p:blipFill>
        <p:spPr>
          <a:xfrm>
            <a:off x="2000800" y="6864725"/>
            <a:ext cx="5866775" cy="292782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9"/>
          <p:cNvSpPr>
            <a:spLocks noGrp="1"/>
          </p:cNvSpPr>
          <p:nvPr>
            <p:ph type="pic" idx="2"/>
          </p:nvPr>
        </p:nvSpPr>
        <p:spPr>
          <a:xfrm>
            <a:off x="8410383" y="1454150"/>
            <a:ext cx="9053400" cy="6790200"/>
          </a:xfrm>
          <a:prstGeom prst="rect">
            <a:avLst/>
          </a:prstGeom>
          <a:noFill/>
          <a:ln>
            <a:noFill/>
          </a:ln>
        </p:spPr>
      </p:sp>
      <p:sp>
        <p:nvSpPr>
          <p:cNvPr id="57" name="Google Shape;57;p9"/>
          <p:cNvSpPr txBox="1">
            <a:spLocks noGrp="1"/>
          </p:cNvSpPr>
          <p:nvPr>
            <p:ph type="ctrTitle"/>
          </p:nvPr>
        </p:nvSpPr>
        <p:spPr>
          <a:xfrm>
            <a:off x="685800" y="2786825"/>
            <a:ext cx="9351000" cy="14700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8" name="Google Shape;58;p9"/>
          <p:cNvSpPr txBox="1">
            <a:spLocks noGrp="1"/>
          </p:cNvSpPr>
          <p:nvPr>
            <p:ph type="subTitle" idx="1"/>
          </p:nvPr>
        </p:nvSpPr>
        <p:spPr>
          <a:xfrm>
            <a:off x="798975" y="6293075"/>
            <a:ext cx="6400800" cy="1752600"/>
          </a:xfrm>
          <a:prstGeom prst="rect">
            <a:avLst/>
          </a:prstGeom>
          <a:noFill/>
          <a:ln>
            <a:noFill/>
          </a:ln>
        </p:spPr>
        <p:txBody>
          <a:bodyPr spcFirstLastPara="1" wrap="square" lIns="91425" tIns="45700" rIns="91425" bIns="45700" anchor="t" anchorCtr="0">
            <a:normAutofit/>
          </a:bodyPr>
          <a:lstStyle>
            <a:lvl1pPr lvl="0" rtl="0">
              <a:spcBef>
                <a:spcPts val="640"/>
              </a:spcBef>
              <a:spcAft>
                <a:spcPts val="0"/>
              </a:spcAft>
              <a:buClr>
                <a:schemeClr val="lt1"/>
              </a:buClr>
              <a:buSzPts val="3200"/>
              <a:buNone/>
              <a:defRPr>
                <a:solidFill>
                  <a:schemeClr val="lt1"/>
                </a:solidFill>
              </a:defRPr>
            </a:lvl1pPr>
            <a:lvl2pPr lvl="1" rtl="0">
              <a:spcBef>
                <a:spcPts val="560"/>
              </a:spcBef>
              <a:spcAft>
                <a:spcPts val="0"/>
              </a:spcAft>
              <a:buClr>
                <a:srgbClr val="888888"/>
              </a:buClr>
              <a:buSzPts val="2800"/>
              <a:buNone/>
              <a:defRPr>
                <a:solidFill>
                  <a:srgbClr val="888888"/>
                </a:solidFill>
              </a:defRPr>
            </a:lvl2pPr>
            <a:lvl3pPr lvl="2" rtl="0">
              <a:spcBef>
                <a:spcPts val="480"/>
              </a:spcBef>
              <a:spcAft>
                <a:spcPts val="0"/>
              </a:spcAft>
              <a:buClr>
                <a:srgbClr val="888888"/>
              </a:buClr>
              <a:buSzPts val="2400"/>
              <a:buNone/>
              <a:defRPr>
                <a:solidFill>
                  <a:srgbClr val="888888"/>
                </a:solidFill>
              </a:defRPr>
            </a:lvl3pPr>
            <a:lvl4pPr lvl="3" rtl="0">
              <a:spcBef>
                <a:spcPts val="400"/>
              </a:spcBef>
              <a:spcAft>
                <a:spcPts val="0"/>
              </a:spcAft>
              <a:buClr>
                <a:srgbClr val="888888"/>
              </a:buClr>
              <a:buSzPts val="2000"/>
              <a:buNone/>
              <a:defRPr>
                <a:solidFill>
                  <a:srgbClr val="888888"/>
                </a:solidFill>
              </a:defRPr>
            </a:lvl4pPr>
            <a:lvl5pPr lvl="4" rtl="0">
              <a:spcBef>
                <a:spcPts val="400"/>
              </a:spcBef>
              <a:spcAft>
                <a:spcPts val="0"/>
              </a:spcAft>
              <a:buClr>
                <a:srgbClr val="888888"/>
              </a:buClr>
              <a:buSzPts val="2000"/>
              <a:buNone/>
              <a:defRPr>
                <a:solidFill>
                  <a:srgbClr val="888888"/>
                </a:solidFill>
              </a:defRPr>
            </a:lvl5pPr>
            <a:lvl6pPr lvl="5" rtl="0">
              <a:spcBef>
                <a:spcPts val="400"/>
              </a:spcBef>
              <a:spcAft>
                <a:spcPts val="0"/>
              </a:spcAft>
              <a:buClr>
                <a:srgbClr val="888888"/>
              </a:buClr>
              <a:buSzPts val="2000"/>
              <a:buNone/>
              <a:defRPr>
                <a:solidFill>
                  <a:srgbClr val="888888"/>
                </a:solidFill>
              </a:defRPr>
            </a:lvl6pPr>
            <a:lvl7pPr lvl="6" rtl="0">
              <a:spcBef>
                <a:spcPts val="400"/>
              </a:spcBef>
              <a:spcAft>
                <a:spcPts val="0"/>
              </a:spcAft>
              <a:buClr>
                <a:srgbClr val="888888"/>
              </a:buClr>
              <a:buSzPts val="2000"/>
              <a:buNone/>
              <a:defRPr>
                <a:solidFill>
                  <a:srgbClr val="888888"/>
                </a:solidFill>
              </a:defRPr>
            </a:lvl7pPr>
            <a:lvl8pPr lvl="7" rtl="0">
              <a:spcBef>
                <a:spcPts val="400"/>
              </a:spcBef>
              <a:spcAft>
                <a:spcPts val="0"/>
              </a:spcAft>
              <a:buClr>
                <a:srgbClr val="888888"/>
              </a:buClr>
              <a:buSzPts val="2000"/>
              <a:buNone/>
              <a:defRPr>
                <a:solidFill>
                  <a:srgbClr val="888888"/>
                </a:solidFill>
              </a:defRPr>
            </a:lvl8pPr>
            <a:lvl9pPr lvl="8" rtl="0">
              <a:spcBef>
                <a:spcPts val="400"/>
              </a:spcBef>
              <a:spcAft>
                <a:spcPts val="0"/>
              </a:spcAft>
              <a:buClr>
                <a:srgbClr val="888888"/>
              </a:buClr>
              <a:buSzPts val="2000"/>
              <a:buNone/>
              <a:defRPr>
                <a:solidFill>
                  <a:srgbClr val="888888"/>
                </a:solidFill>
              </a:defRPr>
            </a:lvl9pPr>
          </a:lstStyle>
          <a:p>
            <a:endParaRPr/>
          </a:p>
        </p:txBody>
      </p:sp>
      <p:sp>
        <p:nvSpPr>
          <p:cNvPr id="59" name="Google Shape;59;p9"/>
          <p:cNvSpPr/>
          <p:nvPr/>
        </p:nvSpPr>
        <p:spPr>
          <a:xfrm rot="-7600168" flipH="1">
            <a:off x="7866928" y="8029532"/>
            <a:ext cx="1777874" cy="840450"/>
          </a:xfrm>
          <a:custGeom>
            <a:avLst/>
            <a:gdLst/>
            <a:ahLst/>
            <a:cxnLst/>
            <a:rect l="l" t="t" r="r" b="b"/>
            <a:pathLst>
              <a:path w="1776975" h="840025" extrusionOk="0">
                <a:moveTo>
                  <a:pt x="1776975" y="0"/>
                </a:moveTo>
                <a:lnTo>
                  <a:pt x="0" y="0"/>
                </a:lnTo>
                <a:lnTo>
                  <a:pt x="0" y="840025"/>
                </a:lnTo>
                <a:lnTo>
                  <a:pt x="1776975" y="840025"/>
                </a:lnTo>
                <a:lnTo>
                  <a:pt x="1776975" y="0"/>
                </a:lnTo>
                <a:close/>
              </a:path>
            </a:pathLst>
          </a:custGeom>
          <a:blipFill rotWithShape="1">
            <a:blip r:embed="rId2">
              <a:alphaModFix/>
            </a:blip>
            <a:stretch>
              <a:fillRect/>
            </a:stretch>
          </a:blipFill>
          <a:ln>
            <a:noFill/>
          </a:ln>
        </p:spPr>
      </p:sp>
      <p:sp>
        <p:nvSpPr>
          <p:cNvPr id="60" name="Google Shape;60;p9"/>
          <p:cNvSpPr/>
          <p:nvPr/>
        </p:nvSpPr>
        <p:spPr>
          <a:xfrm>
            <a:off x="0" y="8522131"/>
            <a:ext cx="5578608" cy="1764869"/>
          </a:xfrm>
          <a:custGeom>
            <a:avLst/>
            <a:gdLst/>
            <a:ahLst/>
            <a:cxnLst/>
            <a:rect l="l" t="t" r="r" b="b"/>
            <a:pathLst>
              <a:path w="5578608" h="1764869" extrusionOk="0">
                <a:moveTo>
                  <a:pt x="0" y="0"/>
                </a:moveTo>
                <a:lnTo>
                  <a:pt x="5578608" y="0"/>
                </a:lnTo>
                <a:lnTo>
                  <a:pt x="5578608" y="1764869"/>
                </a:lnTo>
                <a:lnTo>
                  <a:pt x="0" y="1764869"/>
                </a:lnTo>
                <a:lnTo>
                  <a:pt x="0" y="0"/>
                </a:lnTo>
                <a:close/>
              </a:path>
            </a:pathLst>
          </a:custGeom>
          <a:blipFill rotWithShape="1">
            <a:blip r:embed="rId3">
              <a:alphaModFix/>
            </a:blip>
            <a:stretch>
              <a:fillRect/>
            </a:stretch>
          </a:blipFill>
          <a:ln>
            <a:noFill/>
          </a:ln>
        </p:spPr>
      </p:sp>
      <p:sp>
        <p:nvSpPr>
          <p:cNvPr id="61" name="Google Shape;61;p9"/>
          <p:cNvSpPr/>
          <p:nvPr/>
        </p:nvSpPr>
        <p:spPr>
          <a:xfrm rot="825477">
            <a:off x="17308711" y="2732164"/>
            <a:ext cx="379870" cy="458177"/>
          </a:xfrm>
          <a:custGeom>
            <a:avLst/>
            <a:gdLst/>
            <a:ahLst/>
            <a:cxnLst/>
            <a:rect l="l" t="t" r="r" b="b"/>
            <a:pathLst>
              <a:path w="380383" h="458795" extrusionOk="0">
                <a:moveTo>
                  <a:pt x="0" y="0"/>
                </a:moveTo>
                <a:lnTo>
                  <a:pt x="380383" y="0"/>
                </a:lnTo>
                <a:lnTo>
                  <a:pt x="380383" y="458794"/>
                </a:lnTo>
                <a:lnTo>
                  <a:pt x="0" y="458794"/>
                </a:lnTo>
                <a:lnTo>
                  <a:pt x="0" y="0"/>
                </a:lnTo>
                <a:close/>
              </a:path>
            </a:pathLst>
          </a:custGeom>
          <a:blipFill rotWithShape="1">
            <a:blip r:embed="rId4">
              <a:alphaModFix/>
            </a:blip>
            <a:stretch>
              <a:fillRect/>
            </a:stretch>
          </a:blipFill>
          <a:ln>
            <a:noFill/>
          </a:ln>
        </p:spPr>
      </p:sp>
      <p:sp>
        <p:nvSpPr>
          <p:cNvPr id="62" name="Google Shape;62;p9"/>
          <p:cNvSpPr/>
          <p:nvPr/>
        </p:nvSpPr>
        <p:spPr>
          <a:xfrm rot="2967651">
            <a:off x="13198018" y="9074256"/>
            <a:ext cx="577734" cy="660610"/>
          </a:xfrm>
          <a:custGeom>
            <a:avLst/>
            <a:gdLst/>
            <a:ahLst/>
            <a:cxnLst/>
            <a:rect l="l" t="t" r="r" b="b"/>
            <a:pathLst>
              <a:path w="577705" h="660577" extrusionOk="0">
                <a:moveTo>
                  <a:pt x="0" y="0"/>
                </a:moveTo>
                <a:lnTo>
                  <a:pt x="577705" y="0"/>
                </a:lnTo>
                <a:lnTo>
                  <a:pt x="577705" y="660577"/>
                </a:lnTo>
                <a:lnTo>
                  <a:pt x="0" y="660577"/>
                </a:lnTo>
                <a:lnTo>
                  <a:pt x="0" y="0"/>
                </a:lnTo>
                <a:close/>
              </a:path>
            </a:pathLst>
          </a:custGeom>
          <a:blipFill rotWithShape="1">
            <a:blip r:embed="rId5">
              <a:alphaModFix/>
            </a:blip>
            <a:stretch>
              <a:fillRect/>
            </a:stretch>
          </a:blipFill>
          <a:ln>
            <a:noFill/>
          </a:ln>
        </p:spPr>
      </p:sp>
      <p:sp>
        <p:nvSpPr>
          <p:cNvPr id="63" name="Google Shape;63;p9"/>
          <p:cNvSpPr/>
          <p:nvPr/>
        </p:nvSpPr>
        <p:spPr>
          <a:xfrm>
            <a:off x="12638577" y="-732842"/>
            <a:ext cx="6179516" cy="2131933"/>
          </a:xfrm>
          <a:custGeom>
            <a:avLst/>
            <a:gdLst/>
            <a:ahLst/>
            <a:cxnLst/>
            <a:rect l="l" t="t" r="r" b="b"/>
            <a:pathLst>
              <a:path w="6179516" h="2131933" extrusionOk="0">
                <a:moveTo>
                  <a:pt x="0" y="0"/>
                </a:moveTo>
                <a:lnTo>
                  <a:pt x="6179515" y="0"/>
                </a:lnTo>
                <a:lnTo>
                  <a:pt x="6179515" y="2131933"/>
                </a:lnTo>
                <a:lnTo>
                  <a:pt x="0" y="2131933"/>
                </a:lnTo>
                <a:lnTo>
                  <a:pt x="0" y="0"/>
                </a:lnTo>
                <a:close/>
              </a:path>
            </a:pathLst>
          </a:custGeom>
          <a:blipFill rotWithShape="1">
            <a:blip r:embed="rId6">
              <a:alphaModFix/>
            </a:blip>
            <a:stretch>
              <a:fillRect/>
            </a:stretch>
          </a:blipFill>
          <a:ln>
            <a:noFill/>
          </a:ln>
        </p:spPr>
      </p:sp>
      <p:sp>
        <p:nvSpPr>
          <p:cNvPr id="64" name="Google Shape;64;p9"/>
          <p:cNvSpPr/>
          <p:nvPr/>
        </p:nvSpPr>
        <p:spPr>
          <a:xfrm rot="-2766921">
            <a:off x="374659" y="337852"/>
            <a:ext cx="550557" cy="617973"/>
          </a:xfrm>
          <a:custGeom>
            <a:avLst/>
            <a:gdLst/>
            <a:ahLst/>
            <a:cxnLst/>
            <a:rect l="l" t="t" r="r" b="b"/>
            <a:pathLst>
              <a:path w="551120" h="618605" extrusionOk="0">
                <a:moveTo>
                  <a:pt x="0" y="0"/>
                </a:moveTo>
                <a:lnTo>
                  <a:pt x="551120" y="0"/>
                </a:lnTo>
                <a:lnTo>
                  <a:pt x="551120" y="618605"/>
                </a:lnTo>
                <a:lnTo>
                  <a:pt x="0" y="618605"/>
                </a:lnTo>
                <a:lnTo>
                  <a:pt x="0" y="0"/>
                </a:lnTo>
                <a:close/>
              </a:path>
            </a:pathLst>
          </a:custGeom>
          <a:blipFill rotWithShape="1">
            <a:blip r:embed="rId7">
              <a:alphaModFix/>
            </a:blip>
            <a:stretch>
              <a:fillRect/>
            </a:stretch>
          </a:blip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p:nvPr/>
        </p:nvSpPr>
        <p:spPr>
          <a:xfrm>
            <a:off x="37596" y="0"/>
            <a:ext cx="18250404" cy="18250404"/>
          </a:xfrm>
          <a:custGeom>
            <a:avLst/>
            <a:gdLst/>
            <a:ahLst/>
            <a:cxnLst/>
            <a:rect l="l" t="t" r="r" b="b"/>
            <a:pathLst>
              <a:path w="18250404" h="18250404" extrusionOk="0">
                <a:moveTo>
                  <a:pt x="0" y="0"/>
                </a:moveTo>
                <a:lnTo>
                  <a:pt x="18250404" y="0"/>
                </a:lnTo>
                <a:lnTo>
                  <a:pt x="18250404" y="18250404"/>
                </a:lnTo>
                <a:lnTo>
                  <a:pt x="0" y="18250404"/>
                </a:lnTo>
                <a:lnTo>
                  <a:pt x="0" y="0"/>
                </a:lnTo>
                <a:close/>
              </a:path>
            </a:pathLst>
          </a:custGeom>
          <a:blipFill rotWithShape="1">
            <a:blip r:embed="rId10">
              <a:alphaModFix amt="20000"/>
            </a:blip>
            <a:stretch>
              <a:fillRect/>
            </a:stretch>
          </a:blipFill>
          <a:ln>
            <a:noFill/>
          </a:ln>
        </p:spPr>
      </p:sp>
      <p:sp>
        <p:nvSpPr>
          <p:cNvPr id="7" name="Google Shape;7;p1"/>
          <p:cNvSpPr txBox="1">
            <a:spLocks noGrp="1"/>
          </p:cNvSpPr>
          <p:nvPr>
            <p:ph type="title"/>
          </p:nvPr>
        </p:nvSpPr>
        <p:spPr>
          <a:xfrm>
            <a:off x="2901625" y="1542150"/>
            <a:ext cx="132237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accent6"/>
              </a:buClr>
              <a:buSzPts val="9950"/>
              <a:buFont typeface="Changa"/>
              <a:buNone/>
              <a:defRPr sz="9950" b="1" i="0" u="none" strike="noStrike" cap="none">
                <a:solidFill>
                  <a:schemeClr val="accent6"/>
                </a:solidFill>
                <a:latin typeface="Changa"/>
                <a:ea typeface="Changa"/>
                <a:cs typeface="Changa"/>
                <a:sym typeface="Changa"/>
              </a:defRPr>
            </a:lvl1pPr>
            <a:lvl2pPr lvl="1">
              <a:spcBef>
                <a:spcPts val="0"/>
              </a:spcBef>
              <a:spcAft>
                <a:spcPts val="0"/>
              </a:spcAft>
              <a:buClr>
                <a:schemeClr val="accent6"/>
              </a:buClr>
              <a:buSzPts val="1400"/>
              <a:buNone/>
              <a:defRPr sz="1800">
                <a:solidFill>
                  <a:schemeClr val="accent6"/>
                </a:solidFill>
              </a:defRPr>
            </a:lvl2pPr>
            <a:lvl3pPr lvl="2">
              <a:spcBef>
                <a:spcPts val="0"/>
              </a:spcBef>
              <a:spcAft>
                <a:spcPts val="0"/>
              </a:spcAft>
              <a:buClr>
                <a:schemeClr val="accent6"/>
              </a:buClr>
              <a:buSzPts val="1400"/>
              <a:buNone/>
              <a:defRPr sz="1800">
                <a:solidFill>
                  <a:schemeClr val="accent6"/>
                </a:solidFill>
              </a:defRPr>
            </a:lvl3pPr>
            <a:lvl4pPr lvl="3">
              <a:spcBef>
                <a:spcPts val="0"/>
              </a:spcBef>
              <a:spcAft>
                <a:spcPts val="0"/>
              </a:spcAft>
              <a:buClr>
                <a:schemeClr val="accent6"/>
              </a:buClr>
              <a:buSzPts val="1400"/>
              <a:buNone/>
              <a:defRPr sz="1800">
                <a:solidFill>
                  <a:schemeClr val="accent6"/>
                </a:solidFill>
              </a:defRPr>
            </a:lvl4pPr>
            <a:lvl5pPr lvl="4">
              <a:spcBef>
                <a:spcPts val="0"/>
              </a:spcBef>
              <a:spcAft>
                <a:spcPts val="0"/>
              </a:spcAft>
              <a:buClr>
                <a:schemeClr val="accent6"/>
              </a:buClr>
              <a:buSzPts val="1400"/>
              <a:buNone/>
              <a:defRPr sz="1800">
                <a:solidFill>
                  <a:schemeClr val="accent6"/>
                </a:solidFill>
              </a:defRPr>
            </a:lvl5pPr>
            <a:lvl6pPr lvl="5">
              <a:spcBef>
                <a:spcPts val="0"/>
              </a:spcBef>
              <a:spcAft>
                <a:spcPts val="0"/>
              </a:spcAft>
              <a:buClr>
                <a:schemeClr val="accent6"/>
              </a:buClr>
              <a:buSzPts val="1400"/>
              <a:buNone/>
              <a:defRPr sz="1800">
                <a:solidFill>
                  <a:schemeClr val="accent6"/>
                </a:solidFill>
              </a:defRPr>
            </a:lvl6pPr>
            <a:lvl7pPr lvl="6">
              <a:spcBef>
                <a:spcPts val="0"/>
              </a:spcBef>
              <a:spcAft>
                <a:spcPts val="0"/>
              </a:spcAft>
              <a:buClr>
                <a:schemeClr val="accent6"/>
              </a:buClr>
              <a:buSzPts val="1400"/>
              <a:buNone/>
              <a:defRPr sz="1800">
                <a:solidFill>
                  <a:schemeClr val="accent6"/>
                </a:solidFill>
              </a:defRPr>
            </a:lvl7pPr>
            <a:lvl8pPr lvl="7">
              <a:spcBef>
                <a:spcPts val="0"/>
              </a:spcBef>
              <a:spcAft>
                <a:spcPts val="0"/>
              </a:spcAft>
              <a:buClr>
                <a:schemeClr val="accent6"/>
              </a:buClr>
              <a:buSzPts val="1400"/>
              <a:buNone/>
              <a:defRPr sz="1800">
                <a:solidFill>
                  <a:schemeClr val="accent6"/>
                </a:solidFill>
              </a:defRPr>
            </a:lvl8pPr>
            <a:lvl9pPr lvl="8">
              <a:spcBef>
                <a:spcPts val="0"/>
              </a:spcBef>
              <a:spcAft>
                <a:spcPts val="0"/>
              </a:spcAft>
              <a:buClr>
                <a:schemeClr val="accent6"/>
              </a:buClr>
              <a:buSzPts val="1400"/>
              <a:buNone/>
              <a:defRPr sz="1800">
                <a:solidFill>
                  <a:schemeClr val="accent6"/>
                </a:solidFill>
              </a:defRPr>
            </a:lvl9pPr>
          </a:lstStyle>
          <a:p>
            <a:endParaRPr/>
          </a:p>
        </p:txBody>
      </p:sp>
      <p:sp>
        <p:nvSpPr>
          <p:cNvPr id="8" name="Google Shape;8;p1"/>
          <p:cNvSpPr txBox="1">
            <a:spLocks noGrp="1"/>
          </p:cNvSpPr>
          <p:nvPr>
            <p:ph type="body" idx="1"/>
          </p:nvPr>
        </p:nvSpPr>
        <p:spPr>
          <a:xfrm>
            <a:off x="5504500" y="4338875"/>
            <a:ext cx="8229600" cy="4526100"/>
          </a:xfrm>
          <a:prstGeom prst="rect">
            <a:avLst/>
          </a:prstGeom>
          <a:noFill/>
          <a:ln>
            <a:noFill/>
          </a:ln>
        </p:spPr>
        <p:txBody>
          <a:bodyPr spcFirstLastPara="1" wrap="square" lIns="91425" tIns="45700" rIns="91425" bIns="45700" anchor="t" anchorCtr="0">
            <a:normAutofit/>
          </a:bodyPr>
          <a:lstStyle>
            <a:lvl1pPr marL="457200" marR="0" lvl="0" indent="-450850" algn="l" rtl="0">
              <a:spcBef>
                <a:spcPts val="640"/>
              </a:spcBef>
              <a:spcAft>
                <a:spcPts val="0"/>
              </a:spcAft>
              <a:buClr>
                <a:schemeClr val="lt1"/>
              </a:buClr>
              <a:buSzPts val="3500"/>
              <a:buFont typeface="NTR"/>
              <a:buChar char="•"/>
              <a:defRPr sz="3500" i="0" u="none" strike="noStrike" cap="none">
                <a:solidFill>
                  <a:schemeClr val="lt1"/>
                </a:solidFill>
                <a:latin typeface="NTR"/>
                <a:ea typeface="NTR"/>
                <a:cs typeface="NTR"/>
                <a:sym typeface="NTR"/>
              </a:defRPr>
            </a:lvl1pPr>
            <a:lvl2pPr marL="914400" marR="0" lvl="1" indent="-450850" algn="l" rtl="0">
              <a:spcBef>
                <a:spcPts val="560"/>
              </a:spcBef>
              <a:spcAft>
                <a:spcPts val="0"/>
              </a:spcAft>
              <a:buClr>
                <a:schemeClr val="lt1"/>
              </a:buClr>
              <a:buSzPts val="3500"/>
              <a:buFont typeface="NTR"/>
              <a:buChar char="–"/>
              <a:defRPr sz="3500" i="0" u="none" strike="noStrike" cap="none">
                <a:solidFill>
                  <a:schemeClr val="lt1"/>
                </a:solidFill>
                <a:latin typeface="NTR"/>
                <a:ea typeface="NTR"/>
                <a:cs typeface="NTR"/>
                <a:sym typeface="NTR"/>
              </a:defRPr>
            </a:lvl2pPr>
            <a:lvl3pPr marL="1371600" marR="0" lvl="2" indent="-450850" algn="l" rtl="0">
              <a:spcBef>
                <a:spcPts val="480"/>
              </a:spcBef>
              <a:spcAft>
                <a:spcPts val="0"/>
              </a:spcAft>
              <a:buClr>
                <a:schemeClr val="lt1"/>
              </a:buClr>
              <a:buSzPts val="3500"/>
              <a:buFont typeface="NTR"/>
              <a:buChar char="•"/>
              <a:defRPr sz="3500" i="0" u="none" strike="noStrike" cap="none">
                <a:solidFill>
                  <a:schemeClr val="lt1"/>
                </a:solidFill>
                <a:latin typeface="NTR"/>
                <a:ea typeface="NTR"/>
                <a:cs typeface="NTR"/>
                <a:sym typeface="NTR"/>
              </a:defRPr>
            </a:lvl3pPr>
            <a:lvl4pPr marL="1828800" marR="0" lvl="3" indent="-450850" algn="l" rtl="0">
              <a:spcBef>
                <a:spcPts val="400"/>
              </a:spcBef>
              <a:spcAft>
                <a:spcPts val="0"/>
              </a:spcAft>
              <a:buClr>
                <a:schemeClr val="lt1"/>
              </a:buClr>
              <a:buSzPts val="3500"/>
              <a:buFont typeface="NTR"/>
              <a:buChar char="–"/>
              <a:defRPr sz="3500" i="0" u="none" strike="noStrike" cap="none">
                <a:solidFill>
                  <a:schemeClr val="lt1"/>
                </a:solidFill>
                <a:latin typeface="NTR"/>
                <a:ea typeface="NTR"/>
                <a:cs typeface="NTR"/>
                <a:sym typeface="NTR"/>
              </a:defRPr>
            </a:lvl4pPr>
            <a:lvl5pPr marL="2286000" marR="0" lvl="4" indent="-450850" algn="l" rtl="0">
              <a:spcBef>
                <a:spcPts val="400"/>
              </a:spcBef>
              <a:spcAft>
                <a:spcPts val="0"/>
              </a:spcAft>
              <a:buClr>
                <a:schemeClr val="lt1"/>
              </a:buClr>
              <a:buSzPts val="3500"/>
              <a:buFont typeface="NTR"/>
              <a:buChar char="»"/>
              <a:defRPr sz="3500" i="0" u="none" strike="noStrike" cap="none">
                <a:solidFill>
                  <a:schemeClr val="lt1"/>
                </a:solidFill>
                <a:latin typeface="NTR"/>
                <a:ea typeface="NTR"/>
                <a:cs typeface="NTR"/>
                <a:sym typeface="NTR"/>
              </a:defRPr>
            </a:lvl5pPr>
            <a:lvl6pPr marL="2743200" marR="0" lvl="5" indent="-450850" algn="l" rtl="0">
              <a:spcBef>
                <a:spcPts val="400"/>
              </a:spcBef>
              <a:spcAft>
                <a:spcPts val="0"/>
              </a:spcAft>
              <a:buClr>
                <a:schemeClr val="lt1"/>
              </a:buClr>
              <a:buSzPts val="3500"/>
              <a:buFont typeface="NTR"/>
              <a:buChar char="•"/>
              <a:defRPr sz="3500" i="0" u="none" strike="noStrike" cap="none">
                <a:solidFill>
                  <a:schemeClr val="lt1"/>
                </a:solidFill>
                <a:latin typeface="NTR"/>
                <a:ea typeface="NTR"/>
                <a:cs typeface="NTR"/>
                <a:sym typeface="NTR"/>
              </a:defRPr>
            </a:lvl6pPr>
            <a:lvl7pPr marL="3200400" marR="0" lvl="6" indent="-450850" algn="l" rtl="0">
              <a:spcBef>
                <a:spcPts val="400"/>
              </a:spcBef>
              <a:spcAft>
                <a:spcPts val="0"/>
              </a:spcAft>
              <a:buClr>
                <a:schemeClr val="lt1"/>
              </a:buClr>
              <a:buSzPts val="3500"/>
              <a:buFont typeface="NTR"/>
              <a:buChar char="•"/>
              <a:defRPr sz="3500" i="0" u="none" strike="noStrike" cap="none">
                <a:solidFill>
                  <a:schemeClr val="lt1"/>
                </a:solidFill>
                <a:latin typeface="NTR"/>
                <a:ea typeface="NTR"/>
                <a:cs typeface="NTR"/>
                <a:sym typeface="NTR"/>
              </a:defRPr>
            </a:lvl7pPr>
            <a:lvl8pPr marL="3657600" marR="0" lvl="7" indent="-450850" algn="l" rtl="0">
              <a:spcBef>
                <a:spcPts val="400"/>
              </a:spcBef>
              <a:spcAft>
                <a:spcPts val="0"/>
              </a:spcAft>
              <a:buClr>
                <a:schemeClr val="lt1"/>
              </a:buClr>
              <a:buSzPts val="3500"/>
              <a:buFont typeface="NTR"/>
              <a:buChar char="•"/>
              <a:defRPr sz="3500" i="0" u="none" strike="noStrike" cap="none">
                <a:solidFill>
                  <a:schemeClr val="lt1"/>
                </a:solidFill>
                <a:latin typeface="NTR"/>
                <a:ea typeface="NTR"/>
                <a:cs typeface="NTR"/>
                <a:sym typeface="NTR"/>
              </a:defRPr>
            </a:lvl8pPr>
            <a:lvl9pPr marL="4114800" marR="0" lvl="8" indent="-450850" algn="l" rtl="0">
              <a:spcBef>
                <a:spcPts val="400"/>
              </a:spcBef>
              <a:spcAft>
                <a:spcPts val="0"/>
              </a:spcAft>
              <a:buClr>
                <a:schemeClr val="lt1"/>
              </a:buClr>
              <a:buSzPts val="3500"/>
              <a:buFont typeface="NTR"/>
              <a:buChar char="•"/>
              <a:defRPr sz="3500" i="0" u="none" strike="noStrike" cap="none">
                <a:solidFill>
                  <a:schemeClr val="lt1"/>
                </a:solidFill>
                <a:latin typeface="NTR"/>
                <a:ea typeface="NTR"/>
                <a:cs typeface="NTR"/>
                <a:sym typeface="NT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3.png"/><Relationship Id="rId11" Type="http://schemas.openxmlformats.org/officeDocument/2006/relationships/image" Target="../media/image27.png"/><Relationship Id="rId5" Type="http://schemas.openxmlformats.org/officeDocument/2006/relationships/image" Target="../media/image2.png"/><Relationship Id="rId10" Type="http://schemas.openxmlformats.org/officeDocument/2006/relationships/image" Target="../media/image26.png"/><Relationship Id="rId4" Type="http://schemas.openxmlformats.org/officeDocument/2006/relationships/image" Target="../media/image3.png"/><Relationship Id="rId9"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37.png"/></Relationships>
</file>

<file path=ppt/slides/_rels/slide1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4.png"/><Relationship Id="rId10" Type="http://schemas.openxmlformats.org/officeDocument/2006/relationships/image" Target="../media/image10.png"/><Relationship Id="rId4" Type="http://schemas.openxmlformats.org/officeDocument/2006/relationships/image" Target="../media/image16.png"/><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8.png"/><Relationship Id="rId7"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5.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png"/><Relationship Id="rId7"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27.png"/><Relationship Id="rId4" Type="http://schemas.openxmlformats.org/officeDocument/2006/relationships/image" Target="../media/image32.png"/><Relationship Id="rId9" Type="http://schemas.openxmlformats.org/officeDocument/2006/relationships/image" Target="../media/image3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2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1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5A80"/>
        </a:solidFill>
        <a:effectLst/>
      </p:bgPr>
    </p:bg>
    <p:spTree>
      <p:nvGrpSpPr>
        <p:cNvPr id="1" name="Shape 68"/>
        <p:cNvGrpSpPr/>
        <p:nvPr/>
      </p:nvGrpSpPr>
      <p:grpSpPr>
        <a:xfrm>
          <a:off x="0" y="0"/>
          <a:ext cx="0" cy="0"/>
          <a:chOff x="0" y="0"/>
          <a:chExt cx="0" cy="0"/>
        </a:xfrm>
      </p:grpSpPr>
      <p:sp>
        <p:nvSpPr>
          <p:cNvPr id="69" name="Google Shape;69;p10"/>
          <p:cNvSpPr/>
          <p:nvPr/>
        </p:nvSpPr>
        <p:spPr>
          <a:xfrm>
            <a:off x="37596" y="0"/>
            <a:ext cx="18250404" cy="18250404"/>
          </a:xfrm>
          <a:custGeom>
            <a:avLst/>
            <a:gdLst/>
            <a:ahLst/>
            <a:cxnLst/>
            <a:rect l="l" t="t" r="r" b="b"/>
            <a:pathLst>
              <a:path w="18250404" h="18250404" extrusionOk="0">
                <a:moveTo>
                  <a:pt x="0" y="0"/>
                </a:moveTo>
                <a:lnTo>
                  <a:pt x="18250404" y="0"/>
                </a:lnTo>
                <a:lnTo>
                  <a:pt x="18250404" y="18250404"/>
                </a:lnTo>
                <a:lnTo>
                  <a:pt x="0" y="18250404"/>
                </a:lnTo>
                <a:lnTo>
                  <a:pt x="0" y="0"/>
                </a:lnTo>
                <a:close/>
              </a:path>
            </a:pathLst>
          </a:custGeom>
          <a:blipFill rotWithShape="1">
            <a:blip r:embed="rId3">
              <a:alphaModFix amt="27000"/>
            </a:blip>
            <a:stretch>
              <a:fillRect/>
            </a:stretch>
          </a:blipFill>
          <a:ln>
            <a:noFill/>
          </a:ln>
        </p:spPr>
      </p:sp>
      <p:sp>
        <p:nvSpPr>
          <p:cNvPr id="70" name="Google Shape;70;p10"/>
          <p:cNvSpPr txBox="1"/>
          <p:nvPr/>
        </p:nvSpPr>
        <p:spPr>
          <a:xfrm>
            <a:off x="1528768" y="2449892"/>
            <a:ext cx="15973419" cy="984885"/>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None/>
            </a:pPr>
            <a:r>
              <a:rPr lang="en-IN" sz="8000" dirty="0">
                <a:solidFill>
                  <a:schemeClr val="bg1"/>
                </a:solidFill>
              </a:rPr>
              <a:t>OPERATORS IN C </a:t>
            </a:r>
            <a:endParaRPr sz="8000" dirty="0">
              <a:solidFill>
                <a:schemeClr val="bg1"/>
              </a:solidFill>
            </a:endParaRPr>
          </a:p>
        </p:txBody>
      </p:sp>
      <p:sp>
        <p:nvSpPr>
          <p:cNvPr id="72" name="Google Shape;72;p10"/>
          <p:cNvSpPr/>
          <p:nvPr/>
        </p:nvSpPr>
        <p:spPr>
          <a:xfrm rot="304165">
            <a:off x="14009788" y="8028421"/>
            <a:ext cx="2042646" cy="965614"/>
          </a:xfrm>
          <a:custGeom>
            <a:avLst/>
            <a:gdLst/>
            <a:ahLst/>
            <a:cxnLst/>
            <a:rect l="l" t="t" r="r" b="b"/>
            <a:pathLst>
              <a:path w="2042646" h="965614" extrusionOk="0">
                <a:moveTo>
                  <a:pt x="0" y="0"/>
                </a:moveTo>
                <a:lnTo>
                  <a:pt x="2042645" y="0"/>
                </a:lnTo>
                <a:lnTo>
                  <a:pt x="2042645" y="965614"/>
                </a:lnTo>
                <a:lnTo>
                  <a:pt x="0" y="965614"/>
                </a:lnTo>
                <a:lnTo>
                  <a:pt x="0" y="0"/>
                </a:lnTo>
                <a:close/>
              </a:path>
            </a:pathLst>
          </a:custGeom>
          <a:blipFill rotWithShape="1">
            <a:blip r:embed="rId4">
              <a:alphaModFix/>
            </a:blip>
            <a:stretch>
              <a:fillRect/>
            </a:stretch>
          </a:blipFill>
          <a:ln>
            <a:noFill/>
          </a:ln>
        </p:spPr>
      </p:sp>
      <p:cxnSp>
        <p:nvCxnSpPr>
          <p:cNvPr id="73" name="Google Shape;73;p10"/>
          <p:cNvCxnSpPr/>
          <p:nvPr/>
        </p:nvCxnSpPr>
        <p:spPr>
          <a:xfrm rot="10800000">
            <a:off x="1076325" y="4217627"/>
            <a:ext cx="0" cy="5107348"/>
          </a:xfrm>
          <a:prstGeom prst="straightConnector1">
            <a:avLst/>
          </a:prstGeom>
          <a:noFill/>
          <a:ln w="114300" cap="flat" cmpd="sng">
            <a:solidFill>
              <a:srgbClr val="00C4A8"/>
            </a:solidFill>
            <a:prstDash val="solid"/>
            <a:round/>
            <a:headEnd type="none" w="sm" len="sm"/>
            <a:tailEnd type="triangle" w="med" len="med"/>
          </a:ln>
        </p:spPr>
      </p:cxnSp>
      <p:sp>
        <p:nvSpPr>
          <p:cNvPr id="74" name="Google Shape;74;p10"/>
          <p:cNvSpPr/>
          <p:nvPr/>
        </p:nvSpPr>
        <p:spPr>
          <a:xfrm rot="-7347071" flipH="1">
            <a:off x="3628580" y="827580"/>
            <a:ext cx="1775165" cy="839169"/>
          </a:xfrm>
          <a:custGeom>
            <a:avLst/>
            <a:gdLst/>
            <a:ahLst/>
            <a:cxnLst/>
            <a:rect l="l" t="t" r="r" b="b"/>
            <a:pathLst>
              <a:path w="1775165" h="839169" extrusionOk="0">
                <a:moveTo>
                  <a:pt x="1775166" y="0"/>
                </a:moveTo>
                <a:lnTo>
                  <a:pt x="0" y="0"/>
                </a:lnTo>
                <a:lnTo>
                  <a:pt x="0" y="839169"/>
                </a:lnTo>
                <a:lnTo>
                  <a:pt x="1775166" y="839169"/>
                </a:lnTo>
                <a:lnTo>
                  <a:pt x="1775166" y="0"/>
                </a:lnTo>
                <a:close/>
              </a:path>
            </a:pathLst>
          </a:custGeom>
          <a:blipFill rotWithShape="1">
            <a:blip r:embed="rId5">
              <a:alphaModFix/>
            </a:blip>
            <a:stretch>
              <a:fillRect/>
            </a:stretch>
          </a:blipFill>
          <a:ln>
            <a:noFill/>
          </a:ln>
        </p:spPr>
      </p:sp>
      <p:sp>
        <p:nvSpPr>
          <p:cNvPr id="75" name="Google Shape;75;p10"/>
          <p:cNvSpPr/>
          <p:nvPr/>
        </p:nvSpPr>
        <p:spPr>
          <a:xfrm rot="-955411">
            <a:off x="11167376" y="8180940"/>
            <a:ext cx="577705" cy="660577"/>
          </a:xfrm>
          <a:custGeom>
            <a:avLst/>
            <a:gdLst/>
            <a:ahLst/>
            <a:cxnLst/>
            <a:rect l="l" t="t" r="r" b="b"/>
            <a:pathLst>
              <a:path w="577705" h="660577" extrusionOk="0">
                <a:moveTo>
                  <a:pt x="0" y="0"/>
                </a:moveTo>
                <a:lnTo>
                  <a:pt x="577705" y="0"/>
                </a:lnTo>
                <a:lnTo>
                  <a:pt x="577705" y="660577"/>
                </a:lnTo>
                <a:lnTo>
                  <a:pt x="0" y="660577"/>
                </a:lnTo>
                <a:lnTo>
                  <a:pt x="0" y="0"/>
                </a:lnTo>
                <a:close/>
              </a:path>
            </a:pathLst>
          </a:custGeom>
          <a:blipFill rotWithShape="1">
            <a:blip r:embed="rId6">
              <a:alphaModFix/>
            </a:blip>
            <a:stretch>
              <a:fillRect/>
            </a:stretch>
          </a:blipFill>
          <a:ln>
            <a:noFill/>
          </a:ln>
        </p:spPr>
      </p:sp>
      <p:sp>
        <p:nvSpPr>
          <p:cNvPr id="76" name="Google Shape;76;p10"/>
          <p:cNvSpPr/>
          <p:nvPr/>
        </p:nvSpPr>
        <p:spPr>
          <a:xfrm rot="827264">
            <a:off x="1125835" y="1690360"/>
            <a:ext cx="751123" cy="905959"/>
          </a:xfrm>
          <a:custGeom>
            <a:avLst/>
            <a:gdLst/>
            <a:ahLst/>
            <a:cxnLst/>
            <a:rect l="l" t="t" r="r" b="b"/>
            <a:pathLst>
              <a:path w="751123" h="905959" extrusionOk="0">
                <a:moveTo>
                  <a:pt x="0" y="0"/>
                </a:moveTo>
                <a:lnTo>
                  <a:pt x="751123" y="0"/>
                </a:lnTo>
                <a:lnTo>
                  <a:pt x="751123" y="905959"/>
                </a:lnTo>
                <a:lnTo>
                  <a:pt x="0" y="905959"/>
                </a:lnTo>
                <a:lnTo>
                  <a:pt x="0" y="0"/>
                </a:lnTo>
                <a:close/>
              </a:path>
            </a:pathLst>
          </a:custGeom>
          <a:blipFill rotWithShape="1">
            <a:blip r:embed="rId7">
              <a:alphaModFix/>
            </a:blip>
            <a:stretch>
              <a:fillRect/>
            </a:stretch>
          </a:blipFill>
          <a:ln>
            <a:noFill/>
          </a:ln>
        </p:spPr>
      </p:sp>
      <p:cxnSp>
        <p:nvCxnSpPr>
          <p:cNvPr id="77" name="Google Shape;77;p10"/>
          <p:cNvCxnSpPr/>
          <p:nvPr/>
        </p:nvCxnSpPr>
        <p:spPr>
          <a:xfrm>
            <a:off x="1028700" y="9277350"/>
            <a:ext cx="8115300" cy="0"/>
          </a:xfrm>
          <a:prstGeom prst="straightConnector1">
            <a:avLst/>
          </a:prstGeom>
          <a:noFill/>
          <a:ln w="114300" cap="flat" cmpd="sng">
            <a:solidFill>
              <a:srgbClr val="00C4A8"/>
            </a:solidFill>
            <a:prstDash val="solid"/>
            <a:round/>
            <a:headEnd type="none" w="sm" len="sm"/>
            <a:tailEnd type="triangle" w="med" len="med"/>
          </a:ln>
        </p:spPr>
      </p:cxnSp>
      <p:sp>
        <p:nvSpPr>
          <p:cNvPr id="78" name="Google Shape;78;p10"/>
          <p:cNvSpPr/>
          <p:nvPr/>
        </p:nvSpPr>
        <p:spPr>
          <a:xfrm rot="494912">
            <a:off x="15629053" y="711243"/>
            <a:ext cx="1296079" cy="2360408"/>
          </a:xfrm>
          <a:custGeom>
            <a:avLst/>
            <a:gdLst/>
            <a:ahLst/>
            <a:cxnLst/>
            <a:rect l="l" t="t" r="r" b="b"/>
            <a:pathLst>
              <a:path w="1296079" h="2360408" extrusionOk="0">
                <a:moveTo>
                  <a:pt x="0" y="0"/>
                </a:moveTo>
                <a:lnTo>
                  <a:pt x="1296079" y="0"/>
                </a:lnTo>
                <a:lnTo>
                  <a:pt x="1296079" y="2360408"/>
                </a:lnTo>
                <a:lnTo>
                  <a:pt x="0" y="2360408"/>
                </a:lnTo>
                <a:lnTo>
                  <a:pt x="0" y="0"/>
                </a:lnTo>
                <a:close/>
              </a:path>
            </a:pathLst>
          </a:custGeom>
          <a:blipFill rotWithShape="1">
            <a:blip r:embed="rId8">
              <a:alphaModFix/>
            </a:blip>
            <a:stretch>
              <a:fillRect/>
            </a:stretch>
          </a:blipFill>
          <a:ln>
            <a:noFill/>
          </a:ln>
        </p:spPr>
      </p:sp>
      <p:sp>
        <p:nvSpPr>
          <p:cNvPr id="79" name="Google Shape;79;p10"/>
          <p:cNvSpPr/>
          <p:nvPr/>
        </p:nvSpPr>
        <p:spPr>
          <a:xfrm rot="-10721349">
            <a:off x="1086164" y="8363255"/>
            <a:ext cx="4443941" cy="911008"/>
          </a:xfrm>
          <a:custGeom>
            <a:avLst/>
            <a:gdLst/>
            <a:ahLst/>
            <a:cxnLst/>
            <a:rect l="l" t="t" r="r" b="b"/>
            <a:pathLst>
              <a:path w="4443941" h="911008" extrusionOk="0">
                <a:moveTo>
                  <a:pt x="0" y="0"/>
                </a:moveTo>
                <a:lnTo>
                  <a:pt x="4443941" y="0"/>
                </a:lnTo>
                <a:lnTo>
                  <a:pt x="4443941" y="911008"/>
                </a:lnTo>
                <a:lnTo>
                  <a:pt x="0" y="911008"/>
                </a:lnTo>
                <a:lnTo>
                  <a:pt x="0" y="0"/>
                </a:lnTo>
                <a:close/>
              </a:path>
            </a:pathLst>
          </a:custGeom>
          <a:blipFill rotWithShape="1">
            <a:blip r:embed="rId9">
              <a:alphaModFix/>
            </a:blip>
            <a:stretch>
              <a:fillRect/>
            </a:stretch>
          </a:blipFill>
          <a:ln>
            <a:noFill/>
          </a:ln>
        </p:spPr>
      </p:sp>
      <p:sp>
        <p:nvSpPr>
          <p:cNvPr id="80" name="Google Shape;80;p10"/>
          <p:cNvSpPr/>
          <p:nvPr/>
        </p:nvSpPr>
        <p:spPr>
          <a:xfrm rot="-9571870">
            <a:off x="11936811" y="1310654"/>
            <a:ext cx="2373450" cy="1070210"/>
          </a:xfrm>
          <a:custGeom>
            <a:avLst/>
            <a:gdLst/>
            <a:ahLst/>
            <a:cxnLst/>
            <a:rect l="l" t="t" r="r" b="b"/>
            <a:pathLst>
              <a:path w="2373450" h="1070210" extrusionOk="0">
                <a:moveTo>
                  <a:pt x="0" y="0"/>
                </a:moveTo>
                <a:lnTo>
                  <a:pt x="2373451" y="0"/>
                </a:lnTo>
                <a:lnTo>
                  <a:pt x="2373451" y="1070211"/>
                </a:lnTo>
                <a:lnTo>
                  <a:pt x="0" y="1070211"/>
                </a:lnTo>
                <a:lnTo>
                  <a:pt x="0" y="0"/>
                </a:lnTo>
                <a:close/>
              </a:path>
            </a:pathLst>
          </a:custGeom>
          <a:blipFill rotWithShape="1">
            <a:blip r:embed="rId10">
              <a:alphaModFix/>
            </a:blip>
            <a:stretch>
              <a:fillRect/>
            </a:stretch>
          </a:blipFill>
          <a:ln>
            <a:noFill/>
          </a:ln>
        </p:spPr>
      </p:sp>
      <p:sp>
        <p:nvSpPr>
          <p:cNvPr id="81" name="Google Shape;81;p10"/>
          <p:cNvSpPr/>
          <p:nvPr/>
        </p:nvSpPr>
        <p:spPr>
          <a:xfrm rot="-1039803">
            <a:off x="3083979" y="5346405"/>
            <a:ext cx="606163" cy="1103939"/>
          </a:xfrm>
          <a:custGeom>
            <a:avLst/>
            <a:gdLst/>
            <a:ahLst/>
            <a:cxnLst/>
            <a:rect l="l" t="t" r="r" b="b"/>
            <a:pathLst>
              <a:path w="606163" h="1103939" extrusionOk="0">
                <a:moveTo>
                  <a:pt x="0" y="0"/>
                </a:moveTo>
                <a:lnTo>
                  <a:pt x="606163" y="0"/>
                </a:lnTo>
                <a:lnTo>
                  <a:pt x="606163" y="1103939"/>
                </a:lnTo>
                <a:lnTo>
                  <a:pt x="0" y="1103939"/>
                </a:lnTo>
                <a:lnTo>
                  <a:pt x="0" y="0"/>
                </a:lnTo>
                <a:close/>
              </a:path>
            </a:pathLst>
          </a:custGeom>
          <a:blipFill rotWithShape="1">
            <a:blip r:embed="rId11">
              <a:alphaModFix/>
            </a:blip>
            <a:stretch>
              <a:fillRect/>
            </a:stretch>
          </a:blipFill>
          <a:ln>
            <a:noFill/>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D5A80"/>
        </a:solidFill>
        <a:effectLst/>
      </p:bgPr>
    </p:bg>
    <p:spTree>
      <p:nvGrpSpPr>
        <p:cNvPr id="1" name="Shape 317"/>
        <p:cNvGrpSpPr/>
        <p:nvPr/>
      </p:nvGrpSpPr>
      <p:grpSpPr>
        <a:xfrm>
          <a:off x="0" y="0"/>
          <a:ext cx="0" cy="0"/>
          <a:chOff x="0" y="0"/>
          <a:chExt cx="0" cy="0"/>
        </a:xfrm>
      </p:grpSpPr>
      <p:sp>
        <p:nvSpPr>
          <p:cNvPr id="318" name="Google Shape;318;p19"/>
          <p:cNvSpPr/>
          <p:nvPr/>
        </p:nvSpPr>
        <p:spPr>
          <a:xfrm>
            <a:off x="-226834" y="-1304144"/>
            <a:ext cx="18250404" cy="18250404"/>
          </a:xfrm>
          <a:custGeom>
            <a:avLst/>
            <a:gdLst/>
            <a:ahLst/>
            <a:cxnLst/>
            <a:rect l="l" t="t" r="r" b="b"/>
            <a:pathLst>
              <a:path w="18250404" h="18250404" extrusionOk="0">
                <a:moveTo>
                  <a:pt x="0" y="0"/>
                </a:moveTo>
                <a:lnTo>
                  <a:pt x="18250404" y="0"/>
                </a:lnTo>
                <a:lnTo>
                  <a:pt x="18250404" y="18250404"/>
                </a:lnTo>
                <a:lnTo>
                  <a:pt x="0" y="18250404"/>
                </a:lnTo>
                <a:lnTo>
                  <a:pt x="0" y="0"/>
                </a:lnTo>
                <a:close/>
              </a:path>
            </a:pathLst>
          </a:custGeom>
          <a:blipFill rotWithShape="1">
            <a:blip r:embed="rId3">
              <a:alphaModFix amt="19999"/>
            </a:blip>
            <a:stretch>
              <a:fillRect/>
            </a:stretch>
          </a:blipFill>
          <a:ln>
            <a:noFill/>
          </a:ln>
        </p:spPr>
        <p:txBody>
          <a:bodyPr/>
          <a:lstStyle/>
          <a:p>
            <a:endParaRPr lang="en-IN" dirty="0"/>
          </a:p>
        </p:txBody>
      </p:sp>
      <p:sp>
        <p:nvSpPr>
          <p:cNvPr id="405" name="Google Shape;405;p19"/>
          <p:cNvSpPr txBox="1"/>
          <p:nvPr/>
        </p:nvSpPr>
        <p:spPr>
          <a:xfrm>
            <a:off x="1349116" y="469514"/>
            <a:ext cx="15649730" cy="1384866"/>
          </a:xfrm>
          <a:prstGeom prst="rect">
            <a:avLst/>
          </a:prstGeom>
          <a:noFill/>
          <a:ln>
            <a:noFill/>
          </a:ln>
        </p:spPr>
        <p:txBody>
          <a:bodyPr spcFirstLastPara="1" wrap="square" lIns="0" tIns="0" rIns="0" bIns="0" anchor="t" anchorCtr="0">
            <a:spAutoFit/>
          </a:bodyPr>
          <a:lstStyle/>
          <a:p>
            <a:pPr marL="0" marR="0" lvl="0" indent="0" algn="l" rtl="0">
              <a:lnSpc>
                <a:spcPct val="89999"/>
              </a:lnSpc>
              <a:spcBef>
                <a:spcPts val="0"/>
              </a:spcBef>
              <a:spcAft>
                <a:spcPts val="0"/>
              </a:spcAft>
              <a:buNone/>
            </a:pPr>
            <a:r>
              <a:rPr lang="en-US" sz="9999" dirty="0">
                <a:solidFill>
                  <a:srgbClr val="59FF82"/>
                </a:solidFill>
                <a:latin typeface="Changa"/>
                <a:ea typeface="Changa"/>
                <a:cs typeface="Changa"/>
                <a:sym typeface="Changa"/>
              </a:rPr>
              <a:t>      </a:t>
            </a:r>
            <a:r>
              <a:rPr lang="en-US" sz="9999" b="0" i="0" u="none" strike="noStrike" cap="none" dirty="0">
                <a:solidFill>
                  <a:srgbClr val="59FF82"/>
                </a:solidFill>
                <a:latin typeface="Changa"/>
                <a:ea typeface="Changa"/>
                <a:cs typeface="Changa"/>
                <a:sym typeface="Changa"/>
              </a:rPr>
              <a:t>TERNARY OPERATOR</a:t>
            </a:r>
            <a:endParaRPr dirty="0"/>
          </a:p>
        </p:txBody>
      </p:sp>
      <p:grpSp>
        <p:nvGrpSpPr>
          <p:cNvPr id="407" name="Google Shape;407;p19"/>
          <p:cNvGrpSpPr/>
          <p:nvPr/>
        </p:nvGrpSpPr>
        <p:grpSpPr>
          <a:xfrm>
            <a:off x="11043273" y="7039534"/>
            <a:ext cx="190500" cy="190500"/>
            <a:chOff x="0" y="0"/>
            <a:chExt cx="812800" cy="812800"/>
          </a:xfrm>
        </p:grpSpPr>
        <p:sp>
          <p:nvSpPr>
            <p:cNvPr id="408" name="Google Shape;408;p19"/>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5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txBox="1"/>
            <p:nvPr/>
          </p:nvSpPr>
          <p:spPr>
            <a:xfrm>
              <a:off x="76200" y="57150"/>
              <a:ext cx="660400" cy="679450"/>
            </a:xfrm>
            <a:prstGeom prst="rect">
              <a:avLst/>
            </a:prstGeom>
            <a:noFill/>
            <a:ln>
              <a:noFill/>
            </a:ln>
          </p:spPr>
          <p:txBody>
            <a:bodyPr spcFirstLastPara="1" wrap="square" lIns="50800" tIns="50800" rIns="50800" bIns="50800" anchor="ctr" anchorCtr="0">
              <a:noAutofit/>
            </a:bodyPr>
            <a:lstStyle/>
            <a:p>
              <a:pPr marL="0" marR="0" lvl="0" indent="0" algn="ctr" rtl="0">
                <a:lnSpc>
                  <a:spcPct val="122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13" name="Google Shape;413;p19"/>
          <p:cNvSpPr/>
          <p:nvPr/>
        </p:nvSpPr>
        <p:spPr>
          <a:xfrm rot="4955683">
            <a:off x="13469883" y="5026416"/>
            <a:ext cx="7315200" cy="1082588"/>
          </a:xfrm>
          <a:custGeom>
            <a:avLst/>
            <a:gdLst/>
            <a:ahLst/>
            <a:cxnLst/>
            <a:rect l="l" t="t" r="r" b="b"/>
            <a:pathLst>
              <a:path w="7315200" h="1082588" extrusionOk="0">
                <a:moveTo>
                  <a:pt x="0" y="0"/>
                </a:moveTo>
                <a:lnTo>
                  <a:pt x="7315200" y="0"/>
                </a:lnTo>
                <a:lnTo>
                  <a:pt x="7315200" y="1082588"/>
                </a:lnTo>
                <a:lnTo>
                  <a:pt x="0" y="1082588"/>
                </a:lnTo>
                <a:lnTo>
                  <a:pt x="0" y="0"/>
                </a:lnTo>
                <a:close/>
              </a:path>
            </a:pathLst>
          </a:custGeom>
          <a:blipFill rotWithShape="1">
            <a:blip r:embed="rId4">
              <a:alphaModFix/>
            </a:blip>
            <a:stretch>
              <a:fillRect/>
            </a:stretch>
          </a:blipFill>
          <a:ln>
            <a:noFill/>
          </a:ln>
        </p:spPr>
      </p:sp>
      <p:sp>
        <p:nvSpPr>
          <p:cNvPr id="414" name="Google Shape;414;p19"/>
          <p:cNvSpPr/>
          <p:nvPr/>
        </p:nvSpPr>
        <p:spPr>
          <a:xfrm rot="-955411">
            <a:off x="8571146" y="8800906"/>
            <a:ext cx="503533" cy="575766"/>
          </a:xfrm>
          <a:custGeom>
            <a:avLst/>
            <a:gdLst/>
            <a:ahLst/>
            <a:cxnLst/>
            <a:rect l="l" t="t" r="r" b="b"/>
            <a:pathLst>
              <a:path w="503533" h="575766" extrusionOk="0">
                <a:moveTo>
                  <a:pt x="0" y="0"/>
                </a:moveTo>
                <a:lnTo>
                  <a:pt x="503533" y="0"/>
                </a:lnTo>
                <a:lnTo>
                  <a:pt x="503533" y="575765"/>
                </a:lnTo>
                <a:lnTo>
                  <a:pt x="0" y="575765"/>
                </a:lnTo>
                <a:lnTo>
                  <a:pt x="0" y="0"/>
                </a:lnTo>
                <a:close/>
              </a:path>
            </a:pathLst>
          </a:custGeom>
          <a:blipFill rotWithShape="1">
            <a:blip r:embed="rId5">
              <a:alphaModFix/>
            </a:blip>
            <a:stretch>
              <a:fillRect/>
            </a:stretch>
          </a:blipFill>
          <a:ln>
            <a:noFill/>
          </a:ln>
        </p:spPr>
      </p:sp>
      <p:sp>
        <p:nvSpPr>
          <p:cNvPr id="415" name="Google Shape;415;p19"/>
          <p:cNvSpPr/>
          <p:nvPr/>
        </p:nvSpPr>
        <p:spPr>
          <a:xfrm rot="827264">
            <a:off x="536118" y="765656"/>
            <a:ext cx="436176" cy="526089"/>
          </a:xfrm>
          <a:custGeom>
            <a:avLst/>
            <a:gdLst/>
            <a:ahLst/>
            <a:cxnLst/>
            <a:rect l="l" t="t" r="r" b="b"/>
            <a:pathLst>
              <a:path w="436176" h="526089" extrusionOk="0">
                <a:moveTo>
                  <a:pt x="0" y="0"/>
                </a:moveTo>
                <a:lnTo>
                  <a:pt x="436176" y="0"/>
                </a:lnTo>
                <a:lnTo>
                  <a:pt x="436176" y="526088"/>
                </a:lnTo>
                <a:lnTo>
                  <a:pt x="0" y="526088"/>
                </a:lnTo>
                <a:lnTo>
                  <a:pt x="0" y="0"/>
                </a:lnTo>
                <a:close/>
              </a:path>
            </a:pathLst>
          </a:custGeom>
          <a:blipFill rotWithShape="1">
            <a:blip r:embed="rId6">
              <a:alphaModFix/>
            </a:blip>
            <a:stretch>
              <a:fillRect/>
            </a:stretch>
          </a:blipFill>
          <a:ln>
            <a:noFill/>
          </a:ln>
        </p:spPr>
      </p:sp>
      <p:sp>
        <p:nvSpPr>
          <p:cNvPr id="416" name="Google Shape;416;p19"/>
          <p:cNvSpPr/>
          <p:nvPr/>
        </p:nvSpPr>
        <p:spPr>
          <a:xfrm rot="-955411">
            <a:off x="17450715" y="5081657"/>
            <a:ext cx="503533" cy="575766"/>
          </a:xfrm>
          <a:custGeom>
            <a:avLst/>
            <a:gdLst/>
            <a:ahLst/>
            <a:cxnLst/>
            <a:rect l="l" t="t" r="r" b="b"/>
            <a:pathLst>
              <a:path w="503533" h="575766" extrusionOk="0">
                <a:moveTo>
                  <a:pt x="0" y="0"/>
                </a:moveTo>
                <a:lnTo>
                  <a:pt x="503533" y="0"/>
                </a:lnTo>
                <a:lnTo>
                  <a:pt x="503533" y="575766"/>
                </a:lnTo>
                <a:lnTo>
                  <a:pt x="0" y="575766"/>
                </a:lnTo>
                <a:lnTo>
                  <a:pt x="0" y="0"/>
                </a:lnTo>
                <a:close/>
              </a:path>
            </a:pathLst>
          </a:custGeom>
          <a:blipFill rotWithShape="1">
            <a:blip r:embed="rId7">
              <a:alphaModFix/>
            </a:blip>
            <a:stretch>
              <a:fillRect/>
            </a:stretch>
          </a:blipFill>
          <a:ln>
            <a:noFill/>
          </a:ln>
        </p:spPr>
      </p:sp>
      <p:sp>
        <p:nvSpPr>
          <p:cNvPr id="3" name="TextBox 2">
            <a:extLst>
              <a:ext uri="{FF2B5EF4-FFF2-40B4-BE49-F238E27FC236}">
                <a16:creationId xmlns:a16="http://schemas.microsoft.com/office/drawing/2014/main" id="{D788771B-2D0B-6DD8-3F83-1E1A4DD188BF}"/>
              </a:ext>
            </a:extLst>
          </p:cNvPr>
          <p:cNvSpPr txBox="1"/>
          <p:nvPr/>
        </p:nvSpPr>
        <p:spPr>
          <a:xfrm>
            <a:off x="152321" y="1854380"/>
            <a:ext cx="17983360" cy="7294305"/>
          </a:xfrm>
          <a:prstGeom prst="rect">
            <a:avLst/>
          </a:prstGeom>
          <a:noFill/>
        </p:spPr>
        <p:txBody>
          <a:bodyPr wrap="square" rtlCol="0">
            <a:spAutoFit/>
          </a:bodyPr>
          <a:lstStyle/>
          <a:p>
            <a:r>
              <a:rPr lang="en-US" sz="3600" dirty="0">
                <a:solidFill>
                  <a:schemeClr val="bg1"/>
                </a:solidFill>
              </a:rPr>
              <a:t>The ternary operator, also known as the conditional operator, provides a concise way to express conditional statements. It takes three operands: a condition, a value to be returned if the condition is true, and a value to be returned if the condition is false.</a:t>
            </a:r>
          </a:p>
          <a:p>
            <a:r>
              <a:rPr lang="en-US" sz="3600" dirty="0">
                <a:solidFill>
                  <a:schemeClr val="bg1"/>
                </a:solidFill>
                <a:highlight>
                  <a:srgbClr val="800000"/>
                </a:highlight>
              </a:rPr>
              <a:t>Syntax:</a:t>
            </a:r>
          </a:p>
          <a:p>
            <a:r>
              <a:rPr lang="en-US" sz="3600" dirty="0">
                <a:solidFill>
                  <a:schemeClr val="bg1"/>
                </a:solidFill>
                <a:highlight>
                  <a:srgbClr val="800000"/>
                </a:highlight>
              </a:rPr>
              <a:t>		condition ? expression1 : expression2</a:t>
            </a:r>
          </a:p>
          <a:p>
            <a:endParaRPr lang="en-US" sz="3600" dirty="0">
              <a:solidFill>
                <a:schemeClr val="bg1"/>
              </a:solidFill>
              <a:highlight>
                <a:srgbClr val="800000"/>
              </a:highlight>
            </a:endParaRPr>
          </a:p>
          <a:p>
            <a:pPr marL="571500" indent="-571500">
              <a:buFont typeface="Arial" panose="020B0604020202020204" pitchFamily="34" charset="0"/>
              <a:buChar char="•"/>
            </a:pPr>
            <a:r>
              <a:rPr lang="en-US" sz="3600" dirty="0">
                <a:solidFill>
                  <a:schemeClr val="bg1"/>
                </a:solidFill>
              </a:rPr>
              <a:t>If the condition evaluates to true (non-zero), expression1 is evaluated and becomes the result of the entire expression.</a:t>
            </a:r>
          </a:p>
          <a:p>
            <a:pPr marL="571500" indent="-571500">
              <a:buFont typeface="Arial" panose="020B0604020202020204" pitchFamily="34" charset="0"/>
              <a:buChar char="•"/>
            </a:pPr>
            <a:r>
              <a:rPr lang="en-US" sz="3600" dirty="0">
                <a:solidFill>
                  <a:schemeClr val="bg1"/>
                </a:solidFill>
              </a:rPr>
              <a:t>If the condition evaluates to false (zero), expression2 is evaluated and becomes the result of the entire expression.</a:t>
            </a:r>
          </a:p>
          <a:p>
            <a:endParaRPr lang="en-US" sz="3600" dirty="0">
              <a:solidFill>
                <a:schemeClr val="bg1"/>
              </a:solidFill>
            </a:endParaRPr>
          </a:p>
          <a:p>
            <a:r>
              <a:rPr lang="en-US" sz="3600" dirty="0">
                <a:solidFill>
                  <a:schemeClr val="bg1"/>
                </a:solidFill>
              </a:rPr>
              <a:t>The ternary operator can make code more concise, especially when used judiciously in situations where an if-else statement would be cumbersome.</a:t>
            </a:r>
            <a:endParaRPr lang="en-IN" sz="3600"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D5A80"/>
        </a:solidFill>
        <a:effectLst/>
      </p:bgPr>
    </p:bg>
    <p:spTree>
      <p:nvGrpSpPr>
        <p:cNvPr id="1" name="Shape 420"/>
        <p:cNvGrpSpPr/>
        <p:nvPr/>
      </p:nvGrpSpPr>
      <p:grpSpPr>
        <a:xfrm>
          <a:off x="0" y="0"/>
          <a:ext cx="0" cy="0"/>
          <a:chOff x="0" y="0"/>
          <a:chExt cx="0" cy="0"/>
        </a:xfrm>
      </p:grpSpPr>
      <p:sp>
        <p:nvSpPr>
          <p:cNvPr id="421" name="Google Shape;421;p20"/>
          <p:cNvSpPr/>
          <p:nvPr/>
        </p:nvSpPr>
        <p:spPr>
          <a:xfrm>
            <a:off x="37596" y="0"/>
            <a:ext cx="18250404" cy="18250404"/>
          </a:xfrm>
          <a:custGeom>
            <a:avLst/>
            <a:gdLst/>
            <a:ahLst/>
            <a:cxnLst/>
            <a:rect l="l" t="t" r="r" b="b"/>
            <a:pathLst>
              <a:path w="18250404" h="18250404" extrusionOk="0">
                <a:moveTo>
                  <a:pt x="0" y="0"/>
                </a:moveTo>
                <a:lnTo>
                  <a:pt x="18250404" y="0"/>
                </a:lnTo>
                <a:lnTo>
                  <a:pt x="18250404" y="18250404"/>
                </a:lnTo>
                <a:lnTo>
                  <a:pt x="0" y="18250404"/>
                </a:lnTo>
                <a:lnTo>
                  <a:pt x="0" y="0"/>
                </a:lnTo>
                <a:close/>
              </a:path>
            </a:pathLst>
          </a:custGeom>
          <a:blipFill rotWithShape="1">
            <a:blip r:embed="rId3">
              <a:alphaModFix amt="19999"/>
            </a:blip>
            <a:stretch>
              <a:fillRect/>
            </a:stretch>
          </a:blipFill>
          <a:ln>
            <a:noFill/>
          </a:ln>
        </p:spPr>
        <p:txBody>
          <a:bodyPr/>
          <a:lstStyle/>
          <a:p>
            <a:endParaRPr lang="en-IN" dirty="0"/>
          </a:p>
        </p:txBody>
      </p:sp>
      <p:sp>
        <p:nvSpPr>
          <p:cNvPr id="518" name="Google Shape;518;p20"/>
          <p:cNvSpPr txBox="1"/>
          <p:nvPr/>
        </p:nvSpPr>
        <p:spPr>
          <a:xfrm>
            <a:off x="2674842" y="2075957"/>
            <a:ext cx="11221039" cy="609397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400" dirty="0">
                <a:solidFill>
                  <a:srgbClr val="FFFFFF"/>
                </a:solidFill>
                <a:latin typeface="NTR"/>
                <a:cs typeface="NTR"/>
                <a:sym typeface="NTR"/>
              </a:rPr>
              <a:t>#include &lt;</a:t>
            </a:r>
            <a:r>
              <a:rPr lang="en-US" sz="4400" dirty="0" err="1">
                <a:solidFill>
                  <a:srgbClr val="FFFFFF"/>
                </a:solidFill>
                <a:latin typeface="NTR"/>
                <a:cs typeface="NTR"/>
                <a:sym typeface="NTR"/>
              </a:rPr>
              <a:t>stdio.h</a:t>
            </a:r>
            <a:r>
              <a:rPr lang="en-US" sz="4400" dirty="0">
                <a:solidFill>
                  <a:srgbClr val="FFFFFF"/>
                </a:solidFill>
                <a:latin typeface="NTR"/>
                <a:cs typeface="NTR"/>
                <a:sym typeface="NTR"/>
              </a:rPr>
              <a:t>&gt;</a:t>
            </a:r>
          </a:p>
          <a:p>
            <a:pPr marL="0" marR="0" lvl="0" indent="0" algn="l" rtl="0">
              <a:lnSpc>
                <a:spcPct val="100000"/>
              </a:lnSpc>
              <a:spcBef>
                <a:spcPts val="0"/>
              </a:spcBef>
              <a:spcAft>
                <a:spcPts val="0"/>
              </a:spcAft>
              <a:buNone/>
            </a:pPr>
            <a:endParaRPr lang="en-US" sz="4400" dirty="0">
              <a:solidFill>
                <a:srgbClr val="FFFFFF"/>
              </a:solidFill>
              <a:latin typeface="NTR"/>
              <a:cs typeface="NTR"/>
              <a:sym typeface="NTR"/>
            </a:endParaRPr>
          </a:p>
          <a:p>
            <a:pPr marL="0" marR="0" lvl="0" indent="0" algn="l" rtl="0">
              <a:lnSpc>
                <a:spcPct val="100000"/>
              </a:lnSpc>
              <a:spcBef>
                <a:spcPts val="0"/>
              </a:spcBef>
              <a:spcAft>
                <a:spcPts val="0"/>
              </a:spcAft>
              <a:buNone/>
            </a:pPr>
            <a:r>
              <a:rPr lang="en-US" sz="4400" dirty="0">
                <a:solidFill>
                  <a:srgbClr val="FFFFFF"/>
                </a:solidFill>
                <a:latin typeface="NTR"/>
                <a:cs typeface="NTR"/>
                <a:sym typeface="NTR"/>
              </a:rPr>
              <a:t>int main() {</a:t>
            </a:r>
          </a:p>
          <a:p>
            <a:pPr marL="0" marR="0" lvl="0" indent="0" algn="l" rtl="0">
              <a:lnSpc>
                <a:spcPct val="100000"/>
              </a:lnSpc>
              <a:spcBef>
                <a:spcPts val="0"/>
              </a:spcBef>
              <a:spcAft>
                <a:spcPts val="0"/>
              </a:spcAft>
              <a:buNone/>
            </a:pPr>
            <a:r>
              <a:rPr lang="en-US" sz="4400" dirty="0">
                <a:solidFill>
                  <a:srgbClr val="FFFFFF"/>
                </a:solidFill>
                <a:latin typeface="NTR"/>
                <a:cs typeface="NTR"/>
                <a:sym typeface="NTR"/>
              </a:rPr>
              <a:t>    int a = 10;</a:t>
            </a:r>
          </a:p>
          <a:p>
            <a:pPr marL="0" marR="0" lvl="0" indent="0" algn="l" rtl="0">
              <a:lnSpc>
                <a:spcPct val="100000"/>
              </a:lnSpc>
              <a:spcBef>
                <a:spcPts val="0"/>
              </a:spcBef>
              <a:spcAft>
                <a:spcPts val="0"/>
              </a:spcAft>
              <a:buNone/>
            </a:pPr>
            <a:r>
              <a:rPr lang="en-US" sz="4400" dirty="0">
                <a:solidFill>
                  <a:srgbClr val="FFFFFF"/>
                </a:solidFill>
                <a:latin typeface="NTR"/>
                <a:cs typeface="NTR"/>
                <a:sym typeface="NTR"/>
              </a:rPr>
              <a:t>    int b = 20;</a:t>
            </a:r>
          </a:p>
          <a:p>
            <a:pPr marL="0" marR="0" lvl="0" indent="0" algn="l" rtl="0">
              <a:lnSpc>
                <a:spcPct val="100000"/>
              </a:lnSpc>
              <a:spcBef>
                <a:spcPts val="0"/>
              </a:spcBef>
              <a:spcAft>
                <a:spcPts val="0"/>
              </a:spcAft>
              <a:buNone/>
            </a:pPr>
            <a:r>
              <a:rPr lang="en-US" sz="4400" dirty="0">
                <a:solidFill>
                  <a:srgbClr val="FFFFFF"/>
                </a:solidFill>
                <a:latin typeface="NTR"/>
                <a:cs typeface="NTR"/>
                <a:sym typeface="NTR"/>
              </a:rPr>
              <a:t>    int max = (a &gt; b) ? a : b;</a:t>
            </a:r>
          </a:p>
          <a:p>
            <a:pPr marL="0" marR="0" lvl="0" indent="0" algn="l" rtl="0">
              <a:lnSpc>
                <a:spcPct val="100000"/>
              </a:lnSpc>
              <a:spcBef>
                <a:spcPts val="0"/>
              </a:spcBef>
              <a:spcAft>
                <a:spcPts val="0"/>
              </a:spcAft>
              <a:buNone/>
            </a:pPr>
            <a:r>
              <a:rPr lang="en-US" sz="4400" dirty="0">
                <a:solidFill>
                  <a:srgbClr val="FFFFFF"/>
                </a:solidFill>
                <a:latin typeface="NTR"/>
                <a:cs typeface="NTR"/>
                <a:sym typeface="NTR"/>
              </a:rPr>
              <a:t>    </a:t>
            </a:r>
            <a:r>
              <a:rPr lang="en-US" sz="4400" dirty="0" err="1">
                <a:solidFill>
                  <a:srgbClr val="FFFFFF"/>
                </a:solidFill>
                <a:latin typeface="NTR"/>
                <a:cs typeface="NTR"/>
                <a:sym typeface="NTR"/>
              </a:rPr>
              <a:t>printf</a:t>
            </a:r>
            <a:r>
              <a:rPr lang="en-US" sz="4400" dirty="0">
                <a:solidFill>
                  <a:srgbClr val="FFFFFF"/>
                </a:solidFill>
                <a:latin typeface="NTR"/>
                <a:cs typeface="NTR"/>
                <a:sym typeface="NTR"/>
              </a:rPr>
              <a:t>("The maximum value is: %d\n", max);</a:t>
            </a:r>
          </a:p>
          <a:p>
            <a:pPr marL="0" marR="0" lvl="0" indent="0" algn="l" rtl="0">
              <a:lnSpc>
                <a:spcPct val="100000"/>
              </a:lnSpc>
              <a:spcBef>
                <a:spcPts val="0"/>
              </a:spcBef>
              <a:spcAft>
                <a:spcPts val="0"/>
              </a:spcAft>
              <a:buNone/>
            </a:pPr>
            <a:r>
              <a:rPr lang="en-US" sz="4400" dirty="0">
                <a:solidFill>
                  <a:srgbClr val="FFFFFF"/>
                </a:solidFill>
                <a:latin typeface="NTR"/>
                <a:cs typeface="NTR"/>
                <a:sym typeface="NTR"/>
              </a:rPr>
              <a:t>    return 0;</a:t>
            </a:r>
          </a:p>
          <a:p>
            <a:pPr marL="0" marR="0" lvl="0" indent="0" algn="l" rtl="0">
              <a:lnSpc>
                <a:spcPct val="100000"/>
              </a:lnSpc>
              <a:spcBef>
                <a:spcPts val="0"/>
              </a:spcBef>
              <a:spcAft>
                <a:spcPts val="0"/>
              </a:spcAft>
              <a:buNone/>
            </a:pPr>
            <a:r>
              <a:rPr lang="en-US" sz="4400" dirty="0">
                <a:solidFill>
                  <a:srgbClr val="FFFFFF"/>
                </a:solidFill>
                <a:latin typeface="NTR"/>
                <a:cs typeface="NTR"/>
                <a:sym typeface="NTR"/>
              </a:rPr>
              <a:t>}</a:t>
            </a:r>
          </a:p>
        </p:txBody>
      </p:sp>
      <p:sp>
        <p:nvSpPr>
          <p:cNvPr id="519" name="Google Shape;519;p20"/>
          <p:cNvSpPr/>
          <p:nvPr/>
        </p:nvSpPr>
        <p:spPr>
          <a:xfrm rot="-6744989">
            <a:off x="15119861" y="205112"/>
            <a:ext cx="4357881" cy="1647175"/>
          </a:xfrm>
          <a:custGeom>
            <a:avLst/>
            <a:gdLst/>
            <a:ahLst/>
            <a:cxnLst/>
            <a:rect l="l" t="t" r="r" b="b"/>
            <a:pathLst>
              <a:path w="4357881" h="1647175" extrusionOk="0">
                <a:moveTo>
                  <a:pt x="0" y="0"/>
                </a:moveTo>
                <a:lnTo>
                  <a:pt x="4357881" y="0"/>
                </a:lnTo>
                <a:lnTo>
                  <a:pt x="4357881" y="1647176"/>
                </a:lnTo>
                <a:lnTo>
                  <a:pt x="0" y="1647176"/>
                </a:lnTo>
                <a:lnTo>
                  <a:pt x="0" y="0"/>
                </a:lnTo>
                <a:close/>
              </a:path>
            </a:pathLst>
          </a:custGeom>
          <a:blipFill rotWithShape="1">
            <a:blip r:embed="rId4">
              <a:alphaModFix/>
            </a:blip>
            <a:stretch>
              <a:fillRect/>
            </a:stretch>
          </a:blipFill>
          <a:ln>
            <a:noFill/>
          </a:ln>
        </p:spPr>
      </p:sp>
      <p:sp>
        <p:nvSpPr>
          <p:cNvPr id="520" name="Google Shape;520;p20"/>
          <p:cNvSpPr/>
          <p:nvPr/>
        </p:nvSpPr>
        <p:spPr>
          <a:xfrm>
            <a:off x="16030388" y="-2375495"/>
            <a:ext cx="5396459" cy="4114800"/>
          </a:xfrm>
          <a:custGeom>
            <a:avLst/>
            <a:gdLst/>
            <a:ahLst/>
            <a:cxnLst/>
            <a:rect l="l" t="t" r="r" b="b"/>
            <a:pathLst>
              <a:path w="5396459" h="4114800" extrusionOk="0">
                <a:moveTo>
                  <a:pt x="0" y="0"/>
                </a:moveTo>
                <a:lnTo>
                  <a:pt x="5396459" y="0"/>
                </a:lnTo>
                <a:lnTo>
                  <a:pt x="5396459" y="4114800"/>
                </a:lnTo>
                <a:lnTo>
                  <a:pt x="0" y="4114800"/>
                </a:lnTo>
                <a:lnTo>
                  <a:pt x="0" y="0"/>
                </a:lnTo>
                <a:close/>
              </a:path>
            </a:pathLst>
          </a:custGeom>
          <a:blipFill rotWithShape="1">
            <a:blip r:embed="rId5">
              <a:alphaModFix/>
            </a:blip>
            <a:stretch>
              <a:fillRect/>
            </a:stretch>
          </a:blipFill>
          <a:ln>
            <a:noFill/>
          </a:ln>
        </p:spPr>
      </p:sp>
      <p:sp>
        <p:nvSpPr>
          <p:cNvPr id="521" name="Google Shape;521;p20"/>
          <p:cNvSpPr/>
          <p:nvPr/>
        </p:nvSpPr>
        <p:spPr>
          <a:xfrm rot="1072861">
            <a:off x="16719276" y="9013912"/>
            <a:ext cx="516975" cy="488776"/>
          </a:xfrm>
          <a:custGeom>
            <a:avLst/>
            <a:gdLst/>
            <a:ahLst/>
            <a:cxnLst/>
            <a:rect l="l" t="t" r="r" b="b"/>
            <a:pathLst>
              <a:path w="516975" h="488776" extrusionOk="0">
                <a:moveTo>
                  <a:pt x="0" y="0"/>
                </a:moveTo>
                <a:lnTo>
                  <a:pt x="516975" y="0"/>
                </a:lnTo>
                <a:lnTo>
                  <a:pt x="516975" y="488776"/>
                </a:lnTo>
                <a:lnTo>
                  <a:pt x="0" y="488776"/>
                </a:lnTo>
                <a:lnTo>
                  <a:pt x="0" y="0"/>
                </a:lnTo>
                <a:close/>
              </a:path>
            </a:pathLst>
          </a:custGeom>
          <a:blipFill rotWithShape="1">
            <a:blip r:embed="rId6">
              <a:alphaModFix/>
            </a:blip>
            <a:stretch>
              <a:fillRect/>
            </a:stretch>
          </a:blipFill>
          <a:ln>
            <a:noFill/>
          </a:ln>
        </p:spPr>
      </p:sp>
      <p:sp>
        <p:nvSpPr>
          <p:cNvPr id="522" name="Google Shape;522;p20"/>
          <p:cNvSpPr/>
          <p:nvPr/>
        </p:nvSpPr>
        <p:spPr>
          <a:xfrm>
            <a:off x="6585665" y="520922"/>
            <a:ext cx="516975" cy="488776"/>
          </a:xfrm>
          <a:custGeom>
            <a:avLst/>
            <a:gdLst/>
            <a:ahLst/>
            <a:cxnLst/>
            <a:rect l="l" t="t" r="r" b="b"/>
            <a:pathLst>
              <a:path w="516975" h="488776" extrusionOk="0">
                <a:moveTo>
                  <a:pt x="0" y="0"/>
                </a:moveTo>
                <a:lnTo>
                  <a:pt x="516975" y="0"/>
                </a:lnTo>
                <a:lnTo>
                  <a:pt x="516975" y="488776"/>
                </a:lnTo>
                <a:lnTo>
                  <a:pt x="0" y="488776"/>
                </a:lnTo>
                <a:lnTo>
                  <a:pt x="0" y="0"/>
                </a:lnTo>
                <a:close/>
              </a:path>
            </a:pathLst>
          </a:custGeom>
          <a:blipFill rotWithShape="1">
            <a:blip r:embed="rId7">
              <a:alphaModFix/>
            </a:blip>
            <a:stretch>
              <a:fillRect/>
            </a:stretch>
          </a:blipFill>
          <a:ln>
            <a:noFill/>
          </a:ln>
        </p:spPr>
      </p:sp>
      <p:sp>
        <p:nvSpPr>
          <p:cNvPr id="523" name="Google Shape;523;p20"/>
          <p:cNvSpPr/>
          <p:nvPr/>
        </p:nvSpPr>
        <p:spPr>
          <a:xfrm>
            <a:off x="7738417" y="597909"/>
            <a:ext cx="754674" cy="334801"/>
          </a:xfrm>
          <a:custGeom>
            <a:avLst/>
            <a:gdLst/>
            <a:ahLst/>
            <a:cxnLst/>
            <a:rect l="l" t="t" r="r" b="b"/>
            <a:pathLst>
              <a:path w="754674" h="334801" extrusionOk="0">
                <a:moveTo>
                  <a:pt x="0" y="0"/>
                </a:moveTo>
                <a:lnTo>
                  <a:pt x="754674" y="0"/>
                </a:lnTo>
                <a:lnTo>
                  <a:pt x="754674" y="334801"/>
                </a:lnTo>
                <a:lnTo>
                  <a:pt x="0" y="334801"/>
                </a:lnTo>
                <a:lnTo>
                  <a:pt x="0" y="0"/>
                </a:lnTo>
                <a:close/>
              </a:path>
            </a:pathLst>
          </a:custGeom>
          <a:blipFill rotWithShape="1">
            <a:blip r:embed="rId8">
              <a:alphaModFix/>
            </a:blip>
            <a:stretch>
              <a:fillRect/>
            </a:stretch>
          </a:blipFill>
          <a:ln>
            <a:noFill/>
          </a:ln>
        </p:spPr>
      </p:sp>
      <p:sp>
        <p:nvSpPr>
          <p:cNvPr id="524" name="Google Shape;524;p20"/>
          <p:cNvSpPr/>
          <p:nvPr/>
        </p:nvSpPr>
        <p:spPr>
          <a:xfrm rot="1304833">
            <a:off x="9183536" y="451080"/>
            <a:ext cx="528918" cy="963261"/>
          </a:xfrm>
          <a:custGeom>
            <a:avLst/>
            <a:gdLst/>
            <a:ahLst/>
            <a:cxnLst/>
            <a:rect l="l" t="t" r="r" b="b"/>
            <a:pathLst>
              <a:path w="528918" h="963261" extrusionOk="0">
                <a:moveTo>
                  <a:pt x="0" y="0"/>
                </a:moveTo>
                <a:lnTo>
                  <a:pt x="528917" y="0"/>
                </a:lnTo>
                <a:lnTo>
                  <a:pt x="528917" y="963260"/>
                </a:lnTo>
                <a:lnTo>
                  <a:pt x="0" y="963260"/>
                </a:lnTo>
                <a:lnTo>
                  <a:pt x="0" y="0"/>
                </a:lnTo>
                <a:close/>
              </a:path>
            </a:pathLst>
          </a:custGeom>
          <a:blipFill rotWithShape="1">
            <a:blip r:embed="rId9">
              <a:alphaModFix/>
            </a:blip>
            <a:stretch>
              <a:fillRect/>
            </a:stretch>
          </a:blipFill>
          <a:ln>
            <a:noFill/>
          </a:ln>
        </p:spPr>
      </p:sp>
      <p:pic>
        <p:nvPicPr>
          <p:cNvPr id="527" name="Google Shape;527;p20"/>
          <p:cNvPicPr preferRelativeResize="0"/>
          <p:nvPr/>
        </p:nvPicPr>
        <p:blipFill>
          <a:blip r:embed="rId10">
            <a:alphaModFix/>
          </a:blip>
          <a:stretch>
            <a:fillRect/>
          </a:stretch>
        </p:blipFill>
        <p:spPr>
          <a:xfrm>
            <a:off x="2000800" y="6864725"/>
            <a:ext cx="5866775" cy="2927825"/>
          </a:xfrm>
          <a:prstGeom prst="rect">
            <a:avLst/>
          </a:prstGeom>
          <a:noFill/>
          <a:ln>
            <a:noFill/>
          </a:ln>
        </p:spPr>
      </p:pic>
      <p:sp>
        <p:nvSpPr>
          <p:cNvPr id="4" name="TextBox 3">
            <a:extLst>
              <a:ext uri="{FF2B5EF4-FFF2-40B4-BE49-F238E27FC236}">
                <a16:creationId xmlns:a16="http://schemas.microsoft.com/office/drawing/2014/main" id="{CAAA374D-03FF-B15E-9A12-1A641166159E}"/>
              </a:ext>
            </a:extLst>
          </p:cNvPr>
          <p:cNvSpPr txBox="1"/>
          <p:nvPr/>
        </p:nvSpPr>
        <p:spPr>
          <a:xfrm>
            <a:off x="1311686" y="635197"/>
            <a:ext cx="3050764" cy="646331"/>
          </a:xfrm>
          <a:prstGeom prst="rect">
            <a:avLst/>
          </a:prstGeom>
          <a:noFill/>
        </p:spPr>
        <p:txBody>
          <a:bodyPr wrap="square" rtlCol="0">
            <a:spAutoFit/>
          </a:bodyPr>
          <a:lstStyle/>
          <a:p>
            <a:r>
              <a:rPr lang="en-US" sz="3600" b="1" u="sng" dirty="0">
                <a:solidFill>
                  <a:schemeClr val="bg1"/>
                </a:solidFill>
              </a:rPr>
              <a:t>EXAMPLE:</a:t>
            </a:r>
            <a:endParaRPr lang="en-IN" sz="3600" b="1" u="sng"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D5A80"/>
        </a:solidFill>
        <a:effectLst/>
      </p:bgPr>
    </p:bg>
    <p:spTree>
      <p:nvGrpSpPr>
        <p:cNvPr id="1" name="Shape 85"/>
        <p:cNvGrpSpPr/>
        <p:nvPr/>
      </p:nvGrpSpPr>
      <p:grpSpPr>
        <a:xfrm>
          <a:off x="0" y="0"/>
          <a:ext cx="0" cy="0"/>
          <a:chOff x="0" y="0"/>
          <a:chExt cx="0" cy="0"/>
        </a:xfrm>
      </p:grpSpPr>
      <p:sp>
        <p:nvSpPr>
          <p:cNvPr id="91" name="Google Shape;91;p11"/>
          <p:cNvSpPr/>
          <p:nvPr/>
        </p:nvSpPr>
        <p:spPr>
          <a:xfrm>
            <a:off x="10972800" y="8243425"/>
            <a:ext cx="7315200" cy="1499616"/>
          </a:xfrm>
          <a:custGeom>
            <a:avLst/>
            <a:gdLst/>
            <a:ahLst/>
            <a:cxnLst/>
            <a:rect l="l" t="t" r="r" b="b"/>
            <a:pathLst>
              <a:path w="7315200" h="1499616" extrusionOk="0">
                <a:moveTo>
                  <a:pt x="0" y="0"/>
                </a:moveTo>
                <a:lnTo>
                  <a:pt x="7315200" y="0"/>
                </a:lnTo>
                <a:lnTo>
                  <a:pt x="7315200" y="1499616"/>
                </a:lnTo>
                <a:lnTo>
                  <a:pt x="0" y="1499616"/>
                </a:lnTo>
                <a:lnTo>
                  <a:pt x="0" y="0"/>
                </a:lnTo>
                <a:close/>
              </a:path>
            </a:pathLst>
          </a:custGeom>
          <a:blipFill rotWithShape="1">
            <a:blip r:embed="rId3">
              <a:alphaModFix/>
            </a:blip>
            <a:stretch>
              <a:fillRect/>
            </a:stretch>
          </a:blipFill>
          <a:ln>
            <a:noFill/>
          </a:ln>
        </p:spPr>
      </p:sp>
      <p:sp>
        <p:nvSpPr>
          <p:cNvPr id="92" name="Google Shape;92;p11"/>
          <p:cNvSpPr/>
          <p:nvPr/>
        </p:nvSpPr>
        <p:spPr>
          <a:xfrm>
            <a:off x="1858117" y="-391630"/>
            <a:ext cx="2129905" cy="2170604"/>
          </a:xfrm>
          <a:custGeom>
            <a:avLst/>
            <a:gdLst/>
            <a:ahLst/>
            <a:cxnLst/>
            <a:rect l="l" t="t" r="r" b="b"/>
            <a:pathLst>
              <a:path w="2129905" h="2170604" extrusionOk="0">
                <a:moveTo>
                  <a:pt x="0" y="0"/>
                </a:moveTo>
                <a:lnTo>
                  <a:pt x="2129905" y="0"/>
                </a:lnTo>
                <a:lnTo>
                  <a:pt x="2129905" y="2170603"/>
                </a:lnTo>
                <a:lnTo>
                  <a:pt x="0" y="2170603"/>
                </a:lnTo>
                <a:lnTo>
                  <a:pt x="0" y="0"/>
                </a:lnTo>
                <a:close/>
              </a:path>
            </a:pathLst>
          </a:custGeom>
          <a:blipFill rotWithShape="1">
            <a:blip r:embed="rId4">
              <a:alphaModFix/>
            </a:blip>
            <a:stretch>
              <a:fillRect/>
            </a:stretch>
          </a:blipFill>
          <a:ln>
            <a:noFill/>
          </a:ln>
        </p:spPr>
      </p:sp>
      <p:sp>
        <p:nvSpPr>
          <p:cNvPr id="93" name="Google Shape;93;p11"/>
          <p:cNvSpPr/>
          <p:nvPr/>
        </p:nvSpPr>
        <p:spPr>
          <a:xfrm rot="-2556956">
            <a:off x="753893" y="1101640"/>
            <a:ext cx="743835" cy="1354666"/>
          </a:xfrm>
          <a:custGeom>
            <a:avLst/>
            <a:gdLst/>
            <a:ahLst/>
            <a:cxnLst/>
            <a:rect l="l" t="t" r="r" b="b"/>
            <a:pathLst>
              <a:path w="743835" h="1354666" extrusionOk="0">
                <a:moveTo>
                  <a:pt x="0" y="0"/>
                </a:moveTo>
                <a:lnTo>
                  <a:pt x="743835" y="0"/>
                </a:lnTo>
                <a:lnTo>
                  <a:pt x="743835" y="1354666"/>
                </a:lnTo>
                <a:lnTo>
                  <a:pt x="0" y="1354666"/>
                </a:lnTo>
                <a:lnTo>
                  <a:pt x="0" y="0"/>
                </a:lnTo>
                <a:close/>
              </a:path>
            </a:pathLst>
          </a:custGeom>
          <a:blipFill rotWithShape="1">
            <a:blip r:embed="rId5">
              <a:alphaModFix/>
            </a:blip>
            <a:stretch>
              <a:fillRect/>
            </a:stretch>
          </a:blipFill>
          <a:ln>
            <a:noFill/>
          </a:ln>
        </p:spPr>
      </p:sp>
      <p:sp>
        <p:nvSpPr>
          <p:cNvPr id="94" name="Google Shape;94;p11"/>
          <p:cNvSpPr/>
          <p:nvPr/>
        </p:nvSpPr>
        <p:spPr>
          <a:xfrm rot="1072861">
            <a:off x="17000813" y="3140682"/>
            <a:ext cx="516975" cy="488776"/>
          </a:xfrm>
          <a:custGeom>
            <a:avLst/>
            <a:gdLst/>
            <a:ahLst/>
            <a:cxnLst/>
            <a:rect l="l" t="t" r="r" b="b"/>
            <a:pathLst>
              <a:path w="516975" h="488776" extrusionOk="0">
                <a:moveTo>
                  <a:pt x="0" y="0"/>
                </a:moveTo>
                <a:lnTo>
                  <a:pt x="516974" y="0"/>
                </a:lnTo>
                <a:lnTo>
                  <a:pt x="516974" y="488776"/>
                </a:lnTo>
                <a:lnTo>
                  <a:pt x="0" y="488776"/>
                </a:lnTo>
                <a:lnTo>
                  <a:pt x="0" y="0"/>
                </a:lnTo>
                <a:close/>
              </a:path>
            </a:pathLst>
          </a:custGeom>
          <a:blipFill rotWithShape="1">
            <a:blip r:embed="rId6">
              <a:alphaModFix/>
            </a:blip>
            <a:stretch>
              <a:fillRect/>
            </a:stretch>
          </a:blipFill>
          <a:ln>
            <a:noFill/>
          </a:ln>
        </p:spPr>
      </p:sp>
      <p:sp>
        <p:nvSpPr>
          <p:cNvPr id="96" name="Google Shape;96;p11"/>
          <p:cNvSpPr/>
          <p:nvPr/>
        </p:nvSpPr>
        <p:spPr>
          <a:xfrm rot="1624025">
            <a:off x="5689829" y="1150582"/>
            <a:ext cx="499522" cy="909726"/>
          </a:xfrm>
          <a:custGeom>
            <a:avLst/>
            <a:gdLst/>
            <a:ahLst/>
            <a:cxnLst/>
            <a:rect l="l" t="t" r="r" b="b"/>
            <a:pathLst>
              <a:path w="499522" h="909726" extrusionOk="0">
                <a:moveTo>
                  <a:pt x="0" y="0"/>
                </a:moveTo>
                <a:lnTo>
                  <a:pt x="499522" y="0"/>
                </a:lnTo>
                <a:lnTo>
                  <a:pt x="499522" y="909725"/>
                </a:lnTo>
                <a:lnTo>
                  <a:pt x="0" y="909725"/>
                </a:lnTo>
                <a:lnTo>
                  <a:pt x="0" y="0"/>
                </a:lnTo>
                <a:close/>
              </a:path>
            </a:pathLst>
          </a:custGeom>
          <a:blipFill rotWithShape="1">
            <a:blip r:embed="rId7">
              <a:alphaModFix/>
            </a:blip>
            <a:stretch>
              <a:fillRect/>
            </a:stretch>
          </a:blipFill>
          <a:ln>
            <a:noFill/>
          </a:ln>
        </p:spPr>
      </p:sp>
      <p:sp>
        <p:nvSpPr>
          <p:cNvPr id="2" name="TextBox 1">
            <a:extLst>
              <a:ext uri="{FF2B5EF4-FFF2-40B4-BE49-F238E27FC236}">
                <a16:creationId xmlns:a16="http://schemas.microsoft.com/office/drawing/2014/main" id="{D1F18CE1-FA44-4D61-4A21-FBD0F402E51A}"/>
              </a:ext>
            </a:extLst>
          </p:cNvPr>
          <p:cNvSpPr txBox="1"/>
          <p:nvPr/>
        </p:nvSpPr>
        <p:spPr>
          <a:xfrm>
            <a:off x="257175" y="693672"/>
            <a:ext cx="17637321" cy="8217634"/>
          </a:xfrm>
          <a:prstGeom prst="rect">
            <a:avLst/>
          </a:prstGeom>
          <a:noFill/>
        </p:spPr>
        <p:txBody>
          <a:bodyPr wrap="square" rtlCol="0">
            <a:spAutoFit/>
          </a:bodyPr>
          <a:lstStyle/>
          <a:p>
            <a:r>
              <a:rPr lang="en-IN" sz="4400" b="1" dirty="0">
                <a:solidFill>
                  <a:schemeClr val="bg1"/>
                </a:solidFill>
              </a:rPr>
              <a:t>An operator is a symbol that specifies the mathematical, logical, or relational operation to be performed</a:t>
            </a:r>
            <a:r>
              <a:rPr lang="en-IN" sz="4000" b="1" dirty="0">
                <a:solidFill>
                  <a:srgbClr val="C00000"/>
                </a:solidFill>
              </a:rPr>
              <a:t>.</a:t>
            </a:r>
          </a:p>
          <a:p>
            <a:endParaRPr lang="en-IN" sz="4000" b="1" dirty="0">
              <a:solidFill>
                <a:srgbClr val="C00000"/>
              </a:solidFill>
            </a:endParaRPr>
          </a:p>
          <a:p>
            <a:endParaRPr lang="en-IN" sz="4000" b="1" dirty="0">
              <a:solidFill>
                <a:srgbClr val="C00000"/>
              </a:solidFill>
            </a:endParaRPr>
          </a:p>
          <a:p>
            <a:endParaRPr lang="en-IN" sz="4000" b="1" dirty="0">
              <a:solidFill>
                <a:srgbClr val="C00000"/>
              </a:solidFill>
            </a:endParaRPr>
          </a:p>
          <a:p>
            <a:endParaRPr lang="en-IN" sz="4000" b="1" dirty="0">
              <a:solidFill>
                <a:srgbClr val="C00000"/>
              </a:solidFill>
            </a:endParaRPr>
          </a:p>
          <a:p>
            <a:endParaRPr lang="en-IN" sz="4000" b="1" dirty="0">
              <a:solidFill>
                <a:srgbClr val="C00000"/>
              </a:solidFill>
            </a:endParaRPr>
          </a:p>
          <a:p>
            <a:endParaRPr lang="en-IN" sz="4000" b="1" dirty="0">
              <a:solidFill>
                <a:srgbClr val="C00000"/>
              </a:solidFill>
            </a:endParaRPr>
          </a:p>
          <a:p>
            <a:endParaRPr lang="en-IN" sz="4000" b="1" dirty="0">
              <a:solidFill>
                <a:srgbClr val="C00000"/>
              </a:solidFill>
            </a:endParaRPr>
          </a:p>
          <a:p>
            <a:endParaRPr lang="en-IN" sz="4000" b="1" dirty="0">
              <a:solidFill>
                <a:srgbClr val="C00000"/>
              </a:solidFill>
            </a:endParaRPr>
          </a:p>
          <a:p>
            <a:endParaRPr lang="en-IN" sz="4000" b="1" dirty="0">
              <a:solidFill>
                <a:srgbClr val="C00000"/>
              </a:solidFill>
            </a:endParaRPr>
          </a:p>
          <a:p>
            <a:endParaRPr lang="en-IN" sz="4000" b="1" dirty="0">
              <a:solidFill>
                <a:srgbClr val="C00000"/>
              </a:solidFill>
            </a:endParaRPr>
          </a:p>
          <a:p>
            <a:endParaRPr lang="en-IN" sz="4000" b="1" dirty="0">
              <a:solidFill>
                <a:srgbClr val="C00000"/>
              </a:solidFill>
            </a:endParaRPr>
          </a:p>
        </p:txBody>
      </p:sp>
      <p:pic>
        <p:nvPicPr>
          <p:cNvPr id="3" name="Picture 2">
            <a:extLst>
              <a:ext uri="{FF2B5EF4-FFF2-40B4-BE49-F238E27FC236}">
                <a16:creationId xmlns:a16="http://schemas.microsoft.com/office/drawing/2014/main" id="{FC9A5A94-6F7D-E897-798D-A78148B51EA7}"/>
              </a:ext>
            </a:extLst>
          </p:cNvPr>
          <p:cNvPicPr>
            <a:picLocks noChangeAspect="1"/>
          </p:cNvPicPr>
          <p:nvPr/>
        </p:nvPicPr>
        <p:blipFill rotWithShape="1">
          <a:blip r:embed="rId8"/>
          <a:srcRect t="8853"/>
          <a:stretch/>
        </p:blipFill>
        <p:spPr>
          <a:xfrm>
            <a:off x="1000124" y="3571875"/>
            <a:ext cx="16894371" cy="575685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D5A80"/>
        </a:solidFill>
        <a:effectLst/>
      </p:bgPr>
    </p:bg>
    <p:spTree>
      <p:nvGrpSpPr>
        <p:cNvPr id="1" name="Shape 105"/>
        <p:cNvGrpSpPr/>
        <p:nvPr/>
      </p:nvGrpSpPr>
      <p:grpSpPr>
        <a:xfrm>
          <a:off x="0" y="0"/>
          <a:ext cx="0" cy="0"/>
          <a:chOff x="0" y="0"/>
          <a:chExt cx="0" cy="0"/>
        </a:xfrm>
      </p:grpSpPr>
      <p:sp>
        <p:nvSpPr>
          <p:cNvPr id="2" name="TextBox 1">
            <a:extLst>
              <a:ext uri="{FF2B5EF4-FFF2-40B4-BE49-F238E27FC236}">
                <a16:creationId xmlns:a16="http://schemas.microsoft.com/office/drawing/2014/main" id="{A43D4435-EAE5-66FB-EE42-BC0F09E9988A}"/>
              </a:ext>
            </a:extLst>
          </p:cNvPr>
          <p:cNvSpPr txBox="1"/>
          <p:nvPr/>
        </p:nvSpPr>
        <p:spPr>
          <a:xfrm>
            <a:off x="742950" y="442913"/>
            <a:ext cx="15959138" cy="1384995"/>
          </a:xfrm>
          <a:prstGeom prst="rect">
            <a:avLst/>
          </a:prstGeom>
          <a:noFill/>
        </p:spPr>
        <p:txBody>
          <a:bodyPr wrap="square" rtlCol="0">
            <a:spAutoFit/>
          </a:bodyPr>
          <a:lstStyle/>
          <a:p>
            <a:pPr algn="ctr"/>
            <a:r>
              <a:rPr lang="en-IN" sz="4400" dirty="0">
                <a:solidFill>
                  <a:schemeClr val="bg1"/>
                </a:solidFill>
              </a:rPr>
              <a:t>ARITHMETIC OPERATORS</a:t>
            </a:r>
          </a:p>
          <a:p>
            <a:pPr algn="ctr"/>
            <a:endParaRPr lang="en-IN" sz="4000" dirty="0"/>
          </a:p>
        </p:txBody>
      </p:sp>
      <p:sp>
        <p:nvSpPr>
          <p:cNvPr id="7" name="TextBox 6">
            <a:extLst>
              <a:ext uri="{FF2B5EF4-FFF2-40B4-BE49-F238E27FC236}">
                <a16:creationId xmlns:a16="http://schemas.microsoft.com/office/drawing/2014/main" id="{BDBFDD32-E7FB-32B4-5E2C-6D24AE9B6142}"/>
              </a:ext>
            </a:extLst>
          </p:cNvPr>
          <p:cNvSpPr txBox="1"/>
          <p:nvPr/>
        </p:nvSpPr>
        <p:spPr>
          <a:xfrm>
            <a:off x="1171575" y="2028825"/>
            <a:ext cx="16416338" cy="6186309"/>
          </a:xfrm>
          <a:prstGeom prst="rect">
            <a:avLst/>
          </a:prstGeom>
          <a:noFill/>
        </p:spPr>
        <p:txBody>
          <a:bodyPr wrap="square" rtlCol="0">
            <a:spAutoFit/>
          </a:bodyPr>
          <a:lstStyle/>
          <a:p>
            <a:pPr marL="571500" indent="-571500">
              <a:buFont typeface="Wingdings" panose="05000000000000000000" pitchFamily="2" charset="2"/>
              <a:buChar char="Ø"/>
            </a:pPr>
            <a:r>
              <a:rPr lang="en-IN" sz="3600" dirty="0">
                <a:solidFill>
                  <a:schemeClr val="bg1"/>
                </a:solidFill>
              </a:rPr>
              <a:t>Unary operators </a:t>
            </a:r>
          </a:p>
          <a:p>
            <a:pPr algn="just"/>
            <a:r>
              <a:rPr lang="en-IN" sz="3600" dirty="0">
                <a:solidFill>
                  <a:schemeClr val="bg1"/>
                </a:solidFill>
              </a:rPr>
              <a:t> </a:t>
            </a:r>
            <a:r>
              <a:rPr lang="en-US" sz="3600" dirty="0">
                <a:solidFill>
                  <a:schemeClr val="bg1"/>
                </a:solidFill>
              </a:rPr>
              <a:t>Unary operators are the operators that perform operations on a single operand   to produce a new value.</a:t>
            </a:r>
          </a:p>
          <a:p>
            <a:pPr algn="just"/>
            <a:endParaRPr lang="en-US" sz="3600" dirty="0">
              <a:solidFill>
                <a:schemeClr val="bg1"/>
              </a:solidFill>
            </a:endParaRPr>
          </a:p>
          <a:p>
            <a:pPr marL="571500" indent="-571500" algn="just">
              <a:buFont typeface="Wingdings" panose="05000000000000000000" pitchFamily="2" charset="2"/>
              <a:buChar char="v"/>
            </a:pPr>
            <a:r>
              <a:rPr lang="en-US" sz="3600" dirty="0">
                <a:solidFill>
                  <a:schemeClr val="bg1"/>
                </a:solidFill>
              </a:rPr>
              <a:t>Unary minus ( – )</a:t>
            </a:r>
          </a:p>
          <a:p>
            <a:pPr marL="571500" indent="-571500" algn="just">
              <a:buFont typeface="Wingdings" panose="05000000000000000000" pitchFamily="2" charset="2"/>
              <a:buChar char="v"/>
            </a:pPr>
            <a:r>
              <a:rPr lang="en-US" sz="3600" dirty="0">
                <a:solidFill>
                  <a:schemeClr val="bg1"/>
                </a:solidFill>
              </a:rPr>
              <a:t>Increment ( ++ )</a:t>
            </a:r>
          </a:p>
          <a:p>
            <a:pPr marL="571500" indent="-571500" algn="just">
              <a:buFont typeface="Wingdings" panose="05000000000000000000" pitchFamily="2" charset="2"/>
              <a:buChar char="v"/>
            </a:pPr>
            <a:r>
              <a:rPr lang="en-US" sz="3600" dirty="0">
                <a:solidFill>
                  <a:schemeClr val="bg1"/>
                </a:solidFill>
              </a:rPr>
              <a:t>Decrement ( -- )</a:t>
            </a:r>
          </a:p>
          <a:p>
            <a:pPr marL="571500" indent="-571500" algn="just">
              <a:buFont typeface="Wingdings" panose="05000000000000000000" pitchFamily="2" charset="2"/>
              <a:buChar char="v"/>
            </a:pPr>
            <a:r>
              <a:rPr lang="en-US" sz="3600" dirty="0">
                <a:solidFill>
                  <a:schemeClr val="bg1"/>
                </a:solidFill>
              </a:rPr>
              <a:t>NOT ( ! )</a:t>
            </a:r>
          </a:p>
          <a:p>
            <a:pPr marL="571500" indent="-571500" algn="just">
              <a:buFont typeface="Wingdings" panose="05000000000000000000" pitchFamily="2" charset="2"/>
              <a:buChar char="v"/>
            </a:pPr>
            <a:r>
              <a:rPr lang="en-US" sz="3600" dirty="0" err="1">
                <a:solidFill>
                  <a:schemeClr val="bg1"/>
                </a:solidFill>
              </a:rPr>
              <a:t>Addressof</a:t>
            </a:r>
            <a:r>
              <a:rPr lang="en-US" sz="3600" dirty="0">
                <a:solidFill>
                  <a:schemeClr val="bg1"/>
                </a:solidFill>
              </a:rPr>
              <a:t> operator ( &amp; )</a:t>
            </a:r>
          </a:p>
          <a:p>
            <a:pPr marL="571500" indent="-571500" algn="just">
              <a:buFont typeface="Wingdings" panose="05000000000000000000" pitchFamily="2" charset="2"/>
              <a:buChar char="v"/>
            </a:pPr>
            <a:r>
              <a:rPr lang="en-US" sz="3600" dirty="0" err="1">
                <a:solidFill>
                  <a:schemeClr val="bg1"/>
                </a:solidFill>
              </a:rPr>
              <a:t>sizeof</a:t>
            </a:r>
            <a:r>
              <a:rPr lang="en-US" sz="3600" dirty="0">
                <a:solidFill>
                  <a:schemeClr val="bg1"/>
                </a:solidFill>
              </a:rPr>
              <a:t>()</a:t>
            </a:r>
            <a:endParaRPr lang="en-IN" sz="3600" dirty="0">
              <a:solidFill>
                <a:schemeClr val="bg1"/>
              </a:solidFill>
            </a:endParaRPr>
          </a:p>
          <a:p>
            <a:endParaRPr lang="en-IN" sz="36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D5A80"/>
        </a:solidFill>
        <a:effectLst/>
      </p:bgPr>
    </p:bg>
    <p:spTree>
      <p:nvGrpSpPr>
        <p:cNvPr id="1" name="Shape 163"/>
        <p:cNvGrpSpPr/>
        <p:nvPr/>
      </p:nvGrpSpPr>
      <p:grpSpPr>
        <a:xfrm>
          <a:off x="0" y="0"/>
          <a:ext cx="0" cy="0"/>
          <a:chOff x="0" y="0"/>
          <a:chExt cx="0" cy="0"/>
        </a:xfrm>
      </p:grpSpPr>
      <p:sp>
        <p:nvSpPr>
          <p:cNvPr id="164" name="Google Shape;164;p13"/>
          <p:cNvSpPr/>
          <p:nvPr/>
        </p:nvSpPr>
        <p:spPr>
          <a:xfrm>
            <a:off x="37596" y="0"/>
            <a:ext cx="18250404" cy="18250404"/>
          </a:xfrm>
          <a:custGeom>
            <a:avLst/>
            <a:gdLst/>
            <a:ahLst/>
            <a:cxnLst/>
            <a:rect l="l" t="t" r="r" b="b"/>
            <a:pathLst>
              <a:path w="18250404" h="18250404" extrusionOk="0">
                <a:moveTo>
                  <a:pt x="0" y="0"/>
                </a:moveTo>
                <a:lnTo>
                  <a:pt x="18250404" y="0"/>
                </a:lnTo>
                <a:lnTo>
                  <a:pt x="18250404" y="18250404"/>
                </a:lnTo>
                <a:lnTo>
                  <a:pt x="0" y="18250404"/>
                </a:lnTo>
                <a:lnTo>
                  <a:pt x="0" y="0"/>
                </a:lnTo>
                <a:close/>
              </a:path>
            </a:pathLst>
          </a:custGeom>
          <a:blipFill rotWithShape="1">
            <a:blip r:embed="rId3">
              <a:alphaModFix amt="19999"/>
            </a:blip>
            <a:stretch>
              <a:fillRect/>
            </a:stretch>
          </a:blipFill>
          <a:ln>
            <a:noFill/>
          </a:ln>
        </p:spPr>
        <p:txBody>
          <a:bodyPr/>
          <a:lstStyle/>
          <a:p>
            <a:endParaRPr lang="en-IN" dirty="0"/>
          </a:p>
        </p:txBody>
      </p:sp>
      <p:pic>
        <p:nvPicPr>
          <p:cNvPr id="165" name="Google Shape;165;p13"/>
          <p:cNvPicPr preferRelativeResize="0"/>
          <p:nvPr/>
        </p:nvPicPr>
        <p:blipFill>
          <a:blip r:embed="rId4">
            <a:alphaModFix/>
          </a:blip>
          <a:stretch>
            <a:fillRect/>
          </a:stretch>
        </p:blipFill>
        <p:spPr>
          <a:xfrm>
            <a:off x="10045209" y="1223150"/>
            <a:ext cx="6685832" cy="10287000"/>
          </a:xfrm>
          <a:prstGeom prst="rect">
            <a:avLst/>
          </a:prstGeom>
          <a:noFill/>
          <a:ln>
            <a:noFill/>
          </a:ln>
        </p:spPr>
      </p:pic>
      <p:sp>
        <p:nvSpPr>
          <p:cNvPr id="166" name="Google Shape;166;p13"/>
          <p:cNvSpPr/>
          <p:nvPr/>
        </p:nvSpPr>
        <p:spPr>
          <a:xfrm rot="5782266">
            <a:off x="15869319" y="1471397"/>
            <a:ext cx="2779963" cy="1314164"/>
          </a:xfrm>
          <a:custGeom>
            <a:avLst/>
            <a:gdLst/>
            <a:ahLst/>
            <a:cxnLst/>
            <a:rect l="l" t="t" r="r" b="b"/>
            <a:pathLst>
              <a:path w="2779963" h="1314164" extrusionOk="0">
                <a:moveTo>
                  <a:pt x="0" y="0"/>
                </a:moveTo>
                <a:lnTo>
                  <a:pt x="2779962" y="0"/>
                </a:lnTo>
                <a:lnTo>
                  <a:pt x="2779962" y="1314164"/>
                </a:lnTo>
                <a:lnTo>
                  <a:pt x="0" y="1314164"/>
                </a:lnTo>
                <a:lnTo>
                  <a:pt x="0" y="0"/>
                </a:lnTo>
                <a:close/>
              </a:path>
            </a:pathLst>
          </a:custGeom>
          <a:blipFill rotWithShape="1">
            <a:blip r:embed="rId5">
              <a:alphaModFix/>
            </a:blip>
            <a:stretch>
              <a:fillRect/>
            </a:stretch>
          </a:blipFill>
          <a:ln>
            <a:noFill/>
          </a:ln>
        </p:spPr>
      </p:sp>
      <p:sp>
        <p:nvSpPr>
          <p:cNvPr id="168" name="Google Shape;168;p13"/>
          <p:cNvSpPr/>
          <p:nvPr/>
        </p:nvSpPr>
        <p:spPr>
          <a:xfrm rot="-7603577" flipH="1">
            <a:off x="9100527" y="1239437"/>
            <a:ext cx="3761333" cy="1778085"/>
          </a:xfrm>
          <a:custGeom>
            <a:avLst/>
            <a:gdLst/>
            <a:ahLst/>
            <a:cxnLst/>
            <a:rect l="l" t="t" r="r" b="b"/>
            <a:pathLst>
              <a:path w="3761333" h="1778085" extrusionOk="0">
                <a:moveTo>
                  <a:pt x="3761333" y="0"/>
                </a:moveTo>
                <a:lnTo>
                  <a:pt x="0" y="0"/>
                </a:lnTo>
                <a:lnTo>
                  <a:pt x="0" y="1778084"/>
                </a:lnTo>
                <a:lnTo>
                  <a:pt x="3761333" y="1778084"/>
                </a:lnTo>
                <a:lnTo>
                  <a:pt x="3761333" y="0"/>
                </a:lnTo>
                <a:close/>
              </a:path>
            </a:pathLst>
          </a:custGeom>
          <a:blipFill rotWithShape="1">
            <a:blip r:embed="rId6">
              <a:alphaModFix/>
            </a:blip>
            <a:stretch>
              <a:fillRect/>
            </a:stretch>
          </a:blipFill>
          <a:ln>
            <a:noFill/>
          </a:ln>
        </p:spPr>
      </p:sp>
      <p:sp>
        <p:nvSpPr>
          <p:cNvPr id="169" name="Google Shape;169;p13"/>
          <p:cNvSpPr/>
          <p:nvPr/>
        </p:nvSpPr>
        <p:spPr>
          <a:xfrm>
            <a:off x="37596" y="8974740"/>
            <a:ext cx="5578608" cy="1764869"/>
          </a:xfrm>
          <a:custGeom>
            <a:avLst/>
            <a:gdLst/>
            <a:ahLst/>
            <a:cxnLst/>
            <a:rect l="l" t="t" r="r" b="b"/>
            <a:pathLst>
              <a:path w="5578608" h="1764869" extrusionOk="0">
                <a:moveTo>
                  <a:pt x="0" y="0"/>
                </a:moveTo>
                <a:lnTo>
                  <a:pt x="5578609" y="0"/>
                </a:lnTo>
                <a:lnTo>
                  <a:pt x="5578609" y="1764869"/>
                </a:lnTo>
                <a:lnTo>
                  <a:pt x="0" y="1764869"/>
                </a:lnTo>
                <a:lnTo>
                  <a:pt x="0" y="0"/>
                </a:lnTo>
                <a:close/>
              </a:path>
            </a:pathLst>
          </a:custGeom>
          <a:blipFill rotWithShape="1">
            <a:blip r:embed="rId7">
              <a:alphaModFix/>
            </a:blip>
            <a:stretch>
              <a:fillRect/>
            </a:stretch>
          </a:blipFill>
          <a:ln>
            <a:noFill/>
          </a:ln>
        </p:spPr>
      </p:sp>
      <p:sp>
        <p:nvSpPr>
          <p:cNvPr id="171" name="Google Shape;171;p13"/>
          <p:cNvSpPr/>
          <p:nvPr/>
        </p:nvSpPr>
        <p:spPr>
          <a:xfrm rot="1072861">
            <a:off x="17321851" y="5211061"/>
            <a:ext cx="516975" cy="488776"/>
          </a:xfrm>
          <a:custGeom>
            <a:avLst/>
            <a:gdLst/>
            <a:ahLst/>
            <a:cxnLst/>
            <a:rect l="l" t="t" r="r" b="b"/>
            <a:pathLst>
              <a:path w="516975" h="488776" extrusionOk="0">
                <a:moveTo>
                  <a:pt x="0" y="0"/>
                </a:moveTo>
                <a:lnTo>
                  <a:pt x="516975" y="0"/>
                </a:lnTo>
                <a:lnTo>
                  <a:pt x="516975" y="488777"/>
                </a:lnTo>
                <a:lnTo>
                  <a:pt x="0" y="488777"/>
                </a:lnTo>
                <a:lnTo>
                  <a:pt x="0" y="0"/>
                </a:lnTo>
                <a:close/>
              </a:path>
            </a:pathLst>
          </a:custGeom>
          <a:blipFill rotWithShape="1">
            <a:blip r:embed="rId8">
              <a:alphaModFix/>
            </a:blip>
            <a:stretch>
              <a:fillRect/>
            </a:stretch>
          </a:blipFill>
          <a:ln>
            <a:noFill/>
          </a:ln>
        </p:spPr>
      </p:sp>
      <p:sp>
        <p:nvSpPr>
          <p:cNvPr id="2" name="TextBox 1">
            <a:extLst>
              <a:ext uri="{FF2B5EF4-FFF2-40B4-BE49-F238E27FC236}">
                <a16:creationId xmlns:a16="http://schemas.microsoft.com/office/drawing/2014/main" id="{4BB161E1-76F4-9EA1-C290-E587885CD863}"/>
              </a:ext>
            </a:extLst>
          </p:cNvPr>
          <p:cNvSpPr txBox="1"/>
          <p:nvPr/>
        </p:nvSpPr>
        <p:spPr>
          <a:xfrm>
            <a:off x="221432" y="971550"/>
            <a:ext cx="17845136" cy="9510296"/>
          </a:xfrm>
          <a:prstGeom prst="rect">
            <a:avLst/>
          </a:prstGeom>
          <a:noFill/>
        </p:spPr>
        <p:txBody>
          <a:bodyPr wrap="square" rtlCol="0">
            <a:spAutoFit/>
          </a:bodyPr>
          <a:lstStyle/>
          <a:p>
            <a:pPr marL="571500" indent="-571500">
              <a:buFont typeface="Wingdings" panose="05000000000000000000" pitchFamily="2" charset="2"/>
              <a:buChar char="Ø"/>
            </a:pPr>
            <a:r>
              <a:rPr lang="en-IN" sz="3600" dirty="0">
                <a:solidFill>
                  <a:schemeClr val="bg1"/>
                </a:solidFill>
              </a:rPr>
              <a:t>Binary Operators</a:t>
            </a:r>
          </a:p>
          <a:p>
            <a:pPr algn="just"/>
            <a:r>
              <a:rPr lang="en-IN" sz="3600" dirty="0">
                <a:solidFill>
                  <a:schemeClr val="bg1"/>
                </a:solidFill>
              </a:rPr>
              <a:t>    </a:t>
            </a:r>
          </a:p>
          <a:p>
            <a:pPr algn="just"/>
            <a:r>
              <a:rPr lang="en-IN" sz="3600" dirty="0">
                <a:solidFill>
                  <a:schemeClr val="bg1"/>
                </a:solidFill>
              </a:rPr>
              <a:t>      </a:t>
            </a:r>
            <a:r>
              <a:rPr lang="en-US" sz="3600" dirty="0">
                <a:solidFill>
                  <a:schemeClr val="bg1"/>
                </a:solidFill>
              </a:rPr>
              <a:t>Binary operators are used to perform operations involving two operands.</a:t>
            </a:r>
          </a:p>
          <a:p>
            <a:pPr algn="just"/>
            <a:r>
              <a:rPr lang="en-US" sz="3600" dirty="0">
                <a:solidFill>
                  <a:schemeClr val="bg1"/>
                </a:solidFill>
              </a:rPr>
              <a:t>      Basic Arithmetic Operators such as</a:t>
            </a:r>
          </a:p>
          <a:p>
            <a:pPr algn="just"/>
            <a:r>
              <a:rPr lang="en-US" sz="3600" dirty="0">
                <a:solidFill>
                  <a:schemeClr val="bg1"/>
                </a:solidFill>
              </a:rPr>
              <a:t>		+ (Addition)</a:t>
            </a:r>
          </a:p>
          <a:p>
            <a:pPr algn="just"/>
            <a:r>
              <a:rPr lang="en-US" sz="3600" dirty="0">
                <a:solidFill>
                  <a:schemeClr val="bg1"/>
                </a:solidFill>
              </a:rPr>
              <a:t>		-  (Subtraction)</a:t>
            </a:r>
          </a:p>
          <a:p>
            <a:pPr algn="just"/>
            <a:r>
              <a:rPr lang="en-US" sz="3600" dirty="0">
                <a:solidFill>
                  <a:schemeClr val="bg1"/>
                </a:solidFill>
              </a:rPr>
              <a:t>		*  (Multiplication)</a:t>
            </a:r>
          </a:p>
          <a:p>
            <a:pPr algn="just"/>
            <a:r>
              <a:rPr lang="en-US" sz="3600" dirty="0">
                <a:solidFill>
                  <a:schemeClr val="bg1"/>
                </a:solidFill>
              </a:rPr>
              <a:t>		/  (Division)</a:t>
            </a:r>
          </a:p>
          <a:p>
            <a:pPr algn="just"/>
            <a:r>
              <a:rPr lang="en-US" sz="3600" dirty="0">
                <a:solidFill>
                  <a:schemeClr val="bg1"/>
                </a:solidFill>
              </a:rPr>
              <a:t>		%(Modulo)</a:t>
            </a:r>
          </a:p>
          <a:p>
            <a:pPr algn="just"/>
            <a:r>
              <a:rPr lang="en-US" sz="3600" dirty="0">
                <a:solidFill>
                  <a:schemeClr val="bg1"/>
                </a:solidFill>
              </a:rPr>
              <a:t>      all these are </a:t>
            </a:r>
            <a:r>
              <a:rPr lang="en-US" sz="3600" b="1" u="sng" dirty="0">
                <a:solidFill>
                  <a:schemeClr val="bg1"/>
                </a:solidFill>
              </a:rPr>
              <a:t>Binary Operators</a:t>
            </a:r>
            <a:r>
              <a:rPr lang="en-US" sz="3600" dirty="0">
                <a:solidFill>
                  <a:schemeClr val="bg1"/>
                </a:solidFill>
              </a:rPr>
              <a:t> .</a:t>
            </a:r>
          </a:p>
          <a:p>
            <a:pPr algn="just"/>
            <a:r>
              <a:rPr lang="en-US" sz="3600" dirty="0">
                <a:solidFill>
                  <a:schemeClr val="bg1"/>
                </a:solidFill>
              </a:rPr>
              <a:t>      </a:t>
            </a:r>
          </a:p>
          <a:p>
            <a:pPr algn="just"/>
            <a:r>
              <a:rPr lang="en-US" sz="3600" b="1" dirty="0">
                <a:solidFill>
                  <a:schemeClr val="bg1"/>
                </a:solidFill>
              </a:rPr>
              <a:t>      </a:t>
            </a:r>
            <a:r>
              <a:rPr lang="en-US" sz="3600" b="1" u="sng" dirty="0">
                <a:solidFill>
                  <a:schemeClr val="bg1"/>
                </a:solidFill>
              </a:rPr>
              <a:t>Relational Operators, Logical Operators,</a:t>
            </a:r>
          </a:p>
          <a:p>
            <a:pPr algn="just"/>
            <a:r>
              <a:rPr lang="en-US" sz="3600" b="1" dirty="0">
                <a:solidFill>
                  <a:schemeClr val="bg1"/>
                </a:solidFill>
              </a:rPr>
              <a:t>      </a:t>
            </a:r>
            <a:r>
              <a:rPr lang="en-US" sz="3600" b="1" u="sng" dirty="0">
                <a:solidFill>
                  <a:schemeClr val="bg1"/>
                </a:solidFill>
              </a:rPr>
              <a:t>Bitwise Operators, Assignment Operators</a:t>
            </a:r>
          </a:p>
          <a:p>
            <a:pPr algn="just"/>
            <a:r>
              <a:rPr lang="en-US" sz="3600" dirty="0">
                <a:solidFill>
                  <a:schemeClr val="bg1"/>
                </a:solidFill>
              </a:rPr>
              <a:t>      are Binary Operators.</a:t>
            </a:r>
          </a:p>
          <a:p>
            <a:pPr algn="just"/>
            <a:r>
              <a:rPr lang="en-US" sz="3600" dirty="0">
                <a:solidFill>
                  <a:schemeClr val="bg1"/>
                </a:solidFill>
              </a:rPr>
              <a:t>     </a:t>
            </a:r>
          </a:p>
          <a:p>
            <a:pPr algn="just"/>
            <a:r>
              <a:rPr lang="en-US" sz="3600" dirty="0">
                <a:solidFill>
                  <a:schemeClr val="bg1"/>
                </a:solidFill>
              </a:rPr>
              <a:t>		</a:t>
            </a:r>
          </a:p>
          <a:p>
            <a:pPr algn="just"/>
            <a:r>
              <a:rPr lang="en-US" sz="3600" dirty="0">
                <a:solidFill>
                  <a:schemeClr val="bg1"/>
                </a:solidFill>
              </a:rPr>
              <a:t>      </a:t>
            </a:r>
            <a:endParaRPr lang="en-IN" sz="36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D5A80"/>
        </a:solidFill>
        <a:effectLst/>
      </p:bgPr>
    </p:bg>
    <p:spTree>
      <p:nvGrpSpPr>
        <p:cNvPr id="1" name="Shape 175"/>
        <p:cNvGrpSpPr/>
        <p:nvPr/>
      </p:nvGrpSpPr>
      <p:grpSpPr>
        <a:xfrm>
          <a:off x="0" y="0"/>
          <a:ext cx="0" cy="0"/>
          <a:chOff x="0" y="0"/>
          <a:chExt cx="0" cy="0"/>
        </a:xfrm>
      </p:grpSpPr>
      <p:sp>
        <p:nvSpPr>
          <p:cNvPr id="176" name="Google Shape;176;p14"/>
          <p:cNvSpPr/>
          <p:nvPr/>
        </p:nvSpPr>
        <p:spPr>
          <a:xfrm>
            <a:off x="37596" y="0"/>
            <a:ext cx="18250404" cy="18250404"/>
          </a:xfrm>
          <a:custGeom>
            <a:avLst/>
            <a:gdLst/>
            <a:ahLst/>
            <a:cxnLst/>
            <a:rect l="l" t="t" r="r" b="b"/>
            <a:pathLst>
              <a:path w="18250404" h="18250404" extrusionOk="0">
                <a:moveTo>
                  <a:pt x="0" y="0"/>
                </a:moveTo>
                <a:lnTo>
                  <a:pt x="18250404" y="0"/>
                </a:lnTo>
                <a:lnTo>
                  <a:pt x="18250404" y="18250404"/>
                </a:lnTo>
                <a:lnTo>
                  <a:pt x="0" y="18250404"/>
                </a:lnTo>
                <a:lnTo>
                  <a:pt x="0" y="0"/>
                </a:lnTo>
                <a:close/>
              </a:path>
            </a:pathLst>
          </a:custGeom>
          <a:blipFill rotWithShape="1">
            <a:blip r:embed="rId3">
              <a:alphaModFix amt="19999"/>
            </a:blip>
            <a:stretch>
              <a:fillRect/>
            </a:stretch>
          </a:blipFill>
          <a:ln>
            <a:noFill/>
          </a:ln>
        </p:spPr>
      </p:sp>
      <p:sp>
        <p:nvSpPr>
          <p:cNvPr id="177" name="Google Shape;177;p14"/>
          <p:cNvSpPr/>
          <p:nvPr/>
        </p:nvSpPr>
        <p:spPr>
          <a:xfrm>
            <a:off x="789317" y="3805406"/>
            <a:ext cx="16709365" cy="3927850"/>
          </a:xfrm>
          <a:custGeom>
            <a:avLst/>
            <a:gdLst/>
            <a:ahLst/>
            <a:cxnLst/>
            <a:rect l="l" t="t" r="r" b="b"/>
            <a:pathLst>
              <a:path w="3769692" h="2005059" extrusionOk="0">
                <a:moveTo>
                  <a:pt x="3753563" y="186309"/>
                </a:moveTo>
                <a:cubicBezTo>
                  <a:pt x="3753182" y="125349"/>
                  <a:pt x="3762580" y="8509"/>
                  <a:pt x="3762580" y="8509"/>
                </a:cubicBezTo>
                <a:lnTo>
                  <a:pt x="3617673" y="6223"/>
                </a:lnTo>
                <a:lnTo>
                  <a:pt x="3412187" y="16002"/>
                </a:lnTo>
                <a:cubicBezTo>
                  <a:pt x="3412187" y="16002"/>
                  <a:pt x="3078558" y="0"/>
                  <a:pt x="3046681" y="14986"/>
                </a:cubicBezTo>
                <a:cubicBezTo>
                  <a:pt x="3014677" y="29972"/>
                  <a:pt x="2948764" y="6223"/>
                  <a:pt x="2948764" y="6223"/>
                </a:cubicBezTo>
                <a:lnTo>
                  <a:pt x="931164" y="4318"/>
                </a:lnTo>
                <a:lnTo>
                  <a:pt x="640207" y="3556"/>
                </a:lnTo>
                <a:lnTo>
                  <a:pt x="413258" y="11430"/>
                </a:lnTo>
                <a:lnTo>
                  <a:pt x="149479" y="10668"/>
                </a:lnTo>
                <a:lnTo>
                  <a:pt x="49403" y="1905"/>
                </a:lnTo>
                <a:cubicBezTo>
                  <a:pt x="33528" y="1905"/>
                  <a:pt x="20701" y="14605"/>
                  <a:pt x="20701" y="30480"/>
                </a:cubicBezTo>
                <a:lnTo>
                  <a:pt x="36957" y="275590"/>
                </a:lnTo>
                <a:lnTo>
                  <a:pt x="19177" y="546989"/>
                </a:lnTo>
                <a:lnTo>
                  <a:pt x="17018" y="1359391"/>
                </a:lnTo>
                <a:lnTo>
                  <a:pt x="25019" y="1538207"/>
                </a:lnTo>
                <a:cubicBezTo>
                  <a:pt x="25019" y="1538207"/>
                  <a:pt x="0" y="1579355"/>
                  <a:pt x="16002" y="1739375"/>
                </a:cubicBezTo>
                <a:cubicBezTo>
                  <a:pt x="32004" y="1899395"/>
                  <a:pt x="49276" y="1994645"/>
                  <a:pt x="49276" y="1994645"/>
                </a:cubicBezTo>
                <a:lnTo>
                  <a:pt x="132842" y="1994899"/>
                </a:lnTo>
                <a:lnTo>
                  <a:pt x="305562" y="1978389"/>
                </a:lnTo>
                <a:lnTo>
                  <a:pt x="532511" y="1995915"/>
                </a:lnTo>
                <a:lnTo>
                  <a:pt x="771144" y="2005059"/>
                </a:lnTo>
                <a:lnTo>
                  <a:pt x="906526" y="1979913"/>
                </a:lnTo>
                <a:lnTo>
                  <a:pt x="1008761" y="1997185"/>
                </a:lnTo>
                <a:lnTo>
                  <a:pt x="3013534" y="1999090"/>
                </a:lnTo>
                <a:lnTo>
                  <a:pt x="3256485" y="1999725"/>
                </a:lnTo>
                <a:lnTo>
                  <a:pt x="3493340" y="1990073"/>
                </a:lnTo>
                <a:lnTo>
                  <a:pt x="3679649" y="2000868"/>
                </a:lnTo>
                <a:lnTo>
                  <a:pt x="3757119" y="2001122"/>
                </a:lnTo>
                <a:lnTo>
                  <a:pt x="3757500" y="1853167"/>
                </a:lnTo>
                <a:lnTo>
                  <a:pt x="3757754" y="1739502"/>
                </a:lnTo>
                <a:lnTo>
                  <a:pt x="3749880" y="1534016"/>
                </a:lnTo>
                <a:lnTo>
                  <a:pt x="3758770" y="1365868"/>
                </a:lnTo>
                <a:lnTo>
                  <a:pt x="3760548" y="671576"/>
                </a:lnTo>
                <a:lnTo>
                  <a:pt x="3769692" y="424561"/>
                </a:lnTo>
                <a:cubicBezTo>
                  <a:pt x="3769692" y="424561"/>
                  <a:pt x="3753690" y="247015"/>
                  <a:pt x="3753309" y="186055"/>
                </a:cubicBezTo>
                <a:close/>
              </a:path>
            </a:pathLst>
          </a:custGeom>
          <a:solidFill>
            <a:srgbClr val="FCB2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Greater than (&gt;): True if the left operand is greater than the right.</a:t>
            </a:r>
          </a:p>
          <a:p>
            <a:pPr marL="0" lvl="0" indent="0" algn="l" rtl="0">
              <a:spcBef>
                <a:spcPts val="0"/>
              </a:spcBef>
              <a:spcAft>
                <a:spcPts val="0"/>
              </a:spcAft>
              <a:buNone/>
            </a:pPr>
            <a:r>
              <a:rPr lang="en-US" sz="3200" dirty="0"/>
              <a:t>Less than (&lt;): True if the left operand is less than the right.</a:t>
            </a:r>
          </a:p>
          <a:p>
            <a:pPr marL="0" lvl="0" indent="0" algn="l" rtl="0">
              <a:spcBef>
                <a:spcPts val="0"/>
              </a:spcBef>
              <a:spcAft>
                <a:spcPts val="0"/>
              </a:spcAft>
              <a:buNone/>
            </a:pPr>
            <a:r>
              <a:rPr lang="en-US" sz="3200" dirty="0"/>
              <a:t>Greater than or equal to (&gt;=): True if the left operand is greater than or equal to the right.</a:t>
            </a:r>
          </a:p>
          <a:p>
            <a:pPr marL="0" lvl="0" indent="0" algn="l" rtl="0">
              <a:spcBef>
                <a:spcPts val="0"/>
              </a:spcBef>
              <a:spcAft>
                <a:spcPts val="0"/>
              </a:spcAft>
              <a:buNone/>
            </a:pPr>
            <a:r>
              <a:rPr lang="en-US" sz="3200" dirty="0"/>
              <a:t>Less than or equal to (&lt;=): True if the left operand is less than or equal to the right.</a:t>
            </a:r>
          </a:p>
          <a:p>
            <a:pPr marL="0" lvl="0" indent="0" algn="l" rtl="0">
              <a:spcBef>
                <a:spcPts val="0"/>
              </a:spcBef>
              <a:spcAft>
                <a:spcPts val="0"/>
              </a:spcAft>
              <a:buNone/>
            </a:pPr>
            <a:r>
              <a:rPr lang="en-US" sz="3200" dirty="0"/>
              <a:t>Equal to (==): True if the operands are equal.</a:t>
            </a:r>
          </a:p>
          <a:p>
            <a:pPr marL="0" lvl="0" indent="0" algn="l" rtl="0">
              <a:spcBef>
                <a:spcPts val="0"/>
              </a:spcBef>
              <a:spcAft>
                <a:spcPts val="0"/>
              </a:spcAft>
              <a:buNone/>
            </a:pPr>
            <a:r>
              <a:rPr lang="en-US" sz="3200" dirty="0"/>
              <a:t>Not equal to (!=): True if the operands are not equal.</a:t>
            </a:r>
            <a:endParaRPr sz="3200" dirty="0"/>
          </a:p>
        </p:txBody>
      </p:sp>
      <p:sp>
        <p:nvSpPr>
          <p:cNvPr id="183" name="Google Shape;183;p14"/>
          <p:cNvSpPr txBox="1"/>
          <p:nvPr/>
        </p:nvSpPr>
        <p:spPr>
          <a:xfrm>
            <a:off x="789317" y="14096"/>
            <a:ext cx="16709365" cy="3379387"/>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10000" b="0" i="0" u="none" strike="noStrike" cap="none" dirty="0">
                <a:solidFill>
                  <a:srgbClr val="59FF82"/>
                </a:solidFill>
                <a:latin typeface="Changa"/>
                <a:ea typeface="Changa"/>
                <a:cs typeface="Changa"/>
                <a:sym typeface="Changa"/>
              </a:rPr>
              <a:t>WHAT ARE RELATIONAL OPERATORS?</a:t>
            </a:r>
          </a:p>
          <a:p>
            <a:pPr marL="0" marR="0" lvl="0" indent="0" algn="l" rtl="0">
              <a:lnSpc>
                <a:spcPct val="90000"/>
              </a:lnSpc>
              <a:spcBef>
                <a:spcPts val="0"/>
              </a:spcBef>
              <a:spcAft>
                <a:spcPts val="0"/>
              </a:spcAft>
              <a:buNone/>
            </a:pPr>
            <a:r>
              <a:rPr lang="en-IN" sz="4400" dirty="0">
                <a:solidFill>
                  <a:schemeClr val="bg1"/>
                </a:solidFill>
              </a:rPr>
              <a:t>These operators compare two values and return a Boolean result.</a:t>
            </a:r>
            <a:endParaRPr sz="4400" dirty="0">
              <a:solidFill>
                <a:schemeClr val="bg1"/>
              </a:solidFill>
            </a:endParaRPr>
          </a:p>
        </p:txBody>
      </p:sp>
      <p:sp>
        <p:nvSpPr>
          <p:cNvPr id="184" name="Google Shape;184;p14"/>
          <p:cNvSpPr/>
          <p:nvPr/>
        </p:nvSpPr>
        <p:spPr>
          <a:xfrm rot="-955411">
            <a:off x="8211598" y="609387"/>
            <a:ext cx="577705" cy="660577"/>
          </a:xfrm>
          <a:custGeom>
            <a:avLst/>
            <a:gdLst/>
            <a:ahLst/>
            <a:cxnLst/>
            <a:rect l="l" t="t" r="r" b="b"/>
            <a:pathLst>
              <a:path w="577705" h="660577" extrusionOk="0">
                <a:moveTo>
                  <a:pt x="0" y="0"/>
                </a:moveTo>
                <a:lnTo>
                  <a:pt x="577705" y="0"/>
                </a:lnTo>
                <a:lnTo>
                  <a:pt x="577705" y="660577"/>
                </a:lnTo>
                <a:lnTo>
                  <a:pt x="0" y="660577"/>
                </a:lnTo>
                <a:lnTo>
                  <a:pt x="0" y="0"/>
                </a:lnTo>
                <a:close/>
              </a:path>
            </a:pathLst>
          </a:custGeom>
          <a:blipFill rotWithShape="1">
            <a:blip r:embed="rId4">
              <a:alphaModFix/>
            </a:blip>
            <a:stretch>
              <a:fillRect/>
            </a:stretch>
          </a:blipFill>
          <a:ln>
            <a:noFill/>
          </a:ln>
        </p:spPr>
      </p:sp>
      <p:sp>
        <p:nvSpPr>
          <p:cNvPr id="185" name="Google Shape;185;p14"/>
          <p:cNvSpPr/>
          <p:nvPr/>
        </p:nvSpPr>
        <p:spPr>
          <a:xfrm rot="827264">
            <a:off x="17308491" y="2732284"/>
            <a:ext cx="380383" cy="458795"/>
          </a:xfrm>
          <a:custGeom>
            <a:avLst/>
            <a:gdLst/>
            <a:ahLst/>
            <a:cxnLst/>
            <a:rect l="l" t="t" r="r" b="b"/>
            <a:pathLst>
              <a:path w="380383" h="458795" extrusionOk="0">
                <a:moveTo>
                  <a:pt x="0" y="0"/>
                </a:moveTo>
                <a:lnTo>
                  <a:pt x="380383" y="0"/>
                </a:lnTo>
                <a:lnTo>
                  <a:pt x="380383" y="458794"/>
                </a:lnTo>
                <a:lnTo>
                  <a:pt x="0" y="458794"/>
                </a:lnTo>
                <a:lnTo>
                  <a:pt x="0" y="0"/>
                </a:lnTo>
                <a:close/>
              </a:path>
            </a:pathLst>
          </a:custGeom>
          <a:blipFill rotWithShape="1">
            <a:blip r:embed="rId5">
              <a:alphaModFix/>
            </a:blip>
            <a:stretch>
              <a:fillRect/>
            </a:stretch>
          </a:blipFill>
          <a:ln>
            <a:noFill/>
          </a:ln>
        </p:spPr>
      </p:sp>
      <p:sp>
        <p:nvSpPr>
          <p:cNvPr id="186" name="Google Shape;186;p14"/>
          <p:cNvSpPr/>
          <p:nvPr/>
        </p:nvSpPr>
        <p:spPr>
          <a:xfrm rot="2972040">
            <a:off x="739848" y="8091983"/>
            <a:ext cx="577705" cy="660577"/>
          </a:xfrm>
          <a:custGeom>
            <a:avLst/>
            <a:gdLst/>
            <a:ahLst/>
            <a:cxnLst/>
            <a:rect l="l" t="t" r="r" b="b"/>
            <a:pathLst>
              <a:path w="577705" h="660577" extrusionOk="0">
                <a:moveTo>
                  <a:pt x="0" y="0"/>
                </a:moveTo>
                <a:lnTo>
                  <a:pt x="577704" y="0"/>
                </a:lnTo>
                <a:lnTo>
                  <a:pt x="577704" y="660577"/>
                </a:lnTo>
                <a:lnTo>
                  <a:pt x="0" y="660577"/>
                </a:lnTo>
                <a:lnTo>
                  <a:pt x="0" y="0"/>
                </a:lnTo>
                <a:close/>
              </a:path>
            </a:pathLst>
          </a:custGeom>
          <a:blipFill rotWithShape="1">
            <a:blip r:embed="rId4">
              <a:alphaModFix/>
            </a:blip>
            <a:stretch>
              <a:fillRect/>
            </a:stretch>
          </a:blipFill>
          <a:ln>
            <a:noFill/>
          </a:ln>
        </p:spPr>
      </p:sp>
      <p:sp>
        <p:nvSpPr>
          <p:cNvPr id="187" name="Google Shape;187;p14"/>
          <p:cNvSpPr/>
          <p:nvPr/>
        </p:nvSpPr>
        <p:spPr>
          <a:xfrm>
            <a:off x="12638577" y="-732842"/>
            <a:ext cx="6179516" cy="2131933"/>
          </a:xfrm>
          <a:custGeom>
            <a:avLst/>
            <a:gdLst/>
            <a:ahLst/>
            <a:cxnLst/>
            <a:rect l="l" t="t" r="r" b="b"/>
            <a:pathLst>
              <a:path w="6179516" h="2131933" extrusionOk="0">
                <a:moveTo>
                  <a:pt x="0" y="0"/>
                </a:moveTo>
                <a:lnTo>
                  <a:pt x="6179515" y="0"/>
                </a:lnTo>
                <a:lnTo>
                  <a:pt x="6179515" y="2131933"/>
                </a:lnTo>
                <a:lnTo>
                  <a:pt x="0" y="2131933"/>
                </a:lnTo>
                <a:lnTo>
                  <a:pt x="0" y="0"/>
                </a:lnTo>
                <a:close/>
              </a:path>
            </a:pathLst>
          </a:custGeom>
          <a:blipFill rotWithShape="1">
            <a:blip r:embed="rId6">
              <a:alphaModFix/>
            </a:blip>
            <a:stretch>
              <a:fillRect/>
            </a:stretch>
          </a:blipFill>
          <a:ln>
            <a:noFill/>
          </a:ln>
        </p:spPr>
      </p:sp>
      <p:pic>
        <p:nvPicPr>
          <p:cNvPr id="190" name="Google Shape;190;p14"/>
          <p:cNvPicPr preferRelativeResize="0"/>
          <p:nvPr/>
        </p:nvPicPr>
        <p:blipFill>
          <a:blip r:embed="rId7">
            <a:alphaModFix/>
          </a:blip>
          <a:stretch>
            <a:fillRect/>
          </a:stretch>
        </p:blipFill>
        <p:spPr>
          <a:xfrm>
            <a:off x="-828425" y="6792700"/>
            <a:ext cx="7870624" cy="3927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D5A80"/>
        </a:solidFill>
        <a:effectLst/>
      </p:bgPr>
    </p:bg>
    <p:spTree>
      <p:nvGrpSpPr>
        <p:cNvPr id="1" name="Shape 194"/>
        <p:cNvGrpSpPr/>
        <p:nvPr/>
      </p:nvGrpSpPr>
      <p:grpSpPr>
        <a:xfrm>
          <a:off x="0" y="0"/>
          <a:ext cx="0" cy="0"/>
          <a:chOff x="0" y="0"/>
          <a:chExt cx="0" cy="0"/>
        </a:xfrm>
      </p:grpSpPr>
      <p:sp>
        <p:nvSpPr>
          <p:cNvPr id="195" name="Google Shape;195;p15"/>
          <p:cNvSpPr/>
          <p:nvPr/>
        </p:nvSpPr>
        <p:spPr>
          <a:xfrm>
            <a:off x="37596" y="0"/>
            <a:ext cx="18250404" cy="18250404"/>
          </a:xfrm>
          <a:custGeom>
            <a:avLst/>
            <a:gdLst/>
            <a:ahLst/>
            <a:cxnLst/>
            <a:rect l="l" t="t" r="r" b="b"/>
            <a:pathLst>
              <a:path w="18250404" h="18250404" extrusionOk="0">
                <a:moveTo>
                  <a:pt x="0" y="0"/>
                </a:moveTo>
                <a:lnTo>
                  <a:pt x="18250404" y="0"/>
                </a:lnTo>
                <a:lnTo>
                  <a:pt x="18250404" y="18250404"/>
                </a:lnTo>
                <a:lnTo>
                  <a:pt x="0" y="18250404"/>
                </a:lnTo>
                <a:lnTo>
                  <a:pt x="0" y="0"/>
                </a:lnTo>
                <a:close/>
              </a:path>
            </a:pathLst>
          </a:custGeom>
          <a:blipFill rotWithShape="1">
            <a:blip r:embed="rId3">
              <a:alphaModFix amt="19999"/>
            </a:blip>
            <a:stretch>
              <a:fillRect/>
            </a:stretch>
          </a:blipFill>
          <a:ln>
            <a:noFill/>
          </a:ln>
        </p:spPr>
      </p:sp>
      <p:sp>
        <p:nvSpPr>
          <p:cNvPr id="196" name="Google Shape;196;p15"/>
          <p:cNvSpPr/>
          <p:nvPr/>
        </p:nvSpPr>
        <p:spPr>
          <a:xfrm>
            <a:off x="-969609" y="915461"/>
            <a:ext cx="3996618" cy="1627713"/>
          </a:xfrm>
          <a:custGeom>
            <a:avLst/>
            <a:gdLst/>
            <a:ahLst/>
            <a:cxnLst/>
            <a:rect l="l" t="t" r="r" b="b"/>
            <a:pathLst>
              <a:path w="3996618" h="1627713" extrusionOk="0">
                <a:moveTo>
                  <a:pt x="0" y="0"/>
                </a:moveTo>
                <a:lnTo>
                  <a:pt x="3996618" y="0"/>
                </a:lnTo>
                <a:lnTo>
                  <a:pt x="3996618" y="1627713"/>
                </a:lnTo>
                <a:lnTo>
                  <a:pt x="0" y="1627713"/>
                </a:lnTo>
                <a:lnTo>
                  <a:pt x="0" y="0"/>
                </a:lnTo>
                <a:close/>
              </a:path>
            </a:pathLst>
          </a:custGeom>
          <a:blipFill rotWithShape="1">
            <a:blip r:embed="rId4">
              <a:alphaModFix/>
            </a:blip>
            <a:stretch>
              <a:fillRect/>
            </a:stretch>
          </a:blipFill>
          <a:ln>
            <a:noFill/>
          </a:ln>
        </p:spPr>
      </p:sp>
      <p:sp>
        <p:nvSpPr>
          <p:cNvPr id="197" name="Google Shape;197;p15"/>
          <p:cNvSpPr txBox="1"/>
          <p:nvPr/>
        </p:nvSpPr>
        <p:spPr>
          <a:xfrm>
            <a:off x="8081626" y="2280300"/>
            <a:ext cx="9249112" cy="4924425"/>
          </a:xfrm>
          <a:prstGeom prst="rect">
            <a:avLst/>
          </a:prstGeom>
          <a:noFill/>
          <a:ln>
            <a:noFill/>
          </a:ln>
        </p:spPr>
        <p:txBody>
          <a:bodyPr spcFirstLastPara="1" wrap="square" lIns="0" tIns="0" rIns="0" bIns="0" anchor="t" anchorCtr="0">
            <a:spAutoFit/>
          </a:bodyPr>
          <a:lstStyle/>
          <a:p>
            <a:pPr marL="777240" marR="0" lvl="1" indent="-388620" algn="l" rtl="0">
              <a:lnSpc>
                <a:spcPct val="100000"/>
              </a:lnSpc>
              <a:spcBef>
                <a:spcPts val="0"/>
              </a:spcBef>
              <a:spcAft>
                <a:spcPts val="0"/>
              </a:spcAft>
              <a:buClr>
                <a:srgbClr val="FFFFFF"/>
              </a:buClr>
              <a:buSzPts val="3600"/>
              <a:buFont typeface="Arial"/>
              <a:buChar char="•"/>
            </a:pPr>
            <a:r>
              <a:rPr lang="en-US" sz="3200" b="1" dirty="0">
                <a:solidFill>
                  <a:schemeClr val="bg1"/>
                </a:solidFill>
              </a:rPr>
              <a:t>Used to combine or invert </a:t>
            </a:r>
            <a:r>
              <a:rPr lang="en-US" sz="3200" b="1" dirty="0" err="1">
                <a:solidFill>
                  <a:schemeClr val="bg1"/>
                </a:solidFill>
              </a:rPr>
              <a:t>boolean</a:t>
            </a:r>
            <a:r>
              <a:rPr lang="en-US" sz="3200" b="1" dirty="0">
                <a:solidFill>
                  <a:schemeClr val="bg1"/>
                </a:solidFill>
              </a:rPr>
              <a:t> conditions (though not exclusively binary, including the unary NOT operator):</a:t>
            </a:r>
          </a:p>
          <a:p>
            <a:pPr marL="777240" marR="0" lvl="1" indent="-388620" algn="l" rtl="0">
              <a:lnSpc>
                <a:spcPct val="100000"/>
              </a:lnSpc>
              <a:spcBef>
                <a:spcPts val="0"/>
              </a:spcBef>
              <a:spcAft>
                <a:spcPts val="0"/>
              </a:spcAft>
              <a:buClr>
                <a:srgbClr val="FFFFFF"/>
              </a:buClr>
              <a:buSzPts val="3600"/>
              <a:buFont typeface="Arial"/>
              <a:buChar char="•"/>
            </a:pPr>
            <a:endParaRPr lang="en-US" sz="3200" b="1" dirty="0">
              <a:solidFill>
                <a:schemeClr val="bg1"/>
              </a:solidFill>
            </a:endParaRPr>
          </a:p>
          <a:p>
            <a:pPr marL="777240" marR="0" lvl="1" indent="-388620" algn="l" rtl="0">
              <a:lnSpc>
                <a:spcPct val="100000"/>
              </a:lnSpc>
              <a:spcBef>
                <a:spcPts val="0"/>
              </a:spcBef>
              <a:spcAft>
                <a:spcPts val="0"/>
              </a:spcAft>
              <a:buClr>
                <a:srgbClr val="FFFFFF"/>
              </a:buClr>
              <a:buSzPts val="3600"/>
              <a:buFont typeface="Arial"/>
              <a:buChar char="•"/>
            </a:pPr>
            <a:r>
              <a:rPr lang="en-US" sz="3200" b="1" dirty="0">
                <a:solidFill>
                  <a:schemeClr val="bg1"/>
                </a:solidFill>
              </a:rPr>
              <a:t>Logical AND (&amp;&amp;): True if both operands are true.</a:t>
            </a:r>
          </a:p>
          <a:p>
            <a:pPr marL="777240" marR="0" lvl="1" indent="-388620" algn="l" rtl="0">
              <a:lnSpc>
                <a:spcPct val="100000"/>
              </a:lnSpc>
              <a:spcBef>
                <a:spcPts val="0"/>
              </a:spcBef>
              <a:spcAft>
                <a:spcPts val="0"/>
              </a:spcAft>
              <a:buClr>
                <a:srgbClr val="FFFFFF"/>
              </a:buClr>
              <a:buSzPts val="3600"/>
              <a:buFont typeface="Arial"/>
              <a:buChar char="•"/>
            </a:pPr>
            <a:r>
              <a:rPr lang="en-US" sz="3200" b="1" dirty="0">
                <a:solidFill>
                  <a:schemeClr val="bg1"/>
                </a:solidFill>
              </a:rPr>
              <a:t>Logical OR (||): True if at least one of the operands is true.</a:t>
            </a:r>
          </a:p>
          <a:p>
            <a:pPr marL="777240" marR="0" lvl="1" indent="-388620" algn="l" rtl="0">
              <a:lnSpc>
                <a:spcPct val="100000"/>
              </a:lnSpc>
              <a:spcBef>
                <a:spcPts val="0"/>
              </a:spcBef>
              <a:spcAft>
                <a:spcPts val="0"/>
              </a:spcAft>
              <a:buClr>
                <a:srgbClr val="FFFFFF"/>
              </a:buClr>
              <a:buSzPts val="3600"/>
              <a:buFont typeface="Arial"/>
              <a:buChar char="•"/>
            </a:pPr>
            <a:r>
              <a:rPr lang="en-US" sz="3200" b="1" dirty="0">
                <a:solidFill>
                  <a:schemeClr val="bg1"/>
                </a:solidFill>
              </a:rPr>
              <a:t>Logical NOT( ! ): Unary Operator used to invert the Boolean value of it’s operand.</a:t>
            </a:r>
            <a:endParaRPr sz="3200" b="1" dirty="0">
              <a:solidFill>
                <a:schemeClr val="bg1"/>
              </a:solidFill>
            </a:endParaRPr>
          </a:p>
        </p:txBody>
      </p:sp>
      <p:sp>
        <p:nvSpPr>
          <p:cNvPr id="198" name="Google Shape;198;p15"/>
          <p:cNvSpPr txBox="1"/>
          <p:nvPr/>
        </p:nvSpPr>
        <p:spPr>
          <a:xfrm>
            <a:off x="37596" y="182516"/>
            <a:ext cx="18250404" cy="1384866"/>
          </a:xfrm>
          <a:prstGeom prst="rect">
            <a:avLst/>
          </a:prstGeom>
          <a:noFill/>
          <a:ln>
            <a:noFill/>
          </a:ln>
        </p:spPr>
        <p:txBody>
          <a:bodyPr spcFirstLastPara="1" wrap="square" lIns="0" tIns="0" rIns="0" bIns="0" anchor="t" anchorCtr="0">
            <a:spAutoFit/>
          </a:bodyPr>
          <a:lstStyle/>
          <a:p>
            <a:pPr marL="0" marR="0" lvl="0" indent="0" algn="ctr" rtl="0">
              <a:lnSpc>
                <a:spcPct val="89999"/>
              </a:lnSpc>
              <a:spcBef>
                <a:spcPts val="0"/>
              </a:spcBef>
              <a:spcAft>
                <a:spcPts val="0"/>
              </a:spcAft>
              <a:buNone/>
            </a:pPr>
            <a:r>
              <a:rPr lang="en-US" sz="9999" b="0" i="0" u="none" strike="noStrike" cap="none" dirty="0">
                <a:solidFill>
                  <a:srgbClr val="59FF82"/>
                </a:solidFill>
                <a:latin typeface="Changa"/>
                <a:ea typeface="Changa"/>
                <a:cs typeface="Changa"/>
                <a:sym typeface="Changa"/>
              </a:rPr>
              <a:t>WHAT </a:t>
            </a:r>
            <a:r>
              <a:rPr lang="en-US" sz="9999" dirty="0">
                <a:solidFill>
                  <a:srgbClr val="59FF82"/>
                </a:solidFill>
                <a:latin typeface="Changa"/>
                <a:ea typeface="Changa"/>
                <a:cs typeface="Changa"/>
                <a:sym typeface="Changa"/>
              </a:rPr>
              <a:t>ARE LOGICAL OPERATORS</a:t>
            </a:r>
            <a:r>
              <a:rPr lang="en-US" sz="9999" b="0" i="0" u="none" strike="noStrike" cap="none" dirty="0">
                <a:solidFill>
                  <a:srgbClr val="59FF82"/>
                </a:solidFill>
                <a:latin typeface="Changa"/>
                <a:ea typeface="Changa"/>
                <a:cs typeface="Changa"/>
                <a:sym typeface="Changa"/>
              </a:rPr>
              <a:t>?</a:t>
            </a:r>
            <a:endParaRPr dirty="0"/>
          </a:p>
        </p:txBody>
      </p:sp>
      <p:sp>
        <p:nvSpPr>
          <p:cNvPr id="199" name="Google Shape;199;p15"/>
          <p:cNvSpPr/>
          <p:nvPr/>
        </p:nvSpPr>
        <p:spPr>
          <a:xfrm rot="-2556956">
            <a:off x="656783" y="3457783"/>
            <a:ext cx="743835" cy="1354666"/>
          </a:xfrm>
          <a:custGeom>
            <a:avLst/>
            <a:gdLst/>
            <a:ahLst/>
            <a:cxnLst/>
            <a:rect l="l" t="t" r="r" b="b"/>
            <a:pathLst>
              <a:path w="743835" h="1354666" extrusionOk="0">
                <a:moveTo>
                  <a:pt x="0" y="0"/>
                </a:moveTo>
                <a:lnTo>
                  <a:pt x="743834" y="0"/>
                </a:lnTo>
                <a:lnTo>
                  <a:pt x="743834" y="1354666"/>
                </a:lnTo>
                <a:lnTo>
                  <a:pt x="0" y="1354666"/>
                </a:lnTo>
                <a:lnTo>
                  <a:pt x="0" y="0"/>
                </a:lnTo>
                <a:close/>
              </a:path>
            </a:pathLst>
          </a:custGeom>
          <a:blipFill rotWithShape="1">
            <a:blip r:embed="rId5">
              <a:alphaModFix/>
            </a:blip>
            <a:stretch>
              <a:fillRect/>
            </a:stretch>
          </a:blipFill>
          <a:ln>
            <a:noFill/>
          </a:ln>
        </p:spPr>
      </p:sp>
      <p:sp>
        <p:nvSpPr>
          <p:cNvPr id="200" name="Google Shape;200;p15"/>
          <p:cNvSpPr/>
          <p:nvPr/>
        </p:nvSpPr>
        <p:spPr>
          <a:xfrm rot="1304833">
            <a:off x="17120585" y="3105068"/>
            <a:ext cx="371917" cy="677333"/>
          </a:xfrm>
          <a:custGeom>
            <a:avLst/>
            <a:gdLst/>
            <a:ahLst/>
            <a:cxnLst/>
            <a:rect l="l" t="t" r="r" b="b"/>
            <a:pathLst>
              <a:path w="371917" h="677333" extrusionOk="0">
                <a:moveTo>
                  <a:pt x="0" y="0"/>
                </a:moveTo>
                <a:lnTo>
                  <a:pt x="371917" y="0"/>
                </a:lnTo>
                <a:lnTo>
                  <a:pt x="371917" y="677333"/>
                </a:lnTo>
                <a:lnTo>
                  <a:pt x="0" y="677333"/>
                </a:lnTo>
                <a:lnTo>
                  <a:pt x="0" y="0"/>
                </a:lnTo>
                <a:close/>
              </a:path>
            </a:pathLst>
          </a:custGeom>
          <a:blipFill rotWithShape="1">
            <a:blip r:embed="rId6">
              <a:alphaModFix/>
            </a:blip>
            <a:stretch>
              <a:fillRect/>
            </a:stretch>
          </a:blipFill>
          <a:ln>
            <a:noFill/>
          </a:ln>
        </p:spPr>
      </p:sp>
      <p:sp>
        <p:nvSpPr>
          <p:cNvPr id="201" name="Google Shape;201;p15"/>
          <p:cNvSpPr/>
          <p:nvPr/>
        </p:nvSpPr>
        <p:spPr>
          <a:xfrm rot="-2344766">
            <a:off x="13620931" y="8888825"/>
            <a:ext cx="689202" cy="1255170"/>
          </a:xfrm>
          <a:custGeom>
            <a:avLst/>
            <a:gdLst/>
            <a:ahLst/>
            <a:cxnLst/>
            <a:rect l="l" t="t" r="r" b="b"/>
            <a:pathLst>
              <a:path w="689202" h="1255170" extrusionOk="0">
                <a:moveTo>
                  <a:pt x="0" y="0"/>
                </a:moveTo>
                <a:lnTo>
                  <a:pt x="689203" y="0"/>
                </a:lnTo>
                <a:lnTo>
                  <a:pt x="689203" y="1255170"/>
                </a:lnTo>
                <a:lnTo>
                  <a:pt x="0" y="1255170"/>
                </a:lnTo>
                <a:lnTo>
                  <a:pt x="0" y="0"/>
                </a:lnTo>
                <a:close/>
              </a:path>
            </a:pathLst>
          </a:custGeom>
          <a:blipFill rotWithShape="1">
            <a:blip r:embed="rId5">
              <a:alphaModFix/>
            </a:blip>
            <a:stretch>
              <a:fillRect/>
            </a:stretch>
          </a:blipFill>
          <a:ln>
            <a:noFill/>
          </a:ln>
        </p:spPr>
      </p:sp>
      <p:pic>
        <p:nvPicPr>
          <p:cNvPr id="202" name="Google Shape;202;p15"/>
          <p:cNvPicPr preferRelativeResize="0"/>
          <p:nvPr/>
        </p:nvPicPr>
        <p:blipFill>
          <a:blip r:embed="rId7">
            <a:alphaModFix/>
          </a:blip>
          <a:stretch>
            <a:fillRect/>
          </a:stretch>
        </p:blipFill>
        <p:spPr>
          <a:xfrm>
            <a:off x="7479675" y="1749898"/>
            <a:ext cx="557590" cy="6164316"/>
          </a:xfrm>
          <a:prstGeom prst="rect">
            <a:avLst/>
          </a:prstGeom>
          <a:noFill/>
          <a:ln>
            <a:noFill/>
          </a:ln>
        </p:spPr>
      </p:pic>
      <p:pic>
        <p:nvPicPr>
          <p:cNvPr id="203" name="Google Shape;203;p15"/>
          <p:cNvPicPr preferRelativeResize="0"/>
          <p:nvPr/>
        </p:nvPicPr>
        <p:blipFill>
          <a:blip r:embed="rId8">
            <a:alphaModFix/>
          </a:blip>
          <a:stretch>
            <a:fillRect/>
          </a:stretch>
        </p:blipFill>
        <p:spPr>
          <a:xfrm>
            <a:off x="8280277" y="7302091"/>
            <a:ext cx="8423111" cy="557589"/>
          </a:xfrm>
          <a:prstGeom prst="rect">
            <a:avLst/>
          </a:prstGeom>
          <a:noFill/>
          <a:ln>
            <a:noFill/>
          </a:ln>
        </p:spPr>
      </p:pic>
      <p:pic>
        <p:nvPicPr>
          <p:cNvPr id="204" name="Google Shape;204;p15"/>
          <p:cNvPicPr preferRelativeResize="0"/>
          <p:nvPr/>
        </p:nvPicPr>
        <p:blipFill>
          <a:blip r:embed="rId9">
            <a:alphaModFix/>
          </a:blip>
          <a:stretch>
            <a:fillRect/>
          </a:stretch>
        </p:blipFill>
        <p:spPr>
          <a:xfrm>
            <a:off x="2033961" y="3149080"/>
            <a:ext cx="4867963" cy="76896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D5A80"/>
        </a:solidFill>
        <a:effectLst/>
      </p:bgPr>
    </p:bg>
    <p:spTree>
      <p:nvGrpSpPr>
        <p:cNvPr id="1" name="Shape 208"/>
        <p:cNvGrpSpPr/>
        <p:nvPr/>
      </p:nvGrpSpPr>
      <p:grpSpPr>
        <a:xfrm>
          <a:off x="0" y="0"/>
          <a:ext cx="0" cy="0"/>
          <a:chOff x="0" y="0"/>
          <a:chExt cx="0" cy="0"/>
        </a:xfrm>
      </p:grpSpPr>
      <p:sp>
        <p:nvSpPr>
          <p:cNvPr id="209" name="Google Shape;209;p16"/>
          <p:cNvSpPr/>
          <p:nvPr/>
        </p:nvSpPr>
        <p:spPr>
          <a:xfrm>
            <a:off x="54517" y="-147669"/>
            <a:ext cx="18250404" cy="18250404"/>
          </a:xfrm>
          <a:custGeom>
            <a:avLst/>
            <a:gdLst/>
            <a:ahLst/>
            <a:cxnLst/>
            <a:rect l="l" t="t" r="r" b="b"/>
            <a:pathLst>
              <a:path w="18250404" h="18250404" extrusionOk="0">
                <a:moveTo>
                  <a:pt x="0" y="0"/>
                </a:moveTo>
                <a:lnTo>
                  <a:pt x="18250404" y="0"/>
                </a:lnTo>
                <a:lnTo>
                  <a:pt x="18250404" y="18250404"/>
                </a:lnTo>
                <a:lnTo>
                  <a:pt x="0" y="18250404"/>
                </a:lnTo>
                <a:lnTo>
                  <a:pt x="0" y="0"/>
                </a:lnTo>
                <a:close/>
              </a:path>
            </a:pathLst>
          </a:custGeom>
          <a:blipFill rotWithShape="1">
            <a:blip r:embed="rId3">
              <a:alphaModFix amt="19999"/>
            </a:blip>
            <a:stretch>
              <a:fillRect/>
            </a:stretch>
          </a:blipFill>
          <a:ln>
            <a:noFill/>
          </a:ln>
        </p:spPr>
        <p:txBody>
          <a:bodyPr/>
          <a:lstStyle/>
          <a:p>
            <a:endParaRPr lang="en-IN" dirty="0"/>
          </a:p>
        </p:txBody>
      </p:sp>
      <p:sp>
        <p:nvSpPr>
          <p:cNvPr id="210" name="Google Shape;210;p16"/>
          <p:cNvSpPr/>
          <p:nvPr/>
        </p:nvSpPr>
        <p:spPr>
          <a:xfrm>
            <a:off x="-1500168" y="1309467"/>
            <a:ext cx="3996618" cy="1627713"/>
          </a:xfrm>
          <a:custGeom>
            <a:avLst/>
            <a:gdLst/>
            <a:ahLst/>
            <a:cxnLst/>
            <a:rect l="l" t="t" r="r" b="b"/>
            <a:pathLst>
              <a:path w="3996618" h="1627713" extrusionOk="0">
                <a:moveTo>
                  <a:pt x="0" y="0"/>
                </a:moveTo>
                <a:lnTo>
                  <a:pt x="3996618" y="0"/>
                </a:lnTo>
                <a:lnTo>
                  <a:pt x="3996618" y="1627713"/>
                </a:lnTo>
                <a:lnTo>
                  <a:pt x="0" y="1627713"/>
                </a:lnTo>
                <a:lnTo>
                  <a:pt x="0" y="0"/>
                </a:lnTo>
                <a:close/>
              </a:path>
            </a:pathLst>
          </a:custGeom>
          <a:blipFill rotWithShape="1">
            <a:blip r:embed="rId4">
              <a:alphaModFix/>
            </a:blip>
            <a:stretch>
              <a:fillRect/>
            </a:stretch>
          </a:blipFill>
          <a:ln>
            <a:noFill/>
          </a:ln>
        </p:spPr>
      </p:sp>
      <p:sp>
        <p:nvSpPr>
          <p:cNvPr id="214" name="Google Shape;214;p16"/>
          <p:cNvSpPr txBox="1"/>
          <p:nvPr/>
        </p:nvSpPr>
        <p:spPr>
          <a:xfrm>
            <a:off x="2430840" y="193428"/>
            <a:ext cx="13295100" cy="1384866"/>
          </a:xfrm>
          <a:prstGeom prst="rect">
            <a:avLst/>
          </a:prstGeom>
          <a:noFill/>
          <a:ln>
            <a:noFill/>
          </a:ln>
        </p:spPr>
        <p:txBody>
          <a:bodyPr spcFirstLastPara="1" wrap="square" lIns="0" tIns="0" rIns="0" bIns="0" anchor="t" anchorCtr="0">
            <a:spAutoFit/>
          </a:bodyPr>
          <a:lstStyle/>
          <a:p>
            <a:pPr marL="0" marR="0" lvl="0" indent="0" algn="ctr" rtl="0">
              <a:lnSpc>
                <a:spcPct val="89999"/>
              </a:lnSpc>
              <a:spcBef>
                <a:spcPts val="0"/>
              </a:spcBef>
              <a:spcAft>
                <a:spcPts val="0"/>
              </a:spcAft>
              <a:buNone/>
            </a:pPr>
            <a:r>
              <a:rPr lang="en-US" sz="9999" b="0" i="0" u="none" strike="noStrike" cap="none" dirty="0">
                <a:solidFill>
                  <a:srgbClr val="59FF82"/>
                </a:solidFill>
                <a:latin typeface="Changa"/>
                <a:ea typeface="Changa"/>
                <a:cs typeface="Changa"/>
                <a:sym typeface="Changa"/>
              </a:rPr>
              <a:t>BITWISE OPERATORS</a:t>
            </a:r>
            <a:endParaRPr lang="en-US" dirty="0"/>
          </a:p>
        </p:txBody>
      </p:sp>
      <p:sp>
        <p:nvSpPr>
          <p:cNvPr id="215" name="Google Shape;215;p16"/>
          <p:cNvSpPr/>
          <p:nvPr/>
        </p:nvSpPr>
        <p:spPr>
          <a:xfrm>
            <a:off x="15791550" y="8056909"/>
            <a:ext cx="3996618" cy="1627713"/>
          </a:xfrm>
          <a:custGeom>
            <a:avLst/>
            <a:gdLst/>
            <a:ahLst/>
            <a:cxnLst/>
            <a:rect l="l" t="t" r="r" b="b"/>
            <a:pathLst>
              <a:path w="3996618" h="1627713" extrusionOk="0">
                <a:moveTo>
                  <a:pt x="0" y="0"/>
                </a:moveTo>
                <a:lnTo>
                  <a:pt x="3996618" y="0"/>
                </a:lnTo>
                <a:lnTo>
                  <a:pt x="3996618" y="1627713"/>
                </a:lnTo>
                <a:lnTo>
                  <a:pt x="0" y="1627713"/>
                </a:lnTo>
                <a:lnTo>
                  <a:pt x="0" y="0"/>
                </a:lnTo>
                <a:close/>
              </a:path>
            </a:pathLst>
          </a:custGeom>
          <a:blipFill rotWithShape="1">
            <a:blip r:embed="rId4">
              <a:alphaModFix/>
            </a:blip>
            <a:stretch>
              <a:fillRect/>
            </a:stretch>
          </a:blipFill>
          <a:ln>
            <a:noFill/>
          </a:ln>
        </p:spPr>
      </p:sp>
      <p:pic>
        <p:nvPicPr>
          <p:cNvPr id="217" name="Google Shape;217;p16"/>
          <p:cNvPicPr preferRelativeResize="0"/>
          <p:nvPr/>
        </p:nvPicPr>
        <p:blipFill>
          <a:blip r:embed="rId5">
            <a:alphaModFix/>
          </a:blip>
          <a:stretch>
            <a:fillRect/>
          </a:stretch>
        </p:blipFill>
        <p:spPr>
          <a:xfrm>
            <a:off x="8335850" y="4493713"/>
            <a:ext cx="4830025" cy="2180825"/>
          </a:xfrm>
          <a:prstGeom prst="rect">
            <a:avLst/>
          </a:prstGeom>
          <a:noFill/>
          <a:ln>
            <a:noFill/>
          </a:ln>
        </p:spPr>
      </p:pic>
      <p:sp>
        <p:nvSpPr>
          <p:cNvPr id="2" name="TextBox 1">
            <a:extLst>
              <a:ext uri="{FF2B5EF4-FFF2-40B4-BE49-F238E27FC236}">
                <a16:creationId xmlns:a16="http://schemas.microsoft.com/office/drawing/2014/main" id="{5230D649-936A-592E-660B-77AB3A7908E5}"/>
              </a:ext>
            </a:extLst>
          </p:cNvPr>
          <p:cNvSpPr txBox="1"/>
          <p:nvPr/>
        </p:nvSpPr>
        <p:spPr>
          <a:xfrm>
            <a:off x="123573" y="1541885"/>
            <a:ext cx="18047746" cy="9510296"/>
          </a:xfrm>
          <a:prstGeom prst="rect">
            <a:avLst/>
          </a:prstGeom>
          <a:noFill/>
        </p:spPr>
        <p:txBody>
          <a:bodyPr wrap="square" rtlCol="0">
            <a:spAutoFit/>
          </a:bodyPr>
          <a:lstStyle/>
          <a:p>
            <a:r>
              <a:rPr lang="en-US" sz="3600" dirty="0">
                <a:solidFill>
                  <a:schemeClr val="bg1"/>
                </a:solidFill>
              </a:rPr>
              <a:t>These operate on the bit representation of data:</a:t>
            </a:r>
          </a:p>
          <a:p>
            <a:pPr marL="571500" indent="-571500">
              <a:buFont typeface="Arial" panose="020B0604020202020204" pitchFamily="34" charset="0"/>
              <a:buChar char="•"/>
            </a:pPr>
            <a:r>
              <a:rPr lang="en-US" sz="3600" b="1" u="sng" dirty="0">
                <a:solidFill>
                  <a:schemeClr val="bg1"/>
                </a:solidFill>
                <a:highlight>
                  <a:srgbClr val="800000"/>
                </a:highlight>
              </a:rPr>
              <a:t>Bitwise AND (&amp;): </a:t>
            </a:r>
            <a:r>
              <a:rPr lang="en-US" sz="3600" dirty="0">
                <a:solidFill>
                  <a:schemeClr val="bg1"/>
                </a:solidFill>
              </a:rPr>
              <a:t>Performs a bitwise AND operation on each pair of corresponding bits.</a:t>
            </a:r>
          </a:p>
          <a:p>
            <a:pPr marL="571500" indent="-571500">
              <a:buFont typeface="Arial" panose="020B0604020202020204" pitchFamily="34" charset="0"/>
              <a:buChar char="•"/>
            </a:pPr>
            <a:r>
              <a:rPr lang="en-US" sz="3600" b="1" u="sng" dirty="0">
                <a:solidFill>
                  <a:schemeClr val="bg1"/>
                </a:solidFill>
                <a:highlight>
                  <a:srgbClr val="800000"/>
                </a:highlight>
              </a:rPr>
              <a:t>Bitwise OR (|): </a:t>
            </a:r>
            <a:r>
              <a:rPr lang="en-US" sz="3600" dirty="0">
                <a:solidFill>
                  <a:schemeClr val="bg1"/>
                </a:solidFill>
              </a:rPr>
              <a:t>Performs a bitwise OR operation on each pair of corresponding bits.</a:t>
            </a:r>
          </a:p>
          <a:p>
            <a:pPr marL="571500" indent="-571500">
              <a:buFont typeface="Arial" panose="020B0604020202020204" pitchFamily="34" charset="0"/>
              <a:buChar char="•"/>
            </a:pPr>
            <a:r>
              <a:rPr lang="en-US" sz="3600" b="1" u="sng" dirty="0">
                <a:solidFill>
                  <a:schemeClr val="bg1"/>
                </a:solidFill>
                <a:highlight>
                  <a:srgbClr val="800000"/>
                </a:highlight>
              </a:rPr>
              <a:t>Bitwise XOR (^): </a:t>
            </a:r>
            <a:r>
              <a:rPr lang="en-US" sz="3600" dirty="0">
                <a:solidFill>
                  <a:schemeClr val="bg1"/>
                </a:solidFill>
              </a:rPr>
              <a:t>Performs a bitwise XOR operation on each pair of corresponding bits.</a:t>
            </a:r>
          </a:p>
          <a:p>
            <a:pPr marL="571500" indent="-571500">
              <a:buFont typeface="Arial" panose="020B0604020202020204" pitchFamily="34" charset="0"/>
              <a:buChar char="•"/>
            </a:pPr>
            <a:r>
              <a:rPr lang="en-US" sz="3600" b="1" u="sng" dirty="0">
                <a:solidFill>
                  <a:schemeClr val="bg1"/>
                </a:solidFill>
                <a:highlight>
                  <a:srgbClr val="800000"/>
                </a:highlight>
              </a:rPr>
              <a:t>Left shift (&lt;&lt;): </a:t>
            </a:r>
            <a:r>
              <a:rPr lang="en-US" sz="3600" dirty="0">
                <a:solidFill>
                  <a:schemeClr val="bg1"/>
                </a:solidFill>
              </a:rPr>
              <a:t>Shifts the bits of the first operand to the left by the number of positions specified by the second operand. Bits shifted out on the left are discarded, and zeroes are shifted in from the right.</a:t>
            </a:r>
          </a:p>
          <a:p>
            <a:pPr marL="571500" indent="-571500">
              <a:buFont typeface="Arial" panose="020B0604020202020204" pitchFamily="34" charset="0"/>
              <a:buChar char="•"/>
            </a:pPr>
            <a:r>
              <a:rPr lang="en-US" sz="3600" b="1" u="sng" dirty="0">
                <a:solidFill>
                  <a:schemeClr val="bg1"/>
                </a:solidFill>
                <a:highlight>
                  <a:srgbClr val="800000"/>
                </a:highlight>
              </a:rPr>
              <a:t>Right shift (&gt;&gt;): </a:t>
            </a:r>
            <a:r>
              <a:rPr lang="en-US" sz="3600" dirty="0">
                <a:solidFill>
                  <a:schemeClr val="bg1"/>
                </a:solidFill>
              </a:rPr>
              <a:t>Shifts the bits of the first operand to the right by the number of positions specified by the second operand. </a:t>
            </a:r>
            <a:r>
              <a:rPr lang="en-US" sz="3600" dirty="0" err="1">
                <a:solidFill>
                  <a:schemeClr val="bg1"/>
                </a:solidFill>
              </a:rPr>
              <a:t>Behaviour</a:t>
            </a:r>
            <a:r>
              <a:rPr lang="en-US" sz="3600" dirty="0">
                <a:solidFill>
                  <a:schemeClr val="bg1"/>
                </a:solidFill>
              </a:rPr>
              <a:t> on signed integers can be implementation-defined for right shifts when the operand is negative.</a:t>
            </a:r>
          </a:p>
          <a:p>
            <a:pPr marL="571500" indent="-571500">
              <a:buFont typeface="Arial" panose="020B0604020202020204" pitchFamily="34" charset="0"/>
              <a:buChar char="•"/>
            </a:pPr>
            <a:r>
              <a:rPr lang="en-US" sz="3600" b="1" u="sng" dirty="0">
                <a:solidFill>
                  <a:schemeClr val="bg1"/>
                </a:solidFill>
                <a:highlight>
                  <a:srgbClr val="800000"/>
                </a:highlight>
              </a:rPr>
              <a:t>Complement(~): </a:t>
            </a:r>
            <a:r>
              <a:rPr lang="en-US" sz="3600" dirty="0">
                <a:solidFill>
                  <a:schemeClr val="bg1"/>
                </a:solidFill>
              </a:rPr>
              <a:t>The complement operator in C, also known as the bitwise NOT or bitwise complement operator, is represented by the tilde symbol (~). This unary operator is used to flip all the bits of its operand.</a:t>
            </a:r>
          </a:p>
          <a:p>
            <a:pPr marL="571500" indent="-571500">
              <a:buFont typeface="Arial" panose="020B0604020202020204" pitchFamily="34" charset="0"/>
              <a:buChar char="•"/>
            </a:pPr>
            <a:endParaRPr lang="en-US" sz="3600" dirty="0">
              <a:solidFill>
                <a:schemeClr val="bg1"/>
              </a:solidFill>
            </a:endParaRPr>
          </a:p>
          <a:p>
            <a:endParaRPr lang="en-IN" sz="360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D5A80"/>
        </a:solidFill>
        <a:effectLst/>
      </p:bgPr>
    </p:bg>
    <p:spTree>
      <p:nvGrpSpPr>
        <p:cNvPr id="1" name="Shape 221"/>
        <p:cNvGrpSpPr/>
        <p:nvPr/>
      </p:nvGrpSpPr>
      <p:grpSpPr>
        <a:xfrm>
          <a:off x="0" y="0"/>
          <a:ext cx="0" cy="0"/>
          <a:chOff x="0" y="0"/>
          <a:chExt cx="0" cy="0"/>
        </a:xfrm>
      </p:grpSpPr>
      <p:sp>
        <p:nvSpPr>
          <p:cNvPr id="222" name="Google Shape;222;p17"/>
          <p:cNvSpPr/>
          <p:nvPr/>
        </p:nvSpPr>
        <p:spPr>
          <a:xfrm>
            <a:off x="37596" y="0"/>
            <a:ext cx="18250404" cy="18250404"/>
          </a:xfrm>
          <a:custGeom>
            <a:avLst/>
            <a:gdLst/>
            <a:ahLst/>
            <a:cxnLst/>
            <a:rect l="l" t="t" r="r" b="b"/>
            <a:pathLst>
              <a:path w="18250404" h="18250404" extrusionOk="0">
                <a:moveTo>
                  <a:pt x="0" y="0"/>
                </a:moveTo>
                <a:lnTo>
                  <a:pt x="18250404" y="0"/>
                </a:lnTo>
                <a:lnTo>
                  <a:pt x="18250404" y="18250404"/>
                </a:lnTo>
                <a:lnTo>
                  <a:pt x="0" y="18250404"/>
                </a:lnTo>
                <a:lnTo>
                  <a:pt x="0" y="0"/>
                </a:lnTo>
                <a:close/>
              </a:path>
            </a:pathLst>
          </a:custGeom>
          <a:blipFill rotWithShape="1">
            <a:blip r:embed="rId3">
              <a:alphaModFix amt="19999"/>
            </a:blip>
            <a:stretch>
              <a:fillRect/>
            </a:stretch>
          </a:blipFill>
          <a:ln>
            <a:noFill/>
          </a:ln>
        </p:spPr>
      </p:sp>
      <p:sp>
        <p:nvSpPr>
          <p:cNvPr id="276" name="Google Shape;276;p17"/>
          <p:cNvSpPr/>
          <p:nvPr/>
        </p:nvSpPr>
        <p:spPr>
          <a:xfrm rot="6545551">
            <a:off x="-1778326" y="6069281"/>
            <a:ext cx="4673116" cy="1478404"/>
          </a:xfrm>
          <a:custGeom>
            <a:avLst/>
            <a:gdLst/>
            <a:ahLst/>
            <a:cxnLst/>
            <a:rect l="l" t="t" r="r" b="b"/>
            <a:pathLst>
              <a:path w="4673116" h="1478404" extrusionOk="0">
                <a:moveTo>
                  <a:pt x="0" y="0"/>
                </a:moveTo>
                <a:lnTo>
                  <a:pt x="4673116" y="0"/>
                </a:lnTo>
                <a:lnTo>
                  <a:pt x="4673116" y="1478404"/>
                </a:lnTo>
                <a:lnTo>
                  <a:pt x="0" y="1478404"/>
                </a:lnTo>
                <a:lnTo>
                  <a:pt x="0" y="0"/>
                </a:lnTo>
                <a:close/>
              </a:path>
            </a:pathLst>
          </a:custGeom>
          <a:blipFill rotWithShape="1">
            <a:blip r:embed="rId4">
              <a:alphaModFix/>
            </a:blip>
            <a:stretch>
              <a:fillRect/>
            </a:stretch>
          </a:blipFill>
          <a:ln>
            <a:noFill/>
          </a:ln>
        </p:spPr>
      </p:sp>
      <p:sp>
        <p:nvSpPr>
          <p:cNvPr id="277" name="Google Shape;277;p17"/>
          <p:cNvSpPr/>
          <p:nvPr/>
        </p:nvSpPr>
        <p:spPr>
          <a:xfrm rot="-186286">
            <a:off x="8933779" y="6946830"/>
            <a:ext cx="2373450" cy="1070210"/>
          </a:xfrm>
          <a:custGeom>
            <a:avLst/>
            <a:gdLst/>
            <a:ahLst/>
            <a:cxnLst/>
            <a:rect l="l" t="t" r="r" b="b"/>
            <a:pathLst>
              <a:path w="2373450" h="1070210" extrusionOk="0">
                <a:moveTo>
                  <a:pt x="0" y="0"/>
                </a:moveTo>
                <a:lnTo>
                  <a:pt x="2373450" y="0"/>
                </a:lnTo>
                <a:lnTo>
                  <a:pt x="2373450" y="1070211"/>
                </a:lnTo>
                <a:lnTo>
                  <a:pt x="0" y="1070211"/>
                </a:lnTo>
                <a:lnTo>
                  <a:pt x="0" y="0"/>
                </a:lnTo>
                <a:close/>
              </a:path>
            </a:pathLst>
          </a:custGeom>
          <a:blipFill rotWithShape="1">
            <a:blip r:embed="rId5">
              <a:alphaModFix/>
            </a:blip>
            <a:stretch>
              <a:fillRect/>
            </a:stretch>
          </a:blipFill>
          <a:ln>
            <a:noFill/>
          </a:ln>
        </p:spPr>
      </p:sp>
      <p:sp>
        <p:nvSpPr>
          <p:cNvPr id="278" name="Google Shape;278;p17"/>
          <p:cNvSpPr/>
          <p:nvPr/>
        </p:nvSpPr>
        <p:spPr>
          <a:xfrm rot="827264">
            <a:off x="17366655" y="8514784"/>
            <a:ext cx="366798" cy="442409"/>
          </a:xfrm>
          <a:custGeom>
            <a:avLst/>
            <a:gdLst/>
            <a:ahLst/>
            <a:cxnLst/>
            <a:rect l="l" t="t" r="r" b="b"/>
            <a:pathLst>
              <a:path w="366798" h="442409" extrusionOk="0">
                <a:moveTo>
                  <a:pt x="0" y="0"/>
                </a:moveTo>
                <a:lnTo>
                  <a:pt x="366797" y="0"/>
                </a:lnTo>
                <a:lnTo>
                  <a:pt x="366797" y="442410"/>
                </a:lnTo>
                <a:lnTo>
                  <a:pt x="0" y="442410"/>
                </a:lnTo>
                <a:lnTo>
                  <a:pt x="0" y="0"/>
                </a:lnTo>
                <a:close/>
              </a:path>
            </a:pathLst>
          </a:custGeom>
          <a:blipFill rotWithShape="1">
            <a:blip r:embed="rId6">
              <a:alphaModFix/>
            </a:blip>
            <a:stretch>
              <a:fillRect/>
            </a:stretch>
          </a:blipFill>
          <a:ln>
            <a:noFill/>
          </a:ln>
        </p:spPr>
      </p:sp>
      <p:sp>
        <p:nvSpPr>
          <p:cNvPr id="279" name="Google Shape;279;p17"/>
          <p:cNvSpPr/>
          <p:nvPr/>
        </p:nvSpPr>
        <p:spPr>
          <a:xfrm rot="-955411">
            <a:off x="9724050" y="4207128"/>
            <a:ext cx="348479" cy="398469"/>
          </a:xfrm>
          <a:custGeom>
            <a:avLst/>
            <a:gdLst/>
            <a:ahLst/>
            <a:cxnLst/>
            <a:rect l="l" t="t" r="r" b="b"/>
            <a:pathLst>
              <a:path w="348479" h="398469" extrusionOk="0">
                <a:moveTo>
                  <a:pt x="0" y="0"/>
                </a:moveTo>
                <a:lnTo>
                  <a:pt x="348479" y="0"/>
                </a:lnTo>
                <a:lnTo>
                  <a:pt x="348479" y="398469"/>
                </a:lnTo>
                <a:lnTo>
                  <a:pt x="0" y="398469"/>
                </a:lnTo>
                <a:lnTo>
                  <a:pt x="0" y="0"/>
                </a:lnTo>
                <a:close/>
              </a:path>
            </a:pathLst>
          </a:custGeom>
          <a:blipFill rotWithShape="1">
            <a:blip r:embed="rId7">
              <a:alphaModFix/>
            </a:blip>
            <a:stretch>
              <a:fillRect/>
            </a:stretch>
          </a:blipFill>
          <a:ln>
            <a:noFill/>
          </a:ln>
        </p:spPr>
      </p:sp>
      <p:sp>
        <p:nvSpPr>
          <p:cNvPr id="280" name="Google Shape;280;p17"/>
          <p:cNvSpPr/>
          <p:nvPr/>
        </p:nvSpPr>
        <p:spPr>
          <a:xfrm rot="827264">
            <a:off x="820691" y="8295274"/>
            <a:ext cx="366798" cy="442409"/>
          </a:xfrm>
          <a:custGeom>
            <a:avLst/>
            <a:gdLst/>
            <a:ahLst/>
            <a:cxnLst/>
            <a:rect l="l" t="t" r="r" b="b"/>
            <a:pathLst>
              <a:path w="366798" h="442409" extrusionOk="0">
                <a:moveTo>
                  <a:pt x="0" y="0"/>
                </a:moveTo>
                <a:lnTo>
                  <a:pt x="366798" y="0"/>
                </a:lnTo>
                <a:lnTo>
                  <a:pt x="366798" y="442409"/>
                </a:lnTo>
                <a:lnTo>
                  <a:pt x="0" y="442409"/>
                </a:lnTo>
                <a:lnTo>
                  <a:pt x="0" y="0"/>
                </a:lnTo>
                <a:close/>
              </a:path>
            </a:pathLst>
          </a:custGeom>
          <a:blipFill rotWithShape="1">
            <a:blip r:embed="rId6">
              <a:alphaModFix/>
            </a:blip>
            <a:stretch>
              <a:fillRect/>
            </a:stretch>
          </a:blipFill>
          <a:ln>
            <a:noFill/>
          </a:ln>
        </p:spPr>
      </p:sp>
      <p:sp>
        <p:nvSpPr>
          <p:cNvPr id="289" name="Google Shape;289;p17"/>
          <p:cNvSpPr txBox="1"/>
          <p:nvPr/>
        </p:nvSpPr>
        <p:spPr>
          <a:xfrm>
            <a:off x="13732450" y="3288352"/>
            <a:ext cx="374196" cy="362585"/>
          </a:xfrm>
          <a:prstGeom prst="rect">
            <a:avLst/>
          </a:prstGeom>
          <a:noFill/>
          <a:ln>
            <a:noFill/>
          </a:ln>
        </p:spPr>
        <p:txBody>
          <a:bodyPr spcFirstLastPara="1" wrap="square" lIns="0" tIns="0" rIns="0" bIns="0" anchor="t" anchorCtr="0">
            <a:spAutoFit/>
          </a:bodyPr>
          <a:lstStyle/>
          <a:p>
            <a:pPr marL="0" marR="0" lvl="0" indent="0" algn="ctr" rtl="0">
              <a:lnSpc>
                <a:spcPct val="130013"/>
              </a:lnSpc>
              <a:spcBef>
                <a:spcPts val="0"/>
              </a:spcBef>
              <a:spcAft>
                <a:spcPts val="0"/>
              </a:spcAft>
              <a:buNone/>
            </a:pPr>
            <a:r>
              <a:rPr lang="en-US" sz="2199" b="1" i="0" u="none" strike="noStrike" cap="none">
                <a:solidFill>
                  <a:srgbClr val="FFFFFF"/>
                </a:solidFill>
                <a:latin typeface="NTR"/>
                <a:ea typeface="NTR"/>
                <a:cs typeface="NTR"/>
                <a:sym typeface="NTR"/>
              </a:rPr>
              <a:t>y</a:t>
            </a:r>
            <a:endParaRPr/>
          </a:p>
        </p:txBody>
      </p:sp>
      <p:sp>
        <p:nvSpPr>
          <p:cNvPr id="290" name="Google Shape;290;p17"/>
          <p:cNvSpPr txBox="1"/>
          <p:nvPr/>
        </p:nvSpPr>
        <p:spPr>
          <a:xfrm>
            <a:off x="10634858" y="6177565"/>
            <a:ext cx="351851" cy="362585"/>
          </a:xfrm>
          <a:prstGeom prst="rect">
            <a:avLst/>
          </a:prstGeom>
          <a:noFill/>
          <a:ln>
            <a:noFill/>
          </a:ln>
        </p:spPr>
        <p:txBody>
          <a:bodyPr spcFirstLastPara="1" wrap="square" lIns="0" tIns="0" rIns="0" bIns="0" anchor="t" anchorCtr="0">
            <a:spAutoFit/>
          </a:bodyPr>
          <a:lstStyle/>
          <a:p>
            <a:pPr marL="0" marR="0" lvl="0" indent="0" algn="r" rtl="0">
              <a:lnSpc>
                <a:spcPct val="130013"/>
              </a:lnSpc>
              <a:spcBef>
                <a:spcPts val="0"/>
              </a:spcBef>
              <a:spcAft>
                <a:spcPts val="0"/>
              </a:spcAft>
              <a:buNone/>
            </a:pPr>
            <a:r>
              <a:rPr lang="en-US" sz="2199" b="1" i="0" u="none" strike="noStrike" cap="none">
                <a:solidFill>
                  <a:srgbClr val="FFFFFF"/>
                </a:solidFill>
                <a:latin typeface="NTR"/>
                <a:ea typeface="NTR"/>
                <a:cs typeface="NTR"/>
                <a:sym typeface="NTR"/>
              </a:rPr>
              <a:t>x</a:t>
            </a:r>
            <a:endParaRPr/>
          </a:p>
        </p:txBody>
      </p:sp>
      <p:sp>
        <p:nvSpPr>
          <p:cNvPr id="296" name="Google Shape;296;p17"/>
          <p:cNvSpPr txBox="1"/>
          <p:nvPr/>
        </p:nvSpPr>
        <p:spPr>
          <a:xfrm>
            <a:off x="2592709" y="78447"/>
            <a:ext cx="16084297" cy="1307922"/>
          </a:xfrm>
          <a:prstGeom prst="rect">
            <a:avLst/>
          </a:prstGeom>
          <a:noFill/>
          <a:ln>
            <a:noFill/>
          </a:ln>
        </p:spPr>
        <p:txBody>
          <a:bodyPr spcFirstLastPara="1" wrap="square" lIns="0" tIns="0" rIns="0" bIns="0" anchor="t" anchorCtr="0">
            <a:spAutoFit/>
          </a:bodyPr>
          <a:lstStyle/>
          <a:p>
            <a:pPr marL="0" marR="0" lvl="1" indent="0" algn="l" rtl="0">
              <a:lnSpc>
                <a:spcPct val="100000"/>
              </a:lnSpc>
              <a:spcBef>
                <a:spcPts val="0"/>
              </a:spcBef>
              <a:spcAft>
                <a:spcPts val="0"/>
              </a:spcAft>
              <a:buNone/>
            </a:pPr>
            <a:r>
              <a:rPr lang="en-US" sz="8499" b="0" i="0" u="none" strike="noStrike" cap="none" dirty="0">
                <a:solidFill>
                  <a:srgbClr val="59FF82"/>
                </a:solidFill>
                <a:latin typeface="Changa"/>
                <a:ea typeface="Changa"/>
                <a:cs typeface="Changa"/>
                <a:sym typeface="Changa"/>
              </a:rPr>
              <a:t>ASSIGNMENT OPERATORS</a:t>
            </a:r>
            <a:endParaRPr dirty="0"/>
          </a:p>
        </p:txBody>
      </p:sp>
      <p:sp>
        <p:nvSpPr>
          <p:cNvPr id="2" name="TextBox 1">
            <a:extLst>
              <a:ext uri="{FF2B5EF4-FFF2-40B4-BE49-F238E27FC236}">
                <a16:creationId xmlns:a16="http://schemas.microsoft.com/office/drawing/2014/main" id="{64D88C95-642B-D535-7D87-C06A84F4E6D7}"/>
              </a:ext>
            </a:extLst>
          </p:cNvPr>
          <p:cNvSpPr txBox="1"/>
          <p:nvPr/>
        </p:nvSpPr>
        <p:spPr>
          <a:xfrm>
            <a:off x="216568" y="1292472"/>
            <a:ext cx="18033835" cy="10926068"/>
          </a:xfrm>
          <a:prstGeom prst="rect">
            <a:avLst/>
          </a:prstGeom>
          <a:noFill/>
        </p:spPr>
        <p:txBody>
          <a:bodyPr wrap="square" rtlCol="0">
            <a:spAutoFit/>
          </a:bodyPr>
          <a:lstStyle/>
          <a:p>
            <a:r>
              <a:rPr lang="en-US" sz="3200" dirty="0"/>
              <a:t> </a:t>
            </a:r>
            <a:r>
              <a:rPr lang="en-US" sz="3200" dirty="0">
                <a:solidFill>
                  <a:schemeClr val="bg1"/>
                </a:solidFill>
              </a:rPr>
              <a:t>Assignment operators are used to assign values to variables</a:t>
            </a:r>
          </a:p>
          <a:p>
            <a:r>
              <a:rPr lang="en-US" sz="3200" dirty="0">
                <a:solidFill>
                  <a:schemeClr val="bg1"/>
                </a:solidFill>
              </a:rPr>
              <a:t>Assignment (=): Assigns the value on the right to the variable on the left</a:t>
            </a:r>
          </a:p>
          <a:p>
            <a:r>
              <a:rPr lang="en-IN" sz="3200" dirty="0">
                <a:solidFill>
                  <a:schemeClr val="bg1"/>
                </a:solidFill>
              </a:rPr>
              <a:t>int a = 5;</a:t>
            </a:r>
          </a:p>
          <a:p>
            <a:r>
              <a:rPr lang="en-IN" sz="3200" dirty="0">
                <a:solidFill>
                  <a:schemeClr val="bg1"/>
                </a:solidFill>
              </a:rPr>
              <a:t>Compound Assignment Operators </a:t>
            </a:r>
            <a:r>
              <a:rPr lang="en-US" sz="3200" dirty="0">
                <a:solidFill>
                  <a:schemeClr val="bg1"/>
                </a:solidFill>
              </a:rPr>
              <a:t>perform an arithmetic operation and an assignment at once</a:t>
            </a:r>
            <a:r>
              <a:rPr lang="en-IN" sz="3200" dirty="0">
                <a:solidFill>
                  <a:schemeClr val="bg1"/>
                </a:solidFill>
              </a:rPr>
              <a:t> </a:t>
            </a:r>
          </a:p>
          <a:p>
            <a:endParaRPr lang="en-US" sz="3200" dirty="0">
              <a:solidFill>
                <a:schemeClr val="bg1"/>
              </a:solidFill>
            </a:endParaRPr>
          </a:p>
          <a:p>
            <a:r>
              <a:rPr lang="en-US" sz="3200" dirty="0">
                <a:solidFill>
                  <a:schemeClr val="bg1"/>
                </a:solidFill>
              </a:rPr>
              <a:t>1. </a:t>
            </a:r>
            <a:r>
              <a:rPr lang="en-US" sz="3200" b="1" u="sng" dirty="0">
                <a:solidFill>
                  <a:schemeClr val="bg1"/>
                </a:solidFill>
              </a:rPr>
              <a:t>Add and assign (+=): </a:t>
            </a:r>
            <a:r>
              <a:rPr lang="en-US" sz="3200" dirty="0">
                <a:solidFill>
                  <a:schemeClr val="bg1"/>
                </a:solidFill>
              </a:rPr>
              <a:t>Adds the right operand to the left operand and assigns the result to the left operand.</a:t>
            </a:r>
          </a:p>
          <a:p>
            <a:r>
              <a:rPr lang="en-US" sz="3200" dirty="0">
                <a:solidFill>
                  <a:schemeClr val="bg1"/>
                </a:solidFill>
              </a:rPr>
              <a:t>     		</a:t>
            </a:r>
            <a:r>
              <a:rPr lang="en-US" sz="3200" b="1" dirty="0">
                <a:solidFill>
                  <a:schemeClr val="bg1"/>
                </a:solidFill>
                <a:highlight>
                  <a:srgbClr val="000000"/>
                </a:highlight>
              </a:rPr>
              <a:t>a += 3; // Equivalent to a = a + 3;</a:t>
            </a:r>
          </a:p>
          <a:p>
            <a:r>
              <a:rPr lang="en-US" sz="3200" dirty="0">
                <a:solidFill>
                  <a:schemeClr val="bg1"/>
                </a:solidFill>
              </a:rPr>
              <a:t>2. </a:t>
            </a:r>
            <a:r>
              <a:rPr lang="en-US" sz="3200" b="1" u="sng" dirty="0">
                <a:solidFill>
                  <a:schemeClr val="bg1"/>
                </a:solidFill>
              </a:rPr>
              <a:t>Subtract and assign (-=)</a:t>
            </a:r>
            <a:r>
              <a:rPr lang="en-US" sz="3200" dirty="0">
                <a:solidFill>
                  <a:schemeClr val="bg1"/>
                </a:solidFill>
              </a:rPr>
              <a:t>: Subtracts the right operand from the left operand and assigns the     result to the left operand.</a:t>
            </a:r>
          </a:p>
          <a:p>
            <a:r>
              <a:rPr lang="en-US" sz="3200" dirty="0">
                <a:solidFill>
                  <a:schemeClr val="bg1"/>
                </a:solidFill>
              </a:rPr>
              <a:t>		</a:t>
            </a:r>
            <a:r>
              <a:rPr lang="en-US" sz="3200" dirty="0">
                <a:solidFill>
                  <a:schemeClr val="bg1"/>
                </a:solidFill>
                <a:highlight>
                  <a:srgbClr val="008000"/>
                </a:highlight>
              </a:rPr>
              <a:t>a -= 2; // Equivalent to a = a - 2;</a:t>
            </a:r>
          </a:p>
          <a:p>
            <a:r>
              <a:rPr lang="en-US" sz="3200" dirty="0">
                <a:solidFill>
                  <a:schemeClr val="bg1"/>
                </a:solidFill>
              </a:rPr>
              <a:t>3. </a:t>
            </a:r>
            <a:r>
              <a:rPr lang="en-US" sz="3200" b="1" u="sng" dirty="0">
                <a:solidFill>
                  <a:schemeClr val="bg1"/>
                </a:solidFill>
              </a:rPr>
              <a:t>Multiply and assign (*=): </a:t>
            </a:r>
            <a:r>
              <a:rPr lang="en-US" sz="3200" dirty="0">
                <a:solidFill>
                  <a:schemeClr val="bg1"/>
                </a:solidFill>
              </a:rPr>
              <a:t>Multiplies the left operand by the right operand and assigns the result to the left operand.</a:t>
            </a:r>
          </a:p>
          <a:p>
            <a:r>
              <a:rPr lang="en-US" sz="3200" dirty="0">
                <a:solidFill>
                  <a:schemeClr val="bg1"/>
                </a:solidFill>
              </a:rPr>
              <a:t>		</a:t>
            </a:r>
            <a:r>
              <a:rPr lang="en-US" sz="3200" dirty="0">
                <a:solidFill>
                  <a:schemeClr val="bg1"/>
                </a:solidFill>
                <a:highlight>
                  <a:srgbClr val="0000FF"/>
                </a:highlight>
              </a:rPr>
              <a:t>a *= 4; // Equivalent to a = a * 4;</a:t>
            </a:r>
          </a:p>
          <a:p>
            <a:r>
              <a:rPr lang="en-US" sz="3200" dirty="0">
                <a:solidFill>
                  <a:schemeClr val="bg1"/>
                </a:solidFill>
              </a:rPr>
              <a:t>4</a:t>
            </a:r>
            <a:r>
              <a:rPr lang="en-US" sz="3200" b="1" u="sng" dirty="0">
                <a:solidFill>
                  <a:schemeClr val="bg1"/>
                </a:solidFill>
              </a:rPr>
              <a:t>. Divide and assign (/=): </a:t>
            </a:r>
            <a:r>
              <a:rPr lang="en-US" sz="3200" dirty="0">
                <a:solidFill>
                  <a:schemeClr val="bg1"/>
                </a:solidFill>
              </a:rPr>
              <a:t>Divides the left operand by the right operand and assigns the result to the left operand. Note: Dividing by zero is undefined behavior.</a:t>
            </a:r>
          </a:p>
          <a:p>
            <a:r>
              <a:rPr lang="en-US" sz="3200" dirty="0">
                <a:solidFill>
                  <a:schemeClr val="bg1"/>
                </a:solidFill>
              </a:rPr>
              <a:t>		</a:t>
            </a:r>
            <a:r>
              <a:rPr lang="en-US" sz="3200" dirty="0">
                <a:solidFill>
                  <a:schemeClr val="bg1"/>
                </a:solidFill>
                <a:highlight>
                  <a:srgbClr val="800080"/>
                </a:highlight>
              </a:rPr>
              <a:t>a /= 2; // Equivalent to a = a / 2;</a:t>
            </a:r>
          </a:p>
          <a:p>
            <a:endParaRPr lang="en-US" sz="3200" dirty="0">
              <a:highlight>
                <a:srgbClr val="800080"/>
              </a:highlight>
            </a:endParaRPr>
          </a:p>
          <a:p>
            <a:endParaRPr lang="en-US" sz="3200" dirty="0">
              <a:highlight>
                <a:srgbClr val="800080"/>
              </a:highlight>
            </a:endParaRPr>
          </a:p>
          <a:p>
            <a:endParaRPr lang="en-IN" sz="3200" dirty="0">
              <a:highlight>
                <a:srgbClr val="800080"/>
              </a:highlight>
            </a:endParaRPr>
          </a:p>
          <a:p>
            <a:endParaRPr lang="en-IN" sz="3200" dirty="0">
              <a:highlight>
                <a:srgbClr val="800080"/>
              </a:highlight>
            </a:endParaRPr>
          </a:p>
          <a:p>
            <a:endParaRPr lang="en-IN"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D5A80"/>
        </a:solidFill>
        <a:effectLst/>
      </p:bgPr>
    </p:bg>
    <p:spTree>
      <p:nvGrpSpPr>
        <p:cNvPr id="1" name="Shape 301"/>
        <p:cNvGrpSpPr/>
        <p:nvPr/>
      </p:nvGrpSpPr>
      <p:grpSpPr>
        <a:xfrm>
          <a:off x="0" y="0"/>
          <a:ext cx="0" cy="0"/>
          <a:chOff x="0" y="0"/>
          <a:chExt cx="0" cy="0"/>
        </a:xfrm>
      </p:grpSpPr>
      <p:pic>
        <p:nvPicPr>
          <p:cNvPr id="302" name="Google Shape;302;p18"/>
          <p:cNvPicPr preferRelativeResize="0"/>
          <p:nvPr/>
        </p:nvPicPr>
        <p:blipFill>
          <a:blip r:embed="rId3">
            <a:alphaModFix/>
          </a:blip>
          <a:stretch>
            <a:fillRect/>
          </a:stretch>
        </p:blipFill>
        <p:spPr>
          <a:xfrm>
            <a:off x="14651899" y="7820800"/>
            <a:ext cx="6073502" cy="2871351"/>
          </a:xfrm>
          <a:prstGeom prst="rect">
            <a:avLst/>
          </a:prstGeom>
          <a:noFill/>
          <a:ln>
            <a:noFill/>
          </a:ln>
        </p:spPr>
      </p:pic>
      <p:sp>
        <p:nvSpPr>
          <p:cNvPr id="303" name="Google Shape;303;p18"/>
          <p:cNvSpPr/>
          <p:nvPr/>
        </p:nvSpPr>
        <p:spPr>
          <a:xfrm>
            <a:off x="37596" y="0"/>
            <a:ext cx="18250404" cy="18250404"/>
          </a:xfrm>
          <a:custGeom>
            <a:avLst/>
            <a:gdLst/>
            <a:ahLst/>
            <a:cxnLst/>
            <a:rect l="l" t="t" r="r" b="b"/>
            <a:pathLst>
              <a:path w="18250404" h="18250404" extrusionOk="0">
                <a:moveTo>
                  <a:pt x="0" y="0"/>
                </a:moveTo>
                <a:lnTo>
                  <a:pt x="18250404" y="0"/>
                </a:lnTo>
                <a:lnTo>
                  <a:pt x="18250404" y="18250404"/>
                </a:lnTo>
                <a:lnTo>
                  <a:pt x="0" y="18250404"/>
                </a:lnTo>
                <a:lnTo>
                  <a:pt x="0" y="0"/>
                </a:lnTo>
                <a:close/>
              </a:path>
            </a:pathLst>
          </a:custGeom>
          <a:blipFill rotWithShape="1">
            <a:blip r:embed="rId4">
              <a:alphaModFix amt="19999"/>
            </a:blip>
            <a:stretch>
              <a:fillRect/>
            </a:stretch>
          </a:blipFill>
          <a:ln>
            <a:noFill/>
          </a:ln>
        </p:spPr>
      </p:sp>
      <p:cxnSp>
        <p:nvCxnSpPr>
          <p:cNvPr id="307" name="Google Shape;307;p18"/>
          <p:cNvCxnSpPr/>
          <p:nvPr/>
        </p:nvCxnSpPr>
        <p:spPr>
          <a:xfrm>
            <a:off x="1028700" y="9208853"/>
            <a:ext cx="5896576" cy="0"/>
          </a:xfrm>
          <a:prstGeom prst="straightConnector1">
            <a:avLst/>
          </a:prstGeom>
          <a:noFill/>
          <a:ln w="95250" cap="flat" cmpd="sng">
            <a:solidFill>
              <a:srgbClr val="F9D021"/>
            </a:solidFill>
            <a:prstDash val="solid"/>
            <a:round/>
            <a:headEnd type="none" w="sm" len="sm"/>
            <a:tailEnd type="stealth" w="med" len="med"/>
          </a:ln>
        </p:spPr>
      </p:cxnSp>
      <p:cxnSp>
        <p:nvCxnSpPr>
          <p:cNvPr id="308" name="Google Shape;308;p18"/>
          <p:cNvCxnSpPr/>
          <p:nvPr/>
        </p:nvCxnSpPr>
        <p:spPr>
          <a:xfrm rot="10800000">
            <a:off x="1076325" y="4131460"/>
            <a:ext cx="0" cy="5077393"/>
          </a:xfrm>
          <a:prstGeom prst="straightConnector1">
            <a:avLst/>
          </a:prstGeom>
          <a:noFill/>
          <a:ln w="95250" cap="flat" cmpd="sng">
            <a:solidFill>
              <a:srgbClr val="F9D021"/>
            </a:solidFill>
            <a:prstDash val="solid"/>
            <a:round/>
            <a:headEnd type="none" w="sm" len="sm"/>
            <a:tailEnd type="stealth" w="med" len="med"/>
          </a:ln>
        </p:spPr>
      </p:cxnSp>
      <p:sp>
        <p:nvSpPr>
          <p:cNvPr id="309" name="Google Shape;309;p18"/>
          <p:cNvSpPr/>
          <p:nvPr/>
        </p:nvSpPr>
        <p:spPr>
          <a:xfrm>
            <a:off x="-2100319" y="6736090"/>
            <a:ext cx="5396459" cy="4114800"/>
          </a:xfrm>
          <a:custGeom>
            <a:avLst/>
            <a:gdLst/>
            <a:ahLst/>
            <a:cxnLst/>
            <a:rect l="l" t="t" r="r" b="b"/>
            <a:pathLst>
              <a:path w="5396459" h="4114800" extrusionOk="0">
                <a:moveTo>
                  <a:pt x="0" y="0"/>
                </a:moveTo>
                <a:lnTo>
                  <a:pt x="5396459" y="0"/>
                </a:lnTo>
                <a:lnTo>
                  <a:pt x="5396459" y="4114800"/>
                </a:lnTo>
                <a:lnTo>
                  <a:pt x="0" y="4114800"/>
                </a:lnTo>
                <a:lnTo>
                  <a:pt x="0" y="0"/>
                </a:lnTo>
                <a:close/>
              </a:path>
            </a:pathLst>
          </a:custGeom>
          <a:blipFill rotWithShape="1">
            <a:blip r:embed="rId5">
              <a:alphaModFix/>
            </a:blip>
            <a:stretch>
              <a:fillRect/>
            </a:stretch>
          </a:blipFill>
          <a:ln>
            <a:noFill/>
          </a:ln>
        </p:spPr>
      </p:sp>
      <p:sp>
        <p:nvSpPr>
          <p:cNvPr id="310" name="Google Shape;310;p18"/>
          <p:cNvSpPr/>
          <p:nvPr/>
        </p:nvSpPr>
        <p:spPr>
          <a:xfrm rot="747388">
            <a:off x="14173321" y="-200317"/>
            <a:ext cx="4690823" cy="1618334"/>
          </a:xfrm>
          <a:custGeom>
            <a:avLst/>
            <a:gdLst/>
            <a:ahLst/>
            <a:cxnLst/>
            <a:rect l="l" t="t" r="r" b="b"/>
            <a:pathLst>
              <a:path w="4690823" h="1618334" extrusionOk="0">
                <a:moveTo>
                  <a:pt x="0" y="0"/>
                </a:moveTo>
                <a:lnTo>
                  <a:pt x="4690824" y="0"/>
                </a:lnTo>
                <a:lnTo>
                  <a:pt x="4690824" y="1618334"/>
                </a:lnTo>
                <a:lnTo>
                  <a:pt x="0" y="1618334"/>
                </a:lnTo>
                <a:lnTo>
                  <a:pt x="0" y="0"/>
                </a:lnTo>
                <a:close/>
              </a:path>
            </a:pathLst>
          </a:custGeom>
          <a:blipFill rotWithShape="1">
            <a:blip r:embed="rId6">
              <a:alphaModFix/>
            </a:blip>
            <a:stretch>
              <a:fillRect/>
            </a:stretch>
          </a:blipFill>
          <a:ln>
            <a:noFill/>
          </a:ln>
        </p:spPr>
      </p:sp>
      <p:sp>
        <p:nvSpPr>
          <p:cNvPr id="311" name="Google Shape;311;p18"/>
          <p:cNvSpPr/>
          <p:nvPr/>
        </p:nvSpPr>
        <p:spPr>
          <a:xfrm rot="-2556956">
            <a:off x="1894561" y="1445991"/>
            <a:ext cx="743835" cy="1354666"/>
          </a:xfrm>
          <a:custGeom>
            <a:avLst/>
            <a:gdLst/>
            <a:ahLst/>
            <a:cxnLst/>
            <a:rect l="l" t="t" r="r" b="b"/>
            <a:pathLst>
              <a:path w="743835" h="1354666" extrusionOk="0">
                <a:moveTo>
                  <a:pt x="0" y="0"/>
                </a:moveTo>
                <a:lnTo>
                  <a:pt x="743835" y="0"/>
                </a:lnTo>
                <a:lnTo>
                  <a:pt x="743835" y="1354666"/>
                </a:lnTo>
                <a:lnTo>
                  <a:pt x="0" y="1354666"/>
                </a:lnTo>
                <a:lnTo>
                  <a:pt x="0" y="0"/>
                </a:lnTo>
                <a:close/>
              </a:path>
            </a:pathLst>
          </a:custGeom>
          <a:blipFill rotWithShape="1">
            <a:blip r:embed="rId7">
              <a:alphaModFix/>
            </a:blip>
            <a:stretch>
              <a:fillRect/>
            </a:stretch>
          </a:blipFill>
          <a:ln>
            <a:noFill/>
          </a:ln>
        </p:spPr>
      </p:sp>
      <p:sp>
        <p:nvSpPr>
          <p:cNvPr id="312" name="Google Shape;312;p18"/>
          <p:cNvSpPr/>
          <p:nvPr/>
        </p:nvSpPr>
        <p:spPr>
          <a:xfrm rot="1304833">
            <a:off x="14497331" y="3311120"/>
            <a:ext cx="371917" cy="677333"/>
          </a:xfrm>
          <a:custGeom>
            <a:avLst/>
            <a:gdLst/>
            <a:ahLst/>
            <a:cxnLst/>
            <a:rect l="l" t="t" r="r" b="b"/>
            <a:pathLst>
              <a:path w="371917" h="677333" extrusionOk="0">
                <a:moveTo>
                  <a:pt x="0" y="0"/>
                </a:moveTo>
                <a:lnTo>
                  <a:pt x="371917" y="0"/>
                </a:lnTo>
                <a:lnTo>
                  <a:pt x="371917" y="677333"/>
                </a:lnTo>
                <a:lnTo>
                  <a:pt x="0" y="677333"/>
                </a:lnTo>
                <a:lnTo>
                  <a:pt x="0" y="0"/>
                </a:lnTo>
                <a:close/>
              </a:path>
            </a:pathLst>
          </a:custGeom>
          <a:blipFill rotWithShape="1">
            <a:blip r:embed="rId7">
              <a:alphaModFix/>
            </a:blip>
            <a:stretch>
              <a:fillRect/>
            </a:stretch>
          </a:blipFill>
          <a:ln>
            <a:noFill/>
          </a:ln>
        </p:spPr>
      </p:sp>
      <p:sp>
        <p:nvSpPr>
          <p:cNvPr id="313" name="Google Shape;313;p18"/>
          <p:cNvSpPr/>
          <p:nvPr/>
        </p:nvSpPr>
        <p:spPr>
          <a:xfrm rot="1579531">
            <a:off x="15586954" y="6108505"/>
            <a:ext cx="689202" cy="1255170"/>
          </a:xfrm>
          <a:custGeom>
            <a:avLst/>
            <a:gdLst/>
            <a:ahLst/>
            <a:cxnLst/>
            <a:rect l="l" t="t" r="r" b="b"/>
            <a:pathLst>
              <a:path w="689202" h="1255170" extrusionOk="0">
                <a:moveTo>
                  <a:pt x="0" y="0"/>
                </a:moveTo>
                <a:lnTo>
                  <a:pt x="689203" y="0"/>
                </a:lnTo>
                <a:lnTo>
                  <a:pt x="689203" y="1255170"/>
                </a:lnTo>
                <a:lnTo>
                  <a:pt x="0" y="1255170"/>
                </a:lnTo>
                <a:lnTo>
                  <a:pt x="0" y="0"/>
                </a:lnTo>
                <a:close/>
              </a:path>
            </a:pathLst>
          </a:custGeom>
          <a:blipFill rotWithShape="1">
            <a:blip r:embed="rId8">
              <a:alphaModFix/>
            </a:blip>
            <a:stretch>
              <a:fillRect/>
            </a:stretch>
          </a:blipFill>
          <a:ln>
            <a:noFill/>
          </a:ln>
        </p:spPr>
      </p:sp>
      <p:sp>
        <p:nvSpPr>
          <p:cNvPr id="3" name="TextBox 2">
            <a:extLst>
              <a:ext uri="{FF2B5EF4-FFF2-40B4-BE49-F238E27FC236}">
                <a16:creationId xmlns:a16="http://schemas.microsoft.com/office/drawing/2014/main" id="{666176DF-B4E2-0C8C-30ED-62168AD6F50B}"/>
              </a:ext>
            </a:extLst>
          </p:cNvPr>
          <p:cNvSpPr txBox="1"/>
          <p:nvPr/>
        </p:nvSpPr>
        <p:spPr>
          <a:xfrm>
            <a:off x="408834" y="293408"/>
            <a:ext cx="17841570" cy="10433625"/>
          </a:xfrm>
          <a:prstGeom prst="rect">
            <a:avLst/>
          </a:prstGeom>
          <a:noFill/>
        </p:spPr>
        <p:txBody>
          <a:bodyPr wrap="square" rtlCol="0">
            <a:spAutoFit/>
          </a:bodyPr>
          <a:lstStyle/>
          <a:p>
            <a:r>
              <a:rPr lang="en-US" sz="3200" dirty="0">
                <a:solidFill>
                  <a:schemeClr val="bg1"/>
                </a:solidFill>
              </a:rPr>
              <a:t>5</a:t>
            </a:r>
            <a:r>
              <a:rPr lang="en-US" sz="3200" b="1" u="sng" dirty="0">
                <a:solidFill>
                  <a:schemeClr val="bg1"/>
                </a:solidFill>
              </a:rPr>
              <a:t>. Modulo and assign (%=): </a:t>
            </a:r>
            <a:r>
              <a:rPr lang="en-US" sz="3200" dirty="0">
                <a:solidFill>
                  <a:schemeClr val="bg1"/>
                </a:solidFill>
              </a:rPr>
              <a:t>Applies the modulus operation to the left and right operands and assigns the result to the left operand. The right operand must not be zero.</a:t>
            </a:r>
          </a:p>
          <a:p>
            <a:r>
              <a:rPr lang="en-US" sz="3200" dirty="0">
                <a:solidFill>
                  <a:schemeClr val="bg1"/>
                </a:solidFill>
              </a:rPr>
              <a:t>			</a:t>
            </a:r>
            <a:r>
              <a:rPr lang="en-IN" sz="3200" dirty="0">
                <a:solidFill>
                  <a:schemeClr val="bg1"/>
                </a:solidFill>
                <a:highlight>
                  <a:srgbClr val="FF00FF"/>
                </a:highlight>
              </a:rPr>
              <a:t>a %= 3; // Equivalent to a = a % 3;</a:t>
            </a:r>
          </a:p>
          <a:p>
            <a:r>
              <a:rPr lang="en-US" sz="3200" b="1" u="sng" dirty="0">
                <a:solidFill>
                  <a:schemeClr val="bg1"/>
                </a:solidFill>
              </a:rPr>
              <a:t>6. Bitwise AND </a:t>
            </a:r>
            <a:r>
              <a:rPr lang="en-US" sz="3200" b="1" u="sng" dirty="0" err="1">
                <a:solidFill>
                  <a:schemeClr val="bg1"/>
                </a:solidFill>
              </a:rPr>
              <a:t>and</a:t>
            </a:r>
            <a:r>
              <a:rPr lang="en-US" sz="3200" b="1" u="sng" dirty="0">
                <a:solidFill>
                  <a:schemeClr val="bg1"/>
                </a:solidFill>
              </a:rPr>
              <a:t> assign (&amp;=): </a:t>
            </a:r>
            <a:r>
              <a:rPr lang="en-US" sz="3200" dirty="0">
                <a:solidFill>
                  <a:schemeClr val="bg1"/>
                </a:solidFill>
              </a:rPr>
              <a:t>Performs a bitwise AND on both operands and assigns the result to the left operand.</a:t>
            </a:r>
          </a:p>
          <a:p>
            <a:r>
              <a:rPr lang="en-US" sz="3200" dirty="0">
                <a:solidFill>
                  <a:schemeClr val="bg1"/>
                </a:solidFill>
              </a:rPr>
              <a:t>			</a:t>
            </a:r>
            <a:r>
              <a:rPr lang="en-US" sz="3200" dirty="0">
                <a:solidFill>
                  <a:schemeClr val="bg1"/>
                </a:solidFill>
                <a:highlight>
                  <a:srgbClr val="000080"/>
                </a:highlight>
              </a:rPr>
              <a:t>a &amp;= 1; // Equivalent to a = a &amp; 1;</a:t>
            </a:r>
          </a:p>
          <a:p>
            <a:r>
              <a:rPr lang="en-US" sz="3200" b="1" u="sng" dirty="0">
                <a:solidFill>
                  <a:schemeClr val="bg1"/>
                </a:solidFill>
              </a:rPr>
              <a:t>7. Bitwise OR and assign (|=): </a:t>
            </a:r>
            <a:r>
              <a:rPr lang="en-US" sz="3200" dirty="0">
                <a:solidFill>
                  <a:schemeClr val="bg1"/>
                </a:solidFill>
              </a:rPr>
              <a:t>Performs a bitwise OR on both operands and assigns the result to the left operand.</a:t>
            </a:r>
          </a:p>
          <a:p>
            <a:r>
              <a:rPr lang="en-US" sz="3200" dirty="0">
                <a:solidFill>
                  <a:schemeClr val="bg1"/>
                </a:solidFill>
              </a:rPr>
              <a:t>			</a:t>
            </a:r>
            <a:r>
              <a:rPr lang="en-US" sz="3200" dirty="0">
                <a:solidFill>
                  <a:schemeClr val="bg1"/>
                </a:solidFill>
                <a:highlight>
                  <a:srgbClr val="FF0000"/>
                </a:highlight>
              </a:rPr>
              <a:t>a |= 2; // Equivalent to a = a | 2;</a:t>
            </a:r>
          </a:p>
          <a:p>
            <a:r>
              <a:rPr lang="en-US" sz="3200" b="1" u="sng" dirty="0">
                <a:solidFill>
                  <a:schemeClr val="bg1"/>
                </a:solidFill>
              </a:rPr>
              <a:t>8. Bitwise XOR and assign (^=): </a:t>
            </a:r>
            <a:r>
              <a:rPr lang="en-US" sz="3200" dirty="0">
                <a:solidFill>
                  <a:schemeClr val="bg1"/>
                </a:solidFill>
              </a:rPr>
              <a:t>Performs a bitwise XOR on both operands and assigns the result to the left operand.</a:t>
            </a:r>
          </a:p>
          <a:p>
            <a:r>
              <a:rPr lang="en-US" sz="3200" dirty="0">
                <a:solidFill>
                  <a:schemeClr val="bg1"/>
                </a:solidFill>
              </a:rPr>
              <a:t>			</a:t>
            </a:r>
            <a:r>
              <a:rPr lang="en-US" sz="3200" dirty="0">
                <a:solidFill>
                  <a:schemeClr val="bg1"/>
                </a:solidFill>
                <a:highlight>
                  <a:srgbClr val="000000"/>
                </a:highlight>
              </a:rPr>
              <a:t>a ^= 3; // Equivalent to a = a ^ 3;</a:t>
            </a:r>
          </a:p>
          <a:p>
            <a:r>
              <a:rPr lang="en-US" sz="3200" b="1" u="sng" dirty="0">
                <a:solidFill>
                  <a:schemeClr val="bg1"/>
                </a:solidFill>
              </a:rPr>
              <a:t>9. Left shift and assign (&lt;&lt;=): </a:t>
            </a:r>
            <a:r>
              <a:rPr lang="en-US" sz="3200" dirty="0">
                <a:solidFill>
                  <a:schemeClr val="bg1"/>
                </a:solidFill>
              </a:rPr>
              <a:t>Shifts the left operand to the left by the number of positions specified by the right operand and assigns the result to the left operand.</a:t>
            </a:r>
          </a:p>
          <a:p>
            <a:r>
              <a:rPr lang="en-US" sz="3200" dirty="0">
                <a:solidFill>
                  <a:schemeClr val="bg1"/>
                </a:solidFill>
              </a:rPr>
              <a:t>			</a:t>
            </a:r>
            <a:r>
              <a:rPr lang="en-US" sz="3200" dirty="0">
                <a:solidFill>
                  <a:schemeClr val="bg1"/>
                </a:solidFill>
                <a:highlight>
                  <a:srgbClr val="00FF00"/>
                </a:highlight>
              </a:rPr>
              <a:t>a &lt;&lt;= 2; // Equivalent to a = a &lt;&lt; 2;</a:t>
            </a:r>
          </a:p>
          <a:p>
            <a:r>
              <a:rPr lang="en-US" sz="3200" b="1" u="sng" dirty="0">
                <a:solidFill>
                  <a:schemeClr val="bg1"/>
                </a:solidFill>
              </a:rPr>
              <a:t>10. Right shift and assign (&gt;&gt;=): </a:t>
            </a:r>
            <a:r>
              <a:rPr lang="en-US" sz="3200" dirty="0">
                <a:solidFill>
                  <a:schemeClr val="bg1"/>
                </a:solidFill>
              </a:rPr>
              <a:t>Shifts the left operand to the right by the number of positions specified by the right operand and assigns the result to the left operand.</a:t>
            </a:r>
          </a:p>
          <a:p>
            <a:r>
              <a:rPr lang="en-US" sz="3200" dirty="0">
                <a:solidFill>
                  <a:schemeClr val="bg1"/>
                </a:solidFill>
              </a:rPr>
              <a:t>			</a:t>
            </a:r>
            <a:r>
              <a:rPr lang="en-US" sz="3200" b="1" dirty="0">
                <a:solidFill>
                  <a:schemeClr val="bg1"/>
                </a:solidFill>
                <a:highlight>
                  <a:srgbClr val="0000FF"/>
                </a:highlight>
              </a:rPr>
              <a:t>a &gt;&gt;= 1; // Equivalent to a = a &gt;&gt; 1;</a:t>
            </a:r>
          </a:p>
          <a:p>
            <a:endParaRPr lang="en-US" sz="3200" dirty="0"/>
          </a:p>
          <a:p>
            <a:endParaRPr lang="en-US" sz="3200" dirty="0"/>
          </a:p>
          <a:p>
            <a:endParaRPr lang="en-IN" sz="3200" dirty="0"/>
          </a:p>
        </p:txBody>
      </p:sp>
    </p:spTree>
  </p:cSld>
  <p:clrMapOvr>
    <a:masterClrMapping/>
  </p:clrMapOvr>
</p:sld>
</file>

<file path=ppt/theme/theme1.xml><?xml version="1.0" encoding="utf-8"?>
<a:theme xmlns:a="http://schemas.openxmlformats.org/drawingml/2006/main" name="Functions Lesson for Middle School">
  <a:themeElements>
    <a:clrScheme name="Office">
      <a:dk1>
        <a:srgbClr val="3D5A80"/>
      </a:dk1>
      <a:lt1>
        <a:srgbClr val="FFFFFF"/>
      </a:lt1>
      <a:dk2>
        <a:srgbClr val="00C4A8"/>
      </a:dk2>
      <a:lt2>
        <a:srgbClr val="FCB295"/>
      </a:lt2>
      <a:accent1>
        <a:srgbClr val="F9D021"/>
      </a:accent1>
      <a:accent2>
        <a:srgbClr val="B37345"/>
      </a:accent2>
      <a:accent3>
        <a:srgbClr val="EA863B"/>
      </a:accent3>
      <a:accent4>
        <a:srgbClr val="3D5A80"/>
      </a:accent4>
      <a:accent5>
        <a:srgbClr val="F6EEE3"/>
      </a:accent5>
      <a:accent6>
        <a:srgbClr val="59FF82"/>
      </a:accent6>
      <a:hlink>
        <a:srgbClr val="3D5A8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TotalTime>
  <Words>1156</Words>
  <Application>Microsoft Office PowerPoint</Application>
  <PresentationFormat>Custom</PresentationFormat>
  <Paragraphs>111</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NTR</vt:lpstr>
      <vt:lpstr>Wingdings</vt:lpstr>
      <vt:lpstr>Changa</vt:lpstr>
      <vt:lpstr>Functions Lesson for Middle School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Rithika P</dc:creator>
  <cp:lastModifiedBy>RITHIKA P</cp:lastModifiedBy>
  <cp:revision>4</cp:revision>
  <dcterms:modified xsi:type="dcterms:W3CDTF">2024-04-22T17:19:58Z</dcterms:modified>
</cp:coreProperties>
</file>