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RECURSION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2995" y="53721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default 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5450" y="1331595"/>
            <a:ext cx="636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Constructor with no formal argument is called default constructor 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6" name="Picture 5" descr="cons"/>
          <p:cNvPicPr>
            <a:picLocks noChangeAspect="1"/>
          </p:cNvPicPr>
          <p:nvPr/>
        </p:nvPicPr>
        <p:blipFill>
          <a:blip r:embed="rId1"/>
          <a:srcRect l="6588" t="9741" r="6137" b="9296"/>
          <a:stretch>
            <a:fillRect/>
          </a:stretch>
        </p:blipFill>
        <p:spPr>
          <a:xfrm>
            <a:off x="3846830" y="1822450"/>
            <a:ext cx="4217035" cy="258762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4449445" y="2915920"/>
            <a:ext cx="3488055" cy="5848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132455" y="3199765"/>
            <a:ext cx="131699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073150" y="2947670"/>
            <a:ext cx="20593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Syntax for Default Constructor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9510" y="743585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Parameterized 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5450" y="1259205"/>
            <a:ext cx="69983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Constructor with  formal argument is called default constructor 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85875" y="2990215"/>
            <a:ext cx="195770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Syntax for Parameterized Constructor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 descr="paracons"/>
          <p:cNvPicPr>
            <a:picLocks noChangeAspect="1"/>
          </p:cNvPicPr>
          <p:nvPr/>
        </p:nvPicPr>
        <p:blipFill>
          <a:blip r:embed="rId1"/>
          <a:srcRect l="5235" t="7445" r="5280" b="7384"/>
          <a:stretch>
            <a:fillRect/>
          </a:stretch>
        </p:blipFill>
        <p:spPr>
          <a:xfrm>
            <a:off x="4018280" y="1585595"/>
            <a:ext cx="4793615" cy="292354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671060" y="3035935"/>
            <a:ext cx="3920490" cy="5848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3243580" y="3323590"/>
            <a:ext cx="142748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1405" y="727075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Overloading: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64590" y="1885315"/>
            <a:ext cx="3344545" cy="1546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more than one Constructor with different     formal arguments is called the constructor Overloading.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7" name="Picture 6" descr="paraconsover"/>
          <p:cNvPicPr>
            <a:picLocks noChangeAspect="1"/>
          </p:cNvPicPr>
          <p:nvPr/>
        </p:nvPicPr>
        <p:blipFill>
          <a:blip r:embed="rId1"/>
          <a:srcRect l="4834" t="7444" r="4877" b="6840"/>
          <a:stretch>
            <a:fillRect/>
          </a:stretch>
        </p:blipFill>
        <p:spPr>
          <a:xfrm>
            <a:off x="4416425" y="1023620"/>
            <a:ext cx="4578350" cy="3126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961390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Recursion in JAVA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18945" y="1936750"/>
            <a:ext cx="63919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Recursion is the method technique Where a method call itself  directly.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recursive method breaks down a problem into smaller subproblem of the sametype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And the method itself with a new input.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7645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Advantages of the Recursive method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92275" y="1840230"/>
            <a:ext cx="71056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Recursion can provide a clear and concise way to represent problems that have a self-similar structure.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It can lead to more elegant and readable code for certain problems compared to iterative solutions using loops.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It promotes a divide-and-conquer approach to problem-solving.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8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8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7440" y="53784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Disadvantages of the Recursive method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63700" y="1025525"/>
            <a:ext cx="7205345" cy="345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Can be less efficient than iterative solutions: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Increased memory usage: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Potential for stack overflow errors: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If the recursion depth is not bounded properly, it can lead to a stack overflow error when the stack runs out of space.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Less intuitive for beginners: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The concept of recursion can be challenging to understand for programmers unfamiliar with the technique.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4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3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35405" y="839470"/>
            <a:ext cx="6855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Problem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73860" y="1872615"/>
            <a:ext cx="699135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1.Fibbbonaci Series.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2.Sum of N Natural Number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3.Factorial Number.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88465" y="664845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59305" y="1477010"/>
            <a:ext cx="58356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is a Special block in the class.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The constructor name and the ClassName should be same name.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didnot have return Type.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didnot have Modifiers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9510" y="127381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Why we need 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4495" y="2119630"/>
            <a:ext cx="62344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tacode" charset="0"/>
                <a:cs typeface="firtacode" charset="0"/>
              </a:rPr>
              <a:t>The Constructor is used to load the Non-static menber in the class.</a:t>
            </a: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tacode" charset="0"/>
                <a:cs typeface="firtacode" charset="0"/>
              </a:rPr>
              <a:t>Execute the non-static member in a class.</a:t>
            </a: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tacode" charset="0"/>
                <a:cs typeface="firtacode" charset="0"/>
              </a:rPr>
              <a:t>Execute Programmer written instruction.</a:t>
            </a: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2995" y="53721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 descr="cons"/>
          <p:cNvPicPr>
            <a:picLocks noChangeAspect="1"/>
          </p:cNvPicPr>
          <p:nvPr/>
        </p:nvPicPr>
        <p:blipFill>
          <a:blip r:embed="rId1"/>
          <a:srcRect l="6588" t="9741" r="6137" b="9296"/>
          <a:stretch>
            <a:fillRect/>
          </a:stretch>
        </p:blipFill>
        <p:spPr>
          <a:xfrm>
            <a:off x="1331595" y="1149985"/>
            <a:ext cx="4972685" cy="324358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2023745" y="2526665"/>
            <a:ext cx="3987165" cy="61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452370" y="2106295"/>
            <a:ext cx="1049020" cy="2495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29330" y="2204720"/>
            <a:ext cx="3201670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789420" y="1998345"/>
            <a:ext cx="2056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Calling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916420" y="3499485"/>
            <a:ext cx="2056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Default Constructor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64785" y="3622040"/>
            <a:ext cx="1588770" cy="17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71770" y="3311525"/>
            <a:ext cx="5080" cy="345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41420" y="1310005"/>
            <a:ext cx="258191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63745" y="1737995"/>
            <a:ext cx="6985" cy="506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6810" y="2229485"/>
            <a:ext cx="4307205" cy="27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23160" y="2258695"/>
            <a:ext cx="6985" cy="777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17030" y="2244725"/>
            <a:ext cx="6985" cy="777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623060" y="3037840"/>
            <a:ext cx="258191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Default Constructor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429250" y="3002280"/>
            <a:ext cx="333311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Parameterized Constructor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WPS Presentation</Application>
  <PresentationFormat>On-screen Show (16:9)</PresentationFormat>
  <Paragraphs>143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Arial</vt:lpstr>
      <vt:lpstr>Fira Code</vt:lpstr>
      <vt:lpstr>Segoe Print</vt:lpstr>
      <vt:lpstr>Fira Code</vt:lpstr>
      <vt:lpstr>Yu Gothic UI Semibold</vt:lpstr>
      <vt:lpstr>Footlight MT Light</vt:lpstr>
      <vt:lpstr>Wingdings</vt:lpstr>
      <vt:lpstr>Microsoft YaHei</vt:lpstr>
      <vt:lpstr>Arial Unicode MS</vt:lpstr>
      <vt:lpstr>firacode</vt:lpstr>
      <vt:lpstr>firtacode</vt:lpstr>
      <vt:lpstr>Programming Language Workshop for Beginners by Slidesgo</vt:lpstr>
      <vt:lpstr>Programming JAVA {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3</cp:revision>
  <dcterms:created xsi:type="dcterms:W3CDTF">2024-05-18T11:00:20Z</dcterms:created>
  <dcterms:modified xsi:type="dcterms:W3CDTF">2024-05-18T12:11:46Z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99FE5364FED54C97BC86A2F5881EF645_13</vt:lpwstr>
  </property>
  <property fmtid="{D5CDD505-2E9C-101B-9397-08002B2CF9AE}" pid="3" name="KSOProductBuildVer">
    <vt:lpwstr>1033-12.2.0.16909</vt:lpwstr>
  </property>
</Properties>
</file>