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Ubuntu"/>
      <p:regular r:id="rId30"/>
      <p:bold r:id="rId31"/>
      <p:italic r:id="rId32"/>
      <p:boldItalic r:id="rId33"/>
    </p:embeddedFont>
    <p:embeddedFont>
      <p:font typeface="Oxygen"/>
      <p:regular r:id="rId34"/>
      <p:bold r:id="rId35"/>
    </p:embeddedFont>
    <p:embeddedFont>
      <p:font typeface="Poppins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Barlow Condensed"/>
      <p:regular r:id="rId44"/>
      <p:bold r:id="rId45"/>
      <p:italic r:id="rId46"/>
      <p:boldItalic r:id="rId47"/>
    </p:embeddedFont>
    <p:embeddedFont>
      <p:font typeface="Fjalla One"/>
      <p:regular r:id="rId48"/>
    </p:embeddedFont>
    <p:embeddedFont>
      <p:font typeface="Homemade Apple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BarlowCondensed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BarlowCondensed-italic.fntdata"/><Relationship Id="rId45" Type="http://schemas.openxmlformats.org/officeDocument/2006/relationships/font" Target="fonts/Barlow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jallaOne-regular.fntdata"/><Relationship Id="rId47" Type="http://schemas.openxmlformats.org/officeDocument/2006/relationships/font" Target="fonts/BarlowCondensed-boldItalic.fntdata"/><Relationship Id="rId49" Type="http://schemas.openxmlformats.org/officeDocument/2006/relationships/font" Target="fonts/HomemadeAppl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.fntdata"/><Relationship Id="rId30" Type="http://schemas.openxmlformats.org/officeDocument/2006/relationships/font" Target="fonts/Ubuntu-regular.fntdata"/><Relationship Id="rId33" Type="http://schemas.openxmlformats.org/officeDocument/2006/relationships/font" Target="fonts/Ubuntu-boldItalic.fntdata"/><Relationship Id="rId32" Type="http://schemas.openxmlformats.org/officeDocument/2006/relationships/font" Target="fonts/Ubuntu-italic.fntdata"/><Relationship Id="rId35" Type="http://schemas.openxmlformats.org/officeDocument/2006/relationships/font" Target="fonts/Oxygen-bold.fntdata"/><Relationship Id="rId34" Type="http://schemas.openxmlformats.org/officeDocument/2006/relationships/font" Target="fonts/Oxygen-regular.fntdata"/><Relationship Id="rId37" Type="http://schemas.openxmlformats.org/officeDocument/2006/relationships/font" Target="fonts/Poppins-bold.fntdata"/><Relationship Id="rId36" Type="http://schemas.openxmlformats.org/officeDocument/2006/relationships/font" Target="fonts/Poppins-regular.fntdata"/><Relationship Id="rId39" Type="http://schemas.openxmlformats.org/officeDocument/2006/relationships/font" Target="fonts/Poppins-boldItalic.fntdata"/><Relationship Id="rId38" Type="http://schemas.openxmlformats.org/officeDocument/2006/relationships/font" Target="fonts/Poppins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fd8ccc01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fd8ccc01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fd8ccc01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fd8ccc01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fd8ccc01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fd8ccc01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fd8ccc01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fd8ccc01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6fd8ccc01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6fd8ccc01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6fd8ccc017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6fd8ccc01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6fd8ccc017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6fd8ccc017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6fd8ccc01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6fd8ccc01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6fd8ccc01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6fd8ccc01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fd8ccc017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fd8ccc01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fd8ccc01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fd8ccc01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6fd8ccc01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6fd8ccc01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6fd8ccc01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6fd8ccc0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6fd8ccc01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6fd8ccc01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6fda0906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6fda0906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6fd8ccc01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6fd8ccc01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fd8ccc01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fd8ccc01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fd8ccc01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fd8ccc01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fd8ccc0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fd8ccc0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fd8ccc0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fd8ccc0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fd8ccc0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fd8ccc0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fd8ccc01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fd8ccc01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fd8ccc0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fd8ccc0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3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479686" y="3142150"/>
            <a:ext cx="84108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479675" y="5928202"/>
            <a:ext cx="84108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-2700000">
            <a:off x="-1485087" y="-919323"/>
            <a:ext cx="7179927" cy="6137675"/>
            <a:chOff x="559194" y="-842106"/>
            <a:chExt cx="7179996" cy="6137734"/>
          </a:xfrm>
        </p:grpSpPr>
        <p:sp>
          <p:nvSpPr>
            <p:cNvPr id="15" name="Google Shape;15;p2"/>
            <p:cNvSpPr/>
            <p:nvPr/>
          </p:nvSpPr>
          <p:spPr>
            <a:xfrm>
              <a:off x="2959575" y="10222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59575" y="914353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56994" y="3979165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728">
              <a:off x="638154" y="2236283"/>
              <a:ext cx="1417200" cy="141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31216" y="179875"/>
              <a:ext cx="1828500" cy="182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795617" y="2663951"/>
              <a:ext cx="1197300" cy="11973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46610" y="18582"/>
              <a:ext cx="1828500" cy="182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69571" y="2737905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5457" y="1825072"/>
              <a:ext cx="1828500" cy="182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69564" y="1828744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" name="Google Shape;2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055450" y="1828800"/>
              <a:ext cx="5245224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0799969">
              <a:off x="2647531" y="2733756"/>
              <a:ext cx="2130697" cy="407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>
              <a:off x="4778102" y="2285937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78094" y="1828739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78087" y="3182076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12640" y="1371547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12640" y="914355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" name="Google Shape;3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1277928" y="1371553"/>
              <a:ext cx="2167810" cy="1674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33;p2"/>
            <p:cNvSpPr/>
            <p:nvPr/>
          </p:nvSpPr>
          <p:spPr>
            <a:xfrm>
              <a:off x="2055446" y="1371548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320905" y="3646903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35285" y="3646905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92479" y="4104094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20895" y="4555999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" name="Google Shape;38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3474224" y="4104251"/>
              <a:ext cx="4264965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3614844" y="4589579"/>
              <a:ext cx="1022081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9989">
              <a:off x="559194" y="3653557"/>
              <a:ext cx="4676089" cy="390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2"/>
            <p:cNvSpPr/>
            <p:nvPr/>
          </p:nvSpPr>
          <p:spPr>
            <a:xfrm>
              <a:off x="4415983" y="4655294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32212" y="3972819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99">
              <a:off x="3282730" y="-841956"/>
              <a:ext cx="1722000" cy="8604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" name="Google Shape;4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645767" y="18288"/>
              <a:ext cx="3496982" cy="3900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oogle Shape;45;p2"/>
          <p:cNvGrpSpPr/>
          <p:nvPr/>
        </p:nvGrpSpPr>
        <p:grpSpPr>
          <a:xfrm rot="2700000">
            <a:off x="9543617" y="-6299"/>
            <a:ext cx="3360022" cy="2632928"/>
            <a:chOff x="7055636" y="2962"/>
            <a:chExt cx="3360054" cy="2632953"/>
          </a:xfrm>
        </p:grpSpPr>
        <p:sp>
          <p:nvSpPr>
            <p:cNvPr id="46" name="Google Shape;46;p2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4" name="Google Shape;5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2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CUSTOM_9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11"/>
          <p:cNvSpPr txBox="1"/>
          <p:nvPr>
            <p:ph idx="1" type="body"/>
          </p:nvPr>
        </p:nvSpPr>
        <p:spPr>
          <a:xfrm>
            <a:off x="415600" y="1890000"/>
            <a:ext cx="3635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47" name="Google Shape;347;p11"/>
          <p:cNvSpPr txBox="1"/>
          <p:nvPr>
            <p:ph idx="2" type="body"/>
          </p:nvPr>
        </p:nvSpPr>
        <p:spPr>
          <a:xfrm>
            <a:off x="4278394" y="1890000"/>
            <a:ext cx="3635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48" name="Google Shape;348;p11"/>
          <p:cNvSpPr txBox="1"/>
          <p:nvPr>
            <p:ph idx="3" type="body"/>
          </p:nvPr>
        </p:nvSpPr>
        <p:spPr>
          <a:xfrm>
            <a:off x="8141188" y="1890000"/>
            <a:ext cx="3635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grpSp>
        <p:nvGrpSpPr>
          <p:cNvPr id="349" name="Google Shape;349;p11"/>
          <p:cNvGrpSpPr/>
          <p:nvPr/>
        </p:nvGrpSpPr>
        <p:grpSpPr>
          <a:xfrm flipH="1" rot="-2700000">
            <a:off x="10177780" y="4996792"/>
            <a:ext cx="2507543" cy="1964921"/>
            <a:chOff x="7055636" y="2962"/>
            <a:chExt cx="3360054" cy="2632953"/>
          </a:xfrm>
        </p:grpSpPr>
        <p:sp>
          <p:nvSpPr>
            <p:cNvPr id="350" name="Google Shape;350;p11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8" name="Google Shape;358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11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1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CUSTOM_4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12"/>
          <p:cNvSpPr txBox="1"/>
          <p:nvPr>
            <p:ph idx="1" type="subTitle"/>
          </p:nvPr>
        </p:nvSpPr>
        <p:spPr>
          <a:xfrm>
            <a:off x="287475" y="6083375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  <p:grpSp>
        <p:nvGrpSpPr>
          <p:cNvPr id="367" name="Google Shape;367;p12"/>
          <p:cNvGrpSpPr/>
          <p:nvPr/>
        </p:nvGrpSpPr>
        <p:grpSpPr>
          <a:xfrm flipH="1" rot="8100000">
            <a:off x="-424545" y="-138358"/>
            <a:ext cx="2507543" cy="1964921"/>
            <a:chOff x="7055636" y="2962"/>
            <a:chExt cx="3360054" cy="2632953"/>
          </a:xfrm>
        </p:grpSpPr>
        <p:sp>
          <p:nvSpPr>
            <p:cNvPr id="368" name="Google Shape;368;p12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2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2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2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2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2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6" name="Google Shape;376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12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12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CUSTOM_1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 txBox="1"/>
          <p:nvPr>
            <p:ph idx="12" type="sldNum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13"/>
          <p:cNvSpPr txBox="1"/>
          <p:nvPr>
            <p:ph idx="1" type="body"/>
          </p:nvPr>
        </p:nvSpPr>
        <p:spPr>
          <a:xfrm>
            <a:off x="40873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5" name="Google Shape;385;p13"/>
          <p:cNvSpPr txBox="1"/>
          <p:nvPr>
            <p:ph idx="2" type="subTitle"/>
          </p:nvPr>
        </p:nvSpPr>
        <p:spPr>
          <a:xfrm>
            <a:off x="40873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6" name="Google Shape;386;p13"/>
          <p:cNvSpPr txBox="1"/>
          <p:nvPr>
            <p:ph idx="3" type="body"/>
          </p:nvPr>
        </p:nvSpPr>
        <p:spPr>
          <a:xfrm>
            <a:off x="272730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7" name="Google Shape;387;p13"/>
          <p:cNvSpPr txBox="1"/>
          <p:nvPr>
            <p:ph idx="4" type="subTitle"/>
          </p:nvPr>
        </p:nvSpPr>
        <p:spPr>
          <a:xfrm>
            <a:off x="272730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8" name="Google Shape;388;p13"/>
          <p:cNvSpPr txBox="1"/>
          <p:nvPr>
            <p:ph idx="5" type="body"/>
          </p:nvPr>
        </p:nvSpPr>
        <p:spPr>
          <a:xfrm>
            <a:off x="5045864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9" name="Google Shape;389;p13"/>
          <p:cNvSpPr txBox="1"/>
          <p:nvPr>
            <p:ph idx="6" type="subTitle"/>
          </p:nvPr>
        </p:nvSpPr>
        <p:spPr>
          <a:xfrm>
            <a:off x="5045864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0" name="Google Shape;390;p13"/>
          <p:cNvSpPr txBox="1"/>
          <p:nvPr>
            <p:ph idx="7" type="body"/>
          </p:nvPr>
        </p:nvSpPr>
        <p:spPr>
          <a:xfrm>
            <a:off x="736442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1" name="Google Shape;391;p13"/>
          <p:cNvSpPr txBox="1"/>
          <p:nvPr>
            <p:ph idx="8" type="subTitle"/>
          </p:nvPr>
        </p:nvSpPr>
        <p:spPr>
          <a:xfrm>
            <a:off x="736442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2" name="Google Shape;392;p13"/>
          <p:cNvSpPr txBox="1"/>
          <p:nvPr>
            <p:ph idx="9" type="body"/>
          </p:nvPr>
        </p:nvSpPr>
        <p:spPr>
          <a:xfrm>
            <a:off x="968299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3" name="Google Shape;393;p13"/>
          <p:cNvSpPr txBox="1"/>
          <p:nvPr>
            <p:ph idx="13" type="subTitle"/>
          </p:nvPr>
        </p:nvSpPr>
        <p:spPr>
          <a:xfrm>
            <a:off x="968299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394" name="Google Shape;394;p13"/>
          <p:cNvGrpSpPr/>
          <p:nvPr/>
        </p:nvGrpSpPr>
        <p:grpSpPr>
          <a:xfrm rot="8100000">
            <a:off x="69570" y="1244689"/>
            <a:ext cx="2551083" cy="2290711"/>
            <a:chOff x="7055636" y="2962"/>
            <a:chExt cx="1967806" cy="1766965"/>
          </a:xfrm>
        </p:grpSpPr>
        <p:sp>
          <p:nvSpPr>
            <p:cNvPr id="395" name="Google Shape;395;p1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9" name="Google Shape;3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1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3"/>
          <p:cNvGrpSpPr/>
          <p:nvPr/>
        </p:nvGrpSpPr>
        <p:grpSpPr>
          <a:xfrm rot="8100000">
            <a:off x="2449695" y="1204364"/>
            <a:ext cx="2551083" cy="2290711"/>
            <a:chOff x="7055636" y="2962"/>
            <a:chExt cx="1967806" cy="1766965"/>
          </a:xfrm>
        </p:grpSpPr>
        <p:sp>
          <p:nvSpPr>
            <p:cNvPr id="403" name="Google Shape;403;p1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7" name="Google Shape;407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1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13"/>
          <p:cNvGrpSpPr/>
          <p:nvPr/>
        </p:nvGrpSpPr>
        <p:grpSpPr>
          <a:xfrm rot="8100000">
            <a:off x="4860083" y="1204364"/>
            <a:ext cx="2551083" cy="2290711"/>
            <a:chOff x="7055636" y="2962"/>
            <a:chExt cx="1967806" cy="1766965"/>
          </a:xfrm>
        </p:grpSpPr>
        <p:sp>
          <p:nvSpPr>
            <p:cNvPr id="411" name="Google Shape;411;p1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5" name="Google Shape;41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1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13"/>
          <p:cNvGrpSpPr/>
          <p:nvPr/>
        </p:nvGrpSpPr>
        <p:grpSpPr>
          <a:xfrm rot="8100000">
            <a:off x="7254858" y="1204364"/>
            <a:ext cx="2551083" cy="2290711"/>
            <a:chOff x="7055636" y="2962"/>
            <a:chExt cx="1967806" cy="1766965"/>
          </a:xfrm>
        </p:grpSpPr>
        <p:sp>
          <p:nvSpPr>
            <p:cNvPr id="419" name="Google Shape;419;p1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3" name="Google Shape;423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1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3"/>
          <p:cNvGrpSpPr/>
          <p:nvPr/>
        </p:nvGrpSpPr>
        <p:grpSpPr>
          <a:xfrm rot="8100000">
            <a:off x="9650583" y="1204364"/>
            <a:ext cx="2551083" cy="2290711"/>
            <a:chOff x="7055636" y="2962"/>
            <a:chExt cx="1967806" cy="1766965"/>
          </a:xfrm>
        </p:grpSpPr>
        <p:sp>
          <p:nvSpPr>
            <p:cNvPr id="427" name="Google Shape;427;p1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1" name="Google Shape;431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864">
              <a:off x="7261123" y="1444054"/>
              <a:ext cx="1761660" cy="9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1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13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CUSTOM_13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7" name="Google Shape;43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8" name="Google Shape;438;p14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Google Shape;439;p14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40" name="Google Shape;440;p14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41" name="Google Shape;441;p14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14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14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14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14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itle and text">
  <p:cSld name="CUSTOM_5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6127150" y="3096350"/>
            <a:ext cx="56649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3"/>
          <p:cNvSpPr txBox="1"/>
          <p:nvPr>
            <p:ph idx="2" type="subTitle"/>
          </p:nvPr>
        </p:nvSpPr>
        <p:spPr>
          <a:xfrm>
            <a:off x="6127150" y="1752450"/>
            <a:ext cx="5664900" cy="97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63" name="Google Shape;63;p3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64" name="Google Shape;64;p3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" name="Google Shape;71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3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75" name="Google Shape;75;p3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3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3"/>
          <p:cNvSpPr txBox="1"/>
          <p:nvPr>
            <p:ph type="title"/>
          </p:nvPr>
        </p:nvSpPr>
        <p:spPr>
          <a:xfrm>
            <a:off x="6055325" y="416500"/>
            <a:ext cx="57804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0"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4"/>
          <p:cNvGrpSpPr/>
          <p:nvPr/>
        </p:nvGrpSpPr>
        <p:grpSpPr>
          <a:xfrm flipH="1" rot="-2700000">
            <a:off x="112129" y="-501271"/>
            <a:ext cx="3360022" cy="1896848"/>
            <a:chOff x="7055636" y="2962"/>
            <a:chExt cx="3360054" cy="1896867"/>
          </a:xfrm>
        </p:grpSpPr>
        <p:sp>
          <p:nvSpPr>
            <p:cNvPr id="91" name="Google Shape;91;p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8" name="Google Shape;9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4"/>
          <p:cNvGrpSpPr/>
          <p:nvPr/>
        </p:nvGrpSpPr>
        <p:grpSpPr>
          <a:xfrm flipH="1" rot="8100000">
            <a:off x="-1261909" y="739366"/>
            <a:ext cx="3360022" cy="1896848"/>
            <a:chOff x="7055636" y="2962"/>
            <a:chExt cx="3360054" cy="1896867"/>
          </a:xfrm>
        </p:grpSpPr>
        <p:sp>
          <p:nvSpPr>
            <p:cNvPr id="102" name="Google Shape;102;p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9" name="Google Shape;10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135725" y="1994289"/>
            <a:ext cx="81213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115" name="Google Shape;115;p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2" name="Google Shape;12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126" name="Google Shape;126;p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4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0" name="Google Shape;140;p4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">
  <p:cSld name="CUSTOM_1">
    <p:bg>
      <p:bgPr>
        <a:solidFill>
          <a:schemeClr val="accen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3" name="Google Shape;143;p5"/>
          <p:cNvGrpSpPr/>
          <p:nvPr/>
        </p:nvGrpSpPr>
        <p:grpSpPr>
          <a:xfrm rot="10800000">
            <a:off x="5151164" y="7"/>
            <a:ext cx="3360054" cy="1896867"/>
            <a:chOff x="7055636" y="2962"/>
            <a:chExt cx="3360054" cy="1896867"/>
          </a:xfrm>
        </p:grpSpPr>
        <p:sp>
          <p:nvSpPr>
            <p:cNvPr id="144" name="Google Shape;144;p5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1" name="Google Shape;151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5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3302477" y="-112920"/>
            <a:ext cx="3360054" cy="2632953"/>
            <a:chOff x="7055636" y="2962"/>
            <a:chExt cx="3360054" cy="2632953"/>
          </a:xfrm>
        </p:grpSpPr>
        <p:sp>
          <p:nvSpPr>
            <p:cNvPr id="155" name="Google Shape;155;p5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3" name="Google Shape;16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5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5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9" name="Google Shape;169;p5"/>
          <p:cNvSpPr txBox="1"/>
          <p:nvPr>
            <p:ph type="title"/>
          </p:nvPr>
        </p:nvSpPr>
        <p:spPr>
          <a:xfrm>
            <a:off x="366000" y="2596175"/>
            <a:ext cx="11460000" cy="18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">
  <p:cSld name="CUSTOM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803925" y="2334899"/>
            <a:ext cx="7807800" cy="417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3" name="Google Shape;173;p6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174" name="Google Shape;174;p6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1" name="Google Shape;181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6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6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185" name="Google Shape;185;p6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3" name="Google Shape;193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6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 rot="8100000">
            <a:off x="-458195" y="-366958"/>
            <a:ext cx="2507543" cy="1964921"/>
            <a:chOff x="7055636" y="2962"/>
            <a:chExt cx="3360054" cy="2632953"/>
          </a:xfrm>
        </p:grpSpPr>
        <p:sp>
          <p:nvSpPr>
            <p:cNvPr id="199" name="Google Shape;199;p6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7" name="Google Shape;207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6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6"/>
          <p:cNvSpPr txBox="1"/>
          <p:nvPr>
            <p:ph type="title"/>
          </p:nvPr>
        </p:nvSpPr>
        <p:spPr>
          <a:xfrm>
            <a:off x="680625" y="1330900"/>
            <a:ext cx="8014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r main point">
  <p:cSld name="CUSTOM_6">
    <p:bg>
      <p:bgPr>
        <a:solidFill>
          <a:schemeClr val="accen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2887042" y="581875"/>
            <a:ext cx="84903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●"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○"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■"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●"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○"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■"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●"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○"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■"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6" name="Google Shape;216;p7"/>
          <p:cNvGrpSpPr/>
          <p:nvPr/>
        </p:nvGrpSpPr>
        <p:grpSpPr>
          <a:xfrm flipH="1">
            <a:off x="1911314" y="4848214"/>
            <a:ext cx="3360054" cy="1896867"/>
            <a:chOff x="7055636" y="2962"/>
            <a:chExt cx="3360054" cy="1896867"/>
          </a:xfrm>
        </p:grpSpPr>
        <p:sp>
          <p:nvSpPr>
            <p:cNvPr id="217" name="Google Shape;217;p7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4" name="Google Shape;22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7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7"/>
          <p:cNvGrpSpPr/>
          <p:nvPr/>
        </p:nvGrpSpPr>
        <p:grpSpPr>
          <a:xfrm flipH="1" rot="10800000">
            <a:off x="62627" y="4301255"/>
            <a:ext cx="3360054" cy="2632953"/>
            <a:chOff x="7055636" y="2962"/>
            <a:chExt cx="3360054" cy="2632953"/>
          </a:xfrm>
        </p:grpSpPr>
        <p:sp>
          <p:nvSpPr>
            <p:cNvPr id="228" name="Google Shape;228;p7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6" name="Google Shape;23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7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7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2">
    <p:bg>
      <p:bgPr>
        <a:solidFill>
          <a:schemeClr val="accen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5" name="Google Shape;245;p8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246" name="Google Shape;246;p8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3" name="Google Shape;25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8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257" name="Google Shape;257;p8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5" name="Google Shape;265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8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8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s background">
  <p:cSld name="CUSTOM_12_1">
    <p:bg>
      <p:bgPr>
        <a:solidFill>
          <a:schemeClr val="accen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/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9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275" name="Google Shape;275;p9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2" name="Google Shape;282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9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9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286" name="Google Shape;286;p9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4" name="Google Shape;29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9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9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">
  <p:cSld name="CUSTOM_3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10"/>
          <p:cNvSpPr txBox="1"/>
          <p:nvPr>
            <p:ph idx="1" type="body"/>
          </p:nvPr>
        </p:nvSpPr>
        <p:spPr>
          <a:xfrm>
            <a:off x="587350" y="1750975"/>
            <a:ext cx="5248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3" name="Google Shape;303;p10"/>
          <p:cNvSpPr txBox="1"/>
          <p:nvPr>
            <p:ph idx="2" type="body"/>
          </p:nvPr>
        </p:nvSpPr>
        <p:spPr>
          <a:xfrm>
            <a:off x="6356150" y="1750975"/>
            <a:ext cx="5248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grpSp>
        <p:nvGrpSpPr>
          <p:cNvPr id="304" name="Google Shape;304;p10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305" name="Google Shape;305;p10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2" name="Google Shape;312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10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0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316" name="Google Shape;316;p10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4" name="Google Shape;32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10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0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0"/>
          <p:cNvGrpSpPr/>
          <p:nvPr/>
        </p:nvGrpSpPr>
        <p:grpSpPr>
          <a:xfrm rot="8100000">
            <a:off x="-458195" y="-366958"/>
            <a:ext cx="2507543" cy="1964921"/>
            <a:chOff x="7055636" y="2962"/>
            <a:chExt cx="3360054" cy="2632953"/>
          </a:xfrm>
        </p:grpSpPr>
        <p:sp>
          <p:nvSpPr>
            <p:cNvPr id="330" name="Google Shape;330;p10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0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0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8" name="Google Shape;33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10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0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0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"/>
              <a:buChar char="●"/>
              <a:defRPr sz="2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hyperlink" Target="https://unsplash.com/@youxventures?utm_source=unsplash&amp;utm_medium=referral&amp;utm_content=creditCopyText" TargetMode="External"/><Relationship Id="rId5" Type="http://schemas.openxmlformats.org/officeDocument/2006/relationships/hyperlink" Target="https://unsplash.com/s/photos/working?utm_source=unsplash&amp;utm_medium=referral&amp;utm_content=creditCopyText" TargetMode="External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hyperlink" Target="https://unsplash.com/@youxventures?utm_source=unsplash&amp;utm_medium=referral&amp;utm_content=creditCopyText" TargetMode="External"/><Relationship Id="rId5" Type="http://schemas.openxmlformats.org/officeDocument/2006/relationships/hyperlink" Target="https://unsplash.com/s/photos/working?utm_source=unsplash&amp;utm_medium=referral&amp;utm_content=creditCopyTex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hyperlink" Target="https://unsplash.com/@kizo13?utm_source=unsplash&amp;utm_medium=referral&amp;utm_content=creditCopyText" TargetMode="External"/><Relationship Id="rId5" Type="http://schemas.openxmlformats.org/officeDocument/2006/relationships/hyperlink" Target="https://unsplash.com/s/photos/woman-headshot?utm_source=unsplash&amp;utm_medium=referral&amp;utm_content=creditCopyText" TargetMode="External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"/>
          <p:cNvSpPr txBox="1"/>
          <p:nvPr>
            <p:ph type="ctrTitle"/>
          </p:nvPr>
        </p:nvSpPr>
        <p:spPr>
          <a:xfrm>
            <a:off x="3479675" y="3987250"/>
            <a:ext cx="8410800" cy="18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PRESENTATION TITLE</a:t>
            </a:r>
            <a:endParaRPr/>
          </a:p>
        </p:txBody>
      </p:sp>
      <p:sp>
        <p:nvSpPr>
          <p:cNvPr id="451" name="Google Shape;451;p15"/>
          <p:cNvSpPr txBox="1"/>
          <p:nvPr>
            <p:ph idx="1" type="subTitle"/>
          </p:nvPr>
        </p:nvSpPr>
        <p:spPr>
          <a:xfrm>
            <a:off x="3479675" y="5852002"/>
            <a:ext cx="84108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your subtitle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4"/>
          <p:cNvGrpSpPr/>
          <p:nvPr/>
        </p:nvGrpSpPr>
        <p:grpSpPr>
          <a:xfrm>
            <a:off x="572250" y="643975"/>
            <a:ext cx="5241348" cy="5525226"/>
            <a:chOff x="572250" y="643975"/>
            <a:chExt cx="5241348" cy="5525226"/>
          </a:xfrm>
        </p:grpSpPr>
        <p:pic>
          <p:nvPicPr>
            <p:cNvPr id="510" name="Google Shape;510;p24"/>
            <p:cNvPicPr preferRelativeResize="0"/>
            <p:nvPr/>
          </p:nvPicPr>
          <p:blipFill rotWithShape="1">
            <a:blip r:embed="rId3">
              <a:alphaModFix/>
            </a:blip>
            <a:srcRect b="0" l="0" r="36756" t="0"/>
            <a:stretch/>
          </p:blipFill>
          <p:spPr>
            <a:xfrm>
              <a:off x="572250" y="643975"/>
              <a:ext cx="5241348" cy="5525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1" name="Google Shape;511;p24"/>
            <p:cNvSpPr txBox="1"/>
            <p:nvPr/>
          </p:nvSpPr>
          <p:spPr>
            <a:xfrm>
              <a:off x="572250" y="5840400"/>
              <a:ext cx="30000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Photo by </a:t>
              </a:r>
              <a:r>
                <a:rPr lang="en" sz="1050" u="sng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You X Ventures</a:t>
              </a:r>
              <a:r>
                <a:rPr lang="en" sz="105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 on </a:t>
              </a:r>
              <a:r>
                <a:rPr lang="en" sz="1050" u="sng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Unsplash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12" name="Google Shape;512;p24"/>
          <p:cNvSpPr txBox="1"/>
          <p:nvPr>
            <p:ph type="title"/>
          </p:nvPr>
        </p:nvSpPr>
        <p:spPr>
          <a:xfrm>
            <a:off x="6200600" y="1093825"/>
            <a:ext cx="57804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IMAGES</a:t>
            </a:r>
            <a:endParaRPr/>
          </a:p>
        </p:txBody>
      </p:sp>
      <p:sp>
        <p:nvSpPr>
          <p:cNvPr id="513" name="Google Shape;513;p24"/>
          <p:cNvSpPr txBox="1"/>
          <p:nvPr>
            <p:ph idx="1" type="body"/>
          </p:nvPr>
        </p:nvSpPr>
        <p:spPr>
          <a:xfrm>
            <a:off x="6127150" y="2258150"/>
            <a:ext cx="36615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Images are a big part of any slideshow presentation. They help your audience connect with your ideas on a more emotional level.</a:t>
            </a:r>
            <a:endParaRPr/>
          </a:p>
        </p:txBody>
      </p:sp>
      <p:grpSp>
        <p:nvGrpSpPr>
          <p:cNvPr id="514" name="Google Shape;514;p24"/>
          <p:cNvGrpSpPr/>
          <p:nvPr/>
        </p:nvGrpSpPr>
        <p:grpSpPr>
          <a:xfrm>
            <a:off x="1832381" y="5221224"/>
            <a:ext cx="4368216" cy="1636682"/>
            <a:chOff x="1832381" y="5221224"/>
            <a:chExt cx="4368216" cy="1636682"/>
          </a:xfrm>
        </p:grpSpPr>
        <p:pic>
          <p:nvPicPr>
            <p:cNvPr id="515" name="Google Shape;515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32381" y="5221224"/>
              <a:ext cx="4368216" cy="3900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6" name="Google Shape;516;p24"/>
            <p:cNvGrpSpPr/>
            <p:nvPr/>
          </p:nvGrpSpPr>
          <p:grpSpPr>
            <a:xfrm rot="10800000">
              <a:off x="2628742" y="5349216"/>
              <a:ext cx="3184852" cy="1508690"/>
              <a:chOff x="7580750" y="2962"/>
              <a:chExt cx="1198800" cy="1198800"/>
            </a:xfrm>
          </p:grpSpPr>
          <p:sp>
            <p:nvSpPr>
              <p:cNvPr id="517" name="Google Shape;517;p24"/>
              <p:cNvSpPr/>
              <p:nvPr/>
            </p:nvSpPr>
            <p:spPr>
              <a:xfrm rot="-4307">
                <a:off x="7581500" y="3712"/>
                <a:ext cx="1197301" cy="1197301"/>
              </a:xfrm>
              <a:prstGeom prst="rect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 rot="-4511">
                <a:off x="7650352" y="14770"/>
                <a:ext cx="914401" cy="9768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 txBox="1"/>
          <p:nvPr>
            <p:ph type="title"/>
          </p:nvPr>
        </p:nvSpPr>
        <p:spPr>
          <a:xfrm>
            <a:off x="236300" y="591600"/>
            <a:ext cx="4559700" cy="14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USE IMAGES AS BACKGROUNDS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0" y="6577200"/>
            <a:ext cx="30000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11111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Photo by </a:t>
            </a:r>
            <a:r>
              <a:rPr lang="en" sz="1050" u="sng">
                <a:solidFill>
                  <a:srgbClr val="76767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 X Ventures</a:t>
            </a:r>
            <a:r>
              <a:rPr lang="en" sz="1050">
                <a:solidFill>
                  <a:srgbClr val="111111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on </a:t>
            </a:r>
            <a:r>
              <a:rPr lang="en" sz="1050" u="sng">
                <a:solidFill>
                  <a:srgbClr val="76767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6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HERE GOES YOUR MAP TITLE</a:t>
            </a:r>
            <a:endParaRPr sz="4500"/>
          </a:p>
        </p:txBody>
      </p:sp>
      <p:grpSp>
        <p:nvGrpSpPr>
          <p:cNvPr id="530" name="Google Shape;530;p26"/>
          <p:cNvGrpSpPr/>
          <p:nvPr/>
        </p:nvGrpSpPr>
        <p:grpSpPr>
          <a:xfrm>
            <a:off x="1284987" y="1831721"/>
            <a:ext cx="9214097" cy="4563220"/>
            <a:chOff x="275475" y="1342375"/>
            <a:chExt cx="7012250" cy="3021400"/>
          </a:xfrm>
        </p:grpSpPr>
        <p:sp>
          <p:nvSpPr>
            <p:cNvPr id="531" name="Google Shape;531;p26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807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2" name="Google Shape;742;p26"/>
          <p:cNvSpPr txBox="1"/>
          <p:nvPr>
            <p:ph idx="1" type="subTitle"/>
          </p:nvPr>
        </p:nvSpPr>
        <p:spPr>
          <a:xfrm>
            <a:off x="309325" y="3049350"/>
            <a:ext cx="2225100" cy="235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/>
              <a:t>You can use maps to show your offices or markets. Or as charts, highlighting the countries and adding your data.</a:t>
            </a:r>
            <a:endParaRPr sz="2000"/>
          </a:p>
        </p:txBody>
      </p:sp>
      <p:sp>
        <p:nvSpPr>
          <p:cNvPr id="743" name="Google Shape;743;p26"/>
          <p:cNvSpPr txBox="1"/>
          <p:nvPr>
            <p:ph idx="1" type="subTitle"/>
          </p:nvPr>
        </p:nvSpPr>
        <p:spPr>
          <a:xfrm>
            <a:off x="9732825" y="1683475"/>
            <a:ext cx="2225100" cy="235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/>
              <a:t>You can double click on the desired country and change fill color.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7"/>
          <p:cNvSpPr txBox="1"/>
          <p:nvPr>
            <p:ph idx="1" type="body"/>
          </p:nvPr>
        </p:nvSpPr>
        <p:spPr>
          <a:xfrm>
            <a:off x="40873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749" name="Google Shape;749;p27"/>
          <p:cNvSpPr txBox="1"/>
          <p:nvPr>
            <p:ph idx="2" type="subTitle"/>
          </p:nvPr>
        </p:nvSpPr>
        <p:spPr>
          <a:xfrm>
            <a:off x="40873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27"/>
          <p:cNvSpPr txBox="1"/>
          <p:nvPr>
            <p:ph idx="3" type="body"/>
          </p:nvPr>
        </p:nvSpPr>
        <p:spPr>
          <a:xfrm>
            <a:off x="272730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751" name="Google Shape;751;p27"/>
          <p:cNvSpPr txBox="1"/>
          <p:nvPr>
            <p:ph idx="4" type="subTitle"/>
          </p:nvPr>
        </p:nvSpPr>
        <p:spPr>
          <a:xfrm>
            <a:off x="272730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2" name="Google Shape;752;p27"/>
          <p:cNvSpPr txBox="1"/>
          <p:nvPr>
            <p:ph idx="5" type="body"/>
          </p:nvPr>
        </p:nvSpPr>
        <p:spPr>
          <a:xfrm>
            <a:off x="5045864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753" name="Google Shape;753;p27"/>
          <p:cNvSpPr txBox="1"/>
          <p:nvPr>
            <p:ph idx="6" type="subTitle"/>
          </p:nvPr>
        </p:nvSpPr>
        <p:spPr>
          <a:xfrm>
            <a:off x="5045864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4" name="Google Shape;754;p27"/>
          <p:cNvSpPr txBox="1"/>
          <p:nvPr>
            <p:ph idx="7" type="body"/>
          </p:nvPr>
        </p:nvSpPr>
        <p:spPr>
          <a:xfrm>
            <a:off x="736442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755" name="Google Shape;755;p27"/>
          <p:cNvSpPr txBox="1"/>
          <p:nvPr>
            <p:ph idx="8" type="subTitle"/>
          </p:nvPr>
        </p:nvSpPr>
        <p:spPr>
          <a:xfrm>
            <a:off x="736442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6" name="Google Shape;756;p27"/>
          <p:cNvSpPr txBox="1"/>
          <p:nvPr>
            <p:ph idx="9" type="body"/>
          </p:nvPr>
        </p:nvSpPr>
        <p:spPr>
          <a:xfrm>
            <a:off x="968299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757" name="Google Shape;757;p27"/>
          <p:cNvSpPr txBox="1"/>
          <p:nvPr>
            <p:ph idx="13" type="subTitle"/>
          </p:nvPr>
        </p:nvSpPr>
        <p:spPr>
          <a:xfrm>
            <a:off x="968299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8" name="Google Shape;758;p27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HERE GOES YOUR TIMELINE</a:t>
            </a:r>
            <a:endParaRPr sz="4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8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ADD INFOGRAPHICS</a:t>
            </a:r>
            <a:endParaRPr sz="4500"/>
          </a:p>
        </p:txBody>
      </p:sp>
      <p:sp>
        <p:nvSpPr>
          <p:cNvPr id="764" name="Google Shape;764;p28"/>
          <p:cNvSpPr txBox="1"/>
          <p:nvPr>
            <p:ph idx="1" type="subTitle"/>
          </p:nvPr>
        </p:nvSpPr>
        <p:spPr>
          <a:xfrm>
            <a:off x="2424250" y="3304750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You can create your own infographics using shapes and icons.</a:t>
            </a:r>
            <a:endParaRPr sz="1400"/>
          </a:p>
        </p:txBody>
      </p:sp>
      <p:grpSp>
        <p:nvGrpSpPr>
          <p:cNvPr id="765" name="Google Shape;765;p28"/>
          <p:cNvGrpSpPr/>
          <p:nvPr/>
        </p:nvGrpSpPr>
        <p:grpSpPr>
          <a:xfrm>
            <a:off x="3900138" y="2034623"/>
            <a:ext cx="437683" cy="918406"/>
            <a:chOff x="4880775" y="1837550"/>
            <a:chExt cx="146775" cy="299350"/>
          </a:xfrm>
        </p:grpSpPr>
        <p:sp>
          <p:nvSpPr>
            <p:cNvPr id="766" name="Google Shape;766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8"/>
          <p:cNvGrpSpPr/>
          <p:nvPr/>
        </p:nvGrpSpPr>
        <p:grpSpPr>
          <a:xfrm>
            <a:off x="4390821" y="2028474"/>
            <a:ext cx="437683" cy="918406"/>
            <a:chOff x="4880775" y="1837550"/>
            <a:chExt cx="146775" cy="299350"/>
          </a:xfrm>
        </p:grpSpPr>
        <p:sp>
          <p:nvSpPr>
            <p:cNvPr id="769" name="Google Shape;769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p28"/>
          <p:cNvGrpSpPr/>
          <p:nvPr/>
        </p:nvGrpSpPr>
        <p:grpSpPr>
          <a:xfrm>
            <a:off x="4863769" y="2012527"/>
            <a:ext cx="437683" cy="918406"/>
            <a:chOff x="4880775" y="1837550"/>
            <a:chExt cx="146775" cy="299350"/>
          </a:xfrm>
        </p:grpSpPr>
        <p:sp>
          <p:nvSpPr>
            <p:cNvPr id="772" name="Google Shape;772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28"/>
          <p:cNvGrpSpPr/>
          <p:nvPr/>
        </p:nvGrpSpPr>
        <p:grpSpPr>
          <a:xfrm>
            <a:off x="5354451" y="2006379"/>
            <a:ext cx="437683" cy="918406"/>
            <a:chOff x="4880775" y="1837550"/>
            <a:chExt cx="146775" cy="299350"/>
          </a:xfrm>
        </p:grpSpPr>
        <p:sp>
          <p:nvSpPr>
            <p:cNvPr id="775" name="Google Shape;775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28"/>
          <p:cNvGrpSpPr/>
          <p:nvPr/>
        </p:nvGrpSpPr>
        <p:grpSpPr>
          <a:xfrm>
            <a:off x="5821488" y="2024824"/>
            <a:ext cx="437683" cy="918406"/>
            <a:chOff x="4880775" y="1837550"/>
            <a:chExt cx="146775" cy="299350"/>
          </a:xfrm>
        </p:grpSpPr>
        <p:sp>
          <p:nvSpPr>
            <p:cNvPr id="778" name="Google Shape;778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28"/>
          <p:cNvGrpSpPr/>
          <p:nvPr/>
        </p:nvGrpSpPr>
        <p:grpSpPr>
          <a:xfrm>
            <a:off x="6312170" y="2018675"/>
            <a:ext cx="437683" cy="918406"/>
            <a:chOff x="4880775" y="1837550"/>
            <a:chExt cx="146775" cy="299350"/>
          </a:xfrm>
        </p:grpSpPr>
        <p:sp>
          <p:nvSpPr>
            <p:cNvPr id="781" name="Google Shape;781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28"/>
          <p:cNvGrpSpPr/>
          <p:nvPr/>
        </p:nvGrpSpPr>
        <p:grpSpPr>
          <a:xfrm>
            <a:off x="6785118" y="2002728"/>
            <a:ext cx="437683" cy="918406"/>
            <a:chOff x="4880775" y="1837550"/>
            <a:chExt cx="146775" cy="299350"/>
          </a:xfrm>
        </p:grpSpPr>
        <p:sp>
          <p:nvSpPr>
            <p:cNvPr id="784" name="Google Shape;784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28"/>
          <p:cNvGrpSpPr/>
          <p:nvPr/>
        </p:nvGrpSpPr>
        <p:grpSpPr>
          <a:xfrm>
            <a:off x="7275800" y="1996580"/>
            <a:ext cx="437683" cy="918406"/>
            <a:chOff x="4880775" y="1837550"/>
            <a:chExt cx="146775" cy="299350"/>
          </a:xfrm>
        </p:grpSpPr>
        <p:sp>
          <p:nvSpPr>
            <p:cNvPr id="787" name="Google Shape;787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28"/>
          <p:cNvGrpSpPr/>
          <p:nvPr/>
        </p:nvGrpSpPr>
        <p:grpSpPr>
          <a:xfrm>
            <a:off x="7783324" y="2012527"/>
            <a:ext cx="437683" cy="918406"/>
            <a:chOff x="4880775" y="1837550"/>
            <a:chExt cx="146775" cy="299350"/>
          </a:xfrm>
        </p:grpSpPr>
        <p:sp>
          <p:nvSpPr>
            <p:cNvPr id="790" name="Google Shape;790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28"/>
          <p:cNvGrpSpPr/>
          <p:nvPr/>
        </p:nvGrpSpPr>
        <p:grpSpPr>
          <a:xfrm>
            <a:off x="8274006" y="2006379"/>
            <a:ext cx="437683" cy="918406"/>
            <a:chOff x="4880775" y="1837550"/>
            <a:chExt cx="146775" cy="299350"/>
          </a:xfrm>
        </p:grpSpPr>
        <p:sp>
          <p:nvSpPr>
            <p:cNvPr id="793" name="Google Shape;793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28"/>
          <p:cNvGrpSpPr/>
          <p:nvPr/>
        </p:nvGrpSpPr>
        <p:grpSpPr>
          <a:xfrm>
            <a:off x="3910219" y="4391661"/>
            <a:ext cx="437683" cy="918406"/>
            <a:chOff x="4880775" y="1837550"/>
            <a:chExt cx="146775" cy="299350"/>
          </a:xfrm>
        </p:grpSpPr>
        <p:sp>
          <p:nvSpPr>
            <p:cNvPr id="796" name="Google Shape;796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28"/>
          <p:cNvGrpSpPr/>
          <p:nvPr/>
        </p:nvGrpSpPr>
        <p:grpSpPr>
          <a:xfrm>
            <a:off x="4400901" y="4385513"/>
            <a:ext cx="437683" cy="918406"/>
            <a:chOff x="4880775" y="1837550"/>
            <a:chExt cx="146775" cy="299350"/>
          </a:xfrm>
        </p:grpSpPr>
        <p:sp>
          <p:nvSpPr>
            <p:cNvPr id="799" name="Google Shape;799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28"/>
          <p:cNvGrpSpPr/>
          <p:nvPr/>
        </p:nvGrpSpPr>
        <p:grpSpPr>
          <a:xfrm>
            <a:off x="4873849" y="4369565"/>
            <a:ext cx="437683" cy="918406"/>
            <a:chOff x="4880775" y="1837550"/>
            <a:chExt cx="146775" cy="299350"/>
          </a:xfrm>
        </p:grpSpPr>
        <p:sp>
          <p:nvSpPr>
            <p:cNvPr id="802" name="Google Shape;802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28"/>
          <p:cNvGrpSpPr/>
          <p:nvPr/>
        </p:nvGrpSpPr>
        <p:grpSpPr>
          <a:xfrm>
            <a:off x="5364532" y="4363417"/>
            <a:ext cx="437683" cy="918406"/>
            <a:chOff x="4880775" y="1837550"/>
            <a:chExt cx="146775" cy="299350"/>
          </a:xfrm>
        </p:grpSpPr>
        <p:sp>
          <p:nvSpPr>
            <p:cNvPr id="805" name="Google Shape;805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28"/>
          <p:cNvGrpSpPr/>
          <p:nvPr/>
        </p:nvGrpSpPr>
        <p:grpSpPr>
          <a:xfrm>
            <a:off x="5831568" y="4381862"/>
            <a:ext cx="437683" cy="918406"/>
            <a:chOff x="4880775" y="1837550"/>
            <a:chExt cx="146775" cy="299350"/>
          </a:xfrm>
        </p:grpSpPr>
        <p:sp>
          <p:nvSpPr>
            <p:cNvPr id="808" name="Google Shape;808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" name="Google Shape;810;p28"/>
          <p:cNvGrpSpPr/>
          <p:nvPr/>
        </p:nvGrpSpPr>
        <p:grpSpPr>
          <a:xfrm>
            <a:off x="6322250" y="4375713"/>
            <a:ext cx="437683" cy="918406"/>
            <a:chOff x="4880775" y="1837550"/>
            <a:chExt cx="146775" cy="299350"/>
          </a:xfrm>
        </p:grpSpPr>
        <p:sp>
          <p:nvSpPr>
            <p:cNvPr id="811" name="Google Shape;811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28"/>
          <p:cNvGrpSpPr/>
          <p:nvPr/>
        </p:nvGrpSpPr>
        <p:grpSpPr>
          <a:xfrm>
            <a:off x="6795199" y="4359766"/>
            <a:ext cx="437683" cy="918406"/>
            <a:chOff x="4880775" y="1837550"/>
            <a:chExt cx="146775" cy="299350"/>
          </a:xfrm>
        </p:grpSpPr>
        <p:sp>
          <p:nvSpPr>
            <p:cNvPr id="814" name="Google Shape;814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28"/>
          <p:cNvGrpSpPr/>
          <p:nvPr/>
        </p:nvGrpSpPr>
        <p:grpSpPr>
          <a:xfrm>
            <a:off x="7285880" y="4353618"/>
            <a:ext cx="437683" cy="918406"/>
            <a:chOff x="4880775" y="1837550"/>
            <a:chExt cx="146775" cy="299350"/>
          </a:xfrm>
        </p:grpSpPr>
        <p:sp>
          <p:nvSpPr>
            <p:cNvPr id="817" name="Google Shape;817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p28"/>
          <p:cNvGrpSpPr/>
          <p:nvPr/>
        </p:nvGrpSpPr>
        <p:grpSpPr>
          <a:xfrm>
            <a:off x="7793404" y="4369565"/>
            <a:ext cx="437683" cy="918406"/>
            <a:chOff x="4880775" y="1837550"/>
            <a:chExt cx="146775" cy="299350"/>
          </a:xfrm>
        </p:grpSpPr>
        <p:sp>
          <p:nvSpPr>
            <p:cNvPr id="820" name="Google Shape;820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Google Shape;822;p28"/>
          <p:cNvGrpSpPr/>
          <p:nvPr/>
        </p:nvGrpSpPr>
        <p:grpSpPr>
          <a:xfrm>
            <a:off x="8284086" y="4363417"/>
            <a:ext cx="437683" cy="918406"/>
            <a:chOff x="4880775" y="1837550"/>
            <a:chExt cx="146775" cy="299350"/>
          </a:xfrm>
        </p:grpSpPr>
        <p:sp>
          <p:nvSpPr>
            <p:cNvPr id="823" name="Google Shape;823;p28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5" name="Google Shape;825;p28"/>
          <p:cNvSpPr/>
          <p:nvPr/>
        </p:nvSpPr>
        <p:spPr>
          <a:xfrm>
            <a:off x="2396965" y="1822829"/>
            <a:ext cx="1138500" cy="117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80%</a:t>
            </a:r>
            <a:endParaRPr/>
          </a:p>
        </p:txBody>
      </p:sp>
      <p:sp>
        <p:nvSpPr>
          <p:cNvPr id="826" name="Google Shape;826;p28"/>
          <p:cNvSpPr/>
          <p:nvPr/>
        </p:nvSpPr>
        <p:spPr>
          <a:xfrm>
            <a:off x="2424261" y="4139403"/>
            <a:ext cx="1138500" cy="117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60%</a:t>
            </a:r>
            <a:endParaRPr/>
          </a:p>
        </p:txBody>
      </p:sp>
      <p:sp>
        <p:nvSpPr>
          <p:cNvPr id="827" name="Google Shape;827;p28"/>
          <p:cNvSpPr txBox="1"/>
          <p:nvPr>
            <p:ph idx="1" type="subTitle"/>
          </p:nvPr>
        </p:nvSpPr>
        <p:spPr>
          <a:xfrm>
            <a:off x="2424250" y="5587475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Or copy/paste </a:t>
            </a:r>
            <a:r>
              <a:rPr lang="en" sz="1400"/>
              <a:t>infographics</a:t>
            </a:r>
            <a:r>
              <a:rPr lang="en" sz="1400"/>
              <a:t> from SlidesMania’s infographics sets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9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ADD CHARTS</a:t>
            </a:r>
            <a:endParaRPr sz="4500"/>
          </a:p>
        </p:txBody>
      </p:sp>
      <p:sp>
        <p:nvSpPr>
          <p:cNvPr id="833" name="Google Shape;833;p29"/>
          <p:cNvSpPr txBox="1"/>
          <p:nvPr>
            <p:ph idx="1" type="subTitle"/>
          </p:nvPr>
        </p:nvSpPr>
        <p:spPr>
          <a:xfrm>
            <a:off x="6836250" y="3068113"/>
            <a:ext cx="43008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Insert charts straight from Excel or Google Sheets.</a:t>
            </a:r>
            <a:endParaRPr sz="1800"/>
          </a:p>
        </p:txBody>
      </p:sp>
      <p:grpSp>
        <p:nvGrpSpPr>
          <p:cNvPr id="834" name="Google Shape;834;p29"/>
          <p:cNvGrpSpPr/>
          <p:nvPr/>
        </p:nvGrpSpPr>
        <p:grpSpPr>
          <a:xfrm>
            <a:off x="1202102" y="1701444"/>
            <a:ext cx="4511448" cy="4511342"/>
            <a:chOff x="5195985" y="1136011"/>
            <a:chExt cx="1812336" cy="1800001"/>
          </a:xfrm>
        </p:grpSpPr>
        <p:sp>
          <p:nvSpPr>
            <p:cNvPr id="835" name="Google Shape;835;p29"/>
            <p:cNvSpPr/>
            <p:nvPr/>
          </p:nvSpPr>
          <p:spPr>
            <a:xfrm flipH="1" rot="5400000">
              <a:off x="5195985" y="1136012"/>
              <a:ext cx="1800000" cy="1800000"/>
            </a:xfrm>
            <a:prstGeom prst="blockArc">
              <a:avLst>
                <a:gd fmla="val 10762688" name="adj1"/>
                <a:gd fmla="val 21583624" name="adj2"/>
                <a:gd fmla="val 22588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9"/>
            <p:cNvSpPr/>
            <p:nvPr/>
          </p:nvSpPr>
          <p:spPr>
            <a:xfrm rot="-5400000">
              <a:off x="5208321" y="1136011"/>
              <a:ext cx="1800000" cy="1800000"/>
            </a:xfrm>
            <a:prstGeom prst="blockArc">
              <a:avLst>
                <a:gd fmla="val 10789048" name="adj1"/>
                <a:gd fmla="val 21576848" name="adj2"/>
                <a:gd fmla="val 22566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7" name="Google Shape;837;p29"/>
          <p:cNvSpPr txBox="1"/>
          <p:nvPr/>
        </p:nvSpPr>
        <p:spPr>
          <a:xfrm>
            <a:off x="1267516" y="3689020"/>
            <a:ext cx="9864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50%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38" name="Google Shape;838;p29"/>
          <p:cNvSpPr txBox="1"/>
          <p:nvPr/>
        </p:nvSpPr>
        <p:spPr>
          <a:xfrm>
            <a:off x="4662029" y="3654096"/>
            <a:ext cx="9864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50%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39" name="Google Shape;839;p29"/>
          <p:cNvSpPr txBox="1"/>
          <p:nvPr/>
        </p:nvSpPr>
        <p:spPr>
          <a:xfrm>
            <a:off x="6836250" y="2757262"/>
            <a:ext cx="2927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TITLE A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840" name="Google Shape;840;p29"/>
          <p:cNvGrpSpPr/>
          <p:nvPr/>
        </p:nvGrpSpPr>
        <p:grpSpPr>
          <a:xfrm>
            <a:off x="9024585" y="1784147"/>
            <a:ext cx="467328" cy="933235"/>
            <a:chOff x="5511500" y="1822400"/>
            <a:chExt cx="149900" cy="299325"/>
          </a:xfrm>
        </p:grpSpPr>
        <p:sp>
          <p:nvSpPr>
            <p:cNvPr id="841" name="Google Shape;841;p29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9"/>
          <p:cNvGrpSpPr/>
          <p:nvPr/>
        </p:nvGrpSpPr>
        <p:grpSpPr>
          <a:xfrm>
            <a:off x="8502334" y="1783804"/>
            <a:ext cx="467328" cy="933235"/>
            <a:chOff x="5511500" y="1822400"/>
            <a:chExt cx="149900" cy="299325"/>
          </a:xfrm>
        </p:grpSpPr>
        <p:sp>
          <p:nvSpPr>
            <p:cNvPr id="844" name="Google Shape;844;p29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29"/>
          <p:cNvGrpSpPr/>
          <p:nvPr/>
        </p:nvGrpSpPr>
        <p:grpSpPr>
          <a:xfrm>
            <a:off x="7975205" y="1784147"/>
            <a:ext cx="467328" cy="933235"/>
            <a:chOff x="5511500" y="1822400"/>
            <a:chExt cx="149900" cy="299325"/>
          </a:xfrm>
        </p:grpSpPr>
        <p:sp>
          <p:nvSpPr>
            <p:cNvPr id="847" name="Google Shape;847;p29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9"/>
          <p:cNvGrpSpPr/>
          <p:nvPr/>
        </p:nvGrpSpPr>
        <p:grpSpPr>
          <a:xfrm>
            <a:off x="7452954" y="1783804"/>
            <a:ext cx="467328" cy="933235"/>
            <a:chOff x="5511500" y="1822400"/>
            <a:chExt cx="149900" cy="299325"/>
          </a:xfrm>
        </p:grpSpPr>
        <p:sp>
          <p:nvSpPr>
            <p:cNvPr id="850" name="Google Shape;850;p29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29"/>
          <p:cNvGrpSpPr/>
          <p:nvPr/>
        </p:nvGrpSpPr>
        <p:grpSpPr>
          <a:xfrm>
            <a:off x="6924557" y="1783804"/>
            <a:ext cx="467328" cy="933235"/>
            <a:chOff x="5511500" y="1822400"/>
            <a:chExt cx="149900" cy="299325"/>
          </a:xfrm>
        </p:grpSpPr>
        <p:sp>
          <p:nvSpPr>
            <p:cNvPr id="853" name="Google Shape;853;p29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29"/>
          <p:cNvGrpSpPr/>
          <p:nvPr/>
        </p:nvGrpSpPr>
        <p:grpSpPr>
          <a:xfrm>
            <a:off x="6924554" y="4218281"/>
            <a:ext cx="465614" cy="911281"/>
            <a:chOff x="4880775" y="1837550"/>
            <a:chExt cx="146775" cy="299350"/>
          </a:xfrm>
        </p:grpSpPr>
        <p:sp>
          <p:nvSpPr>
            <p:cNvPr id="856" name="Google Shape;856;p2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29"/>
          <p:cNvGrpSpPr/>
          <p:nvPr/>
        </p:nvGrpSpPr>
        <p:grpSpPr>
          <a:xfrm>
            <a:off x="7426824" y="4207292"/>
            <a:ext cx="465614" cy="911281"/>
            <a:chOff x="4880775" y="1837550"/>
            <a:chExt cx="146775" cy="299350"/>
          </a:xfrm>
        </p:grpSpPr>
        <p:sp>
          <p:nvSpPr>
            <p:cNvPr id="859" name="Google Shape;859;p2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29"/>
          <p:cNvGrpSpPr/>
          <p:nvPr/>
        </p:nvGrpSpPr>
        <p:grpSpPr>
          <a:xfrm>
            <a:off x="7944838" y="4207292"/>
            <a:ext cx="465614" cy="911281"/>
            <a:chOff x="4880775" y="1837550"/>
            <a:chExt cx="146775" cy="299350"/>
          </a:xfrm>
        </p:grpSpPr>
        <p:sp>
          <p:nvSpPr>
            <p:cNvPr id="862" name="Google Shape;862;p2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29"/>
          <p:cNvGrpSpPr/>
          <p:nvPr/>
        </p:nvGrpSpPr>
        <p:grpSpPr>
          <a:xfrm>
            <a:off x="8447108" y="4196303"/>
            <a:ext cx="465614" cy="911281"/>
            <a:chOff x="4880775" y="1837550"/>
            <a:chExt cx="146775" cy="299350"/>
          </a:xfrm>
        </p:grpSpPr>
        <p:sp>
          <p:nvSpPr>
            <p:cNvPr id="865" name="Google Shape;865;p2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29"/>
          <p:cNvGrpSpPr/>
          <p:nvPr/>
        </p:nvGrpSpPr>
        <p:grpSpPr>
          <a:xfrm>
            <a:off x="8967153" y="4207292"/>
            <a:ext cx="465614" cy="911281"/>
            <a:chOff x="4880775" y="1837550"/>
            <a:chExt cx="146775" cy="299350"/>
          </a:xfrm>
        </p:grpSpPr>
        <p:sp>
          <p:nvSpPr>
            <p:cNvPr id="868" name="Google Shape;868;p2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29"/>
          <p:cNvSpPr txBox="1"/>
          <p:nvPr/>
        </p:nvSpPr>
        <p:spPr>
          <a:xfrm>
            <a:off x="6836250" y="5227843"/>
            <a:ext cx="2927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TITLE B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71" name="Google Shape;871;p29"/>
          <p:cNvSpPr txBox="1"/>
          <p:nvPr>
            <p:ph idx="1" type="subTitle"/>
          </p:nvPr>
        </p:nvSpPr>
        <p:spPr>
          <a:xfrm>
            <a:off x="6836250" y="5501088"/>
            <a:ext cx="43008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Or create your own using shapes!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0"/>
          <p:cNvSpPr txBox="1"/>
          <p:nvPr>
            <p:ph type="title"/>
          </p:nvPr>
        </p:nvSpPr>
        <p:spPr>
          <a:xfrm>
            <a:off x="375825" y="8737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THIS IS OUR PROCESS</a:t>
            </a:r>
            <a:endParaRPr sz="4500"/>
          </a:p>
        </p:txBody>
      </p:sp>
      <p:sp>
        <p:nvSpPr>
          <p:cNvPr id="877" name="Google Shape;877;p30"/>
          <p:cNvSpPr txBox="1"/>
          <p:nvPr>
            <p:ph idx="1" type="subTitle"/>
          </p:nvPr>
        </p:nvSpPr>
        <p:spPr>
          <a:xfrm>
            <a:off x="362600" y="3780324"/>
            <a:ext cx="1448700" cy="237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Lorem ipsum dolor sit amet, consectetuer adipiscing elit. Aenean commodo ligula eget dolor.</a:t>
            </a:r>
            <a:endParaRPr sz="1400"/>
          </a:p>
        </p:txBody>
      </p:sp>
      <p:grpSp>
        <p:nvGrpSpPr>
          <p:cNvPr id="878" name="Google Shape;878;p30"/>
          <p:cNvGrpSpPr/>
          <p:nvPr/>
        </p:nvGrpSpPr>
        <p:grpSpPr>
          <a:xfrm>
            <a:off x="-76192" y="1790222"/>
            <a:ext cx="1882417" cy="4368216"/>
            <a:chOff x="848458" y="1301072"/>
            <a:chExt cx="1882417" cy="4368216"/>
          </a:xfrm>
        </p:grpSpPr>
        <p:sp>
          <p:nvSpPr>
            <p:cNvPr id="879" name="Google Shape;879;p30"/>
            <p:cNvSpPr/>
            <p:nvPr/>
          </p:nvSpPr>
          <p:spPr>
            <a:xfrm rot="10796307">
              <a:off x="1333474" y="1914626"/>
              <a:ext cx="1396501" cy="13284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0" name="Google Shape;880;p30"/>
            <p:cNvGrpSpPr/>
            <p:nvPr/>
          </p:nvGrpSpPr>
          <p:grpSpPr>
            <a:xfrm>
              <a:off x="848458" y="1301072"/>
              <a:ext cx="1612255" cy="4368216"/>
              <a:chOff x="848458" y="1301072"/>
              <a:chExt cx="1612255" cy="4368216"/>
            </a:xfrm>
          </p:grpSpPr>
          <p:pic>
            <p:nvPicPr>
              <p:cNvPr id="881" name="Google Shape;881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-1140644" y="3290174"/>
                <a:ext cx="4368216" cy="390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2" name="Google Shape;882;p30"/>
              <p:cNvSpPr/>
              <p:nvPr/>
            </p:nvSpPr>
            <p:spPr>
              <a:xfrm rot="10796132">
                <a:off x="1393612" y="2075344"/>
                <a:ext cx="1066501" cy="10839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3" name="Google Shape;883;p30"/>
          <p:cNvGrpSpPr/>
          <p:nvPr/>
        </p:nvGrpSpPr>
        <p:grpSpPr>
          <a:xfrm>
            <a:off x="1947410" y="1790222"/>
            <a:ext cx="1882417" cy="4368216"/>
            <a:chOff x="848458" y="1301072"/>
            <a:chExt cx="1882417" cy="4368216"/>
          </a:xfrm>
        </p:grpSpPr>
        <p:sp>
          <p:nvSpPr>
            <p:cNvPr id="884" name="Google Shape;884;p30"/>
            <p:cNvSpPr/>
            <p:nvPr/>
          </p:nvSpPr>
          <p:spPr>
            <a:xfrm rot="10796307">
              <a:off x="1333474" y="1914626"/>
              <a:ext cx="1396501" cy="1328401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5" name="Google Shape;885;p30"/>
            <p:cNvGrpSpPr/>
            <p:nvPr/>
          </p:nvGrpSpPr>
          <p:grpSpPr>
            <a:xfrm>
              <a:off x="848458" y="1301072"/>
              <a:ext cx="1612255" cy="4368216"/>
              <a:chOff x="848458" y="1301072"/>
              <a:chExt cx="1612255" cy="4368216"/>
            </a:xfrm>
          </p:grpSpPr>
          <p:pic>
            <p:nvPicPr>
              <p:cNvPr id="886" name="Google Shape;886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-1140644" y="3290174"/>
                <a:ext cx="4368216" cy="390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7" name="Google Shape;887;p30"/>
              <p:cNvSpPr/>
              <p:nvPr/>
            </p:nvSpPr>
            <p:spPr>
              <a:xfrm rot="10796132">
                <a:off x="1393612" y="2075344"/>
                <a:ext cx="1066501" cy="10839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8" name="Google Shape;888;p30"/>
          <p:cNvGrpSpPr/>
          <p:nvPr/>
        </p:nvGrpSpPr>
        <p:grpSpPr>
          <a:xfrm>
            <a:off x="3971013" y="1790222"/>
            <a:ext cx="1882417" cy="4368216"/>
            <a:chOff x="848458" y="1301072"/>
            <a:chExt cx="1882417" cy="4368216"/>
          </a:xfrm>
        </p:grpSpPr>
        <p:sp>
          <p:nvSpPr>
            <p:cNvPr id="889" name="Google Shape;889;p30"/>
            <p:cNvSpPr/>
            <p:nvPr/>
          </p:nvSpPr>
          <p:spPr>
            <a:xfrm rot="10796307">
              <a:off x="1333474" y="1914626"/>
              <a:ext cx="1396501" cy="1328401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0" name="Google Shape;890;p30"/>
            <p:cNvGrpSpPr/>
            <p:nvPr/>
          </p:nvGrpSpPr>
          <p:grpSpPr>
            <a:xfrm>
              <a:off x="848458" y="1301072"/>
              <a:ext cx="1612255" cy="4368216"/>
              <a:chOff x="848458" y="1301072"/>
              <a:chExt cx="1612255" cy="4368216"/>
            </a:xfrm>
          </p:grpSpPr>
          <p:pic>
            <p:nvPicPr>
              <p:cNvPr id="891" name="Google Shape;891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-1140644" y="3290174"/>
                <a:ext cx="4368216" cy="390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2" name="Google Shape;892;p30"/>
              <p:cNvSpPr/>
              <p:nvPr/>
            </p:nvSpPr>
            <p:spPr>
              <a:xfrm rot="10796132">
                <a:off x="1393612" y="2075344"/>
                <a:ext cx="1066501" cy="10839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3" name="Google Shape;893;p30"/>
          <p:cNvGrpSpPr/>
          <p:nvPr/>
        </p:nvGrpSpPr>
        <p:grpSpPr>
          <a:xfrm>
            <a:off x="5994615" y="1790222"/>
            <a:ext cx="1882417" cy="4368216"/>
            <a:chOff x="848458" y="1301072"/>
            <a:chExt cx="1882417" cy="4368216"/>
          </a:xfrm>
        </p:grpSpPr>
        <p:sp>
          <p:nvSpPr>
            <p:cNvPr id="894" name="Google Shape;894;p30"/>
            <p:cNvSpPr/>
            <p:nvPr/>
          </p:nvSpPr>
          <p:spPr>
            <a:xfrm rot="10796307">
              <a:off x="1333474" y="1914626"/>
              <a:ext cx="1396501" cy="1328401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5" name="Google Shape;895;p30"/>
            <p:cNvGrpSpPr/>
            <p:nvPr/>
          </p:nvGrpSpPr>
          <p:grpSpPr>
            <a:xfrm>
              <a:off x="848458" y="1301072"/>
              <a:ext cx="1612255" cy="4368216"/>
              <a:chOff x="848458" y="1301072"/>
              <a:chExt cx="1612255" cy="4368216"/>
            </a:xfrm>
          </p:grpSpPr>
          <p:pic>
            <p:nvPicPr>
              <p:cNvPr id="896" name="Google Shape;896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-1140644" y="3290174"/>
                <a:ext cx="4368216" cy="390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7" name="Google Shape;897;p30"/>
              <p:cNvSpPr/>
              <p:nvPr/>
            </p:nvSpPr>
            <p:spPr>
              <a:xfrm rot="10796132">
                <a:off x="1393612" y="2075344"/>
                <a:ext cx="1066501" cy="108390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8" name="Google Shape;898;p30"/>
          <p:cNvGrpSpPr/>
          <p:nvPr/>
        </p:nvGrpSpPr>
        <p:grpSpPr>
          <a:xfrm>
            <a:off x="8018218" y="1790222"/>
            <a:ext cx="1882417" cy="4368216"/>
            <a:chOff x="848458" y="1301072"/>
            <a:chExt cx="1882417" cy="4368216"/>
          </a:xfrm>
        </p:grpSpPr>
        <p:sp>
          <p:nvSpPr>
            <p:cNvPr id="899" name="Google Shape;899;p30"/>
            <p:cNvSpPr/>
            <p:nvPr/>
          </p:nvSpPr>
          <p:spPr>
            <a:xfrm rot="10796307">
              <a:off x="1333474" y="1914626"/>
              <a:ext cx="1396501" cy="1328401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0" name="Google Shape;900;p30"/>
            <p:cNvGrpSpPr/>
            <p:nvPr/>
          </p:nvGrpSpPr>
          <p:grpSpPr>
            <a:xfrm>
              <a:off x="848458" y="1301072"/>
              <a:ext cx="1612255" cy="4368216"/>
              <a:chOff x="848458" y="1301072"/>
              <a:chExt cx="1612255" cy="4368216"/>
            </a:xfrm>
          </p:grpSpPr>
          <p:pic>
            <p:nvPicPr>
              <p:cNvPr id="901" name="Google Shape;901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-1140644" y="3290174"/>
                <a:ext cx="4368216" cy="390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2" name="Google Shape;902;p30"/>
              <p:cNvSpPr/>
              <p:nvPr/>
            </p:nvSpPr>
            <p:spPr>
              <a:xfrm rot="10796132">
                <a:off x="1393612" y="2075344"/>
                <a:ext cx="1066501" cy="10839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3" name="Google Shape;903;p30"/>
          <p:cNvGrpSpPr/>
          <p:nvPr/>
        </p:nvGrpSpPr>
        <p:grpSpPr>
          <a:xfrm>
            <a:off x="10041820" y="1790222"/>
            <a:ext cx="1882417" cy="4368216"/>
            <a:chOff x="848458" y="1301072"/>
            <a:chExt cx="1882417" cy="4368216"/>
          </a:xfrm>
        </p:grpSpPr>
        <p:sp>
          <p:nvSpPr>
            <p:cNvPr id="904" name="Google Shape;904;p30"/>
            <p:cNvSpPr/>
            <p:nvPr/>
          </p:nvSpPr>
          <p:spPr>
            <a:xfrm rot="10796307">
              <a:off x="1333474" y="1914626"/>
              <a:ext cx="1396501" cy="1328401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5" name="Google Shape;905;p30"/>
            <p:cNvGrpSpPr/>
            <p:nvPr/>
          </p:nvGrpSpPr>
          <p:grpSpPr>
            <a:xfrm>
              <a:off x="848458" y="1301072"/>
              <a:ext cx="1612255" cy="4368216"/>
              <a:chOff x="848458" y="1301072"/>
              <a:chExt cx="1612255" cy="4368216"/>
            </a:xfrm>
          </p:grpSpPr>
          <p:pic>
            <p:nvPicPr>
              <p:cNvPr id="906" name="Google Shape;906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-1140644" y="3290174"/>
                <a:ext cx="4368216" cy="390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7" name="Google Shape;907;p30"/>
              <p:cNvSpPr/>
              <p:nvPr/>
            </p:nvSpPr>
            <p:spPr>
              <a:xfrm rot="10796132">
                <a:off x="1393612" y="2075344"/>
                <a:ext cx="1066501" cy="108390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8" name="Google Shape;908;p30"/>
          <p:cNvSpPr/>
          <p:nvPr/>
        </p:nvSpPr>
        <p:spPr>
          <a:xfrm>
            <a:off x="8802889" y="2879356"/>
            <a:ext cx="575715" cy="399765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9" name="Google Shape;909;p30"/>
          <p:cNvGrpSpPr/>
          <p:nvPr/>
        </p:nvGrpSpPr>
        <p:grpSpPr>
          <a:xfrm>
            <a:off x="2803250" y="2794254"/>
            <a:ext cx="522699" cy="569983"/>
            <a:chOff x="5262600" y="2942475"/>
            <a:chExt cx="241800" cy="265875"/>
          </a:xfrm>
        </p:grpSpPr>
        <p:sp>
          <p:nvSpPr>
            <p:cNvPr id="910" name="Google Shape;910;p30"/>
            <p:cNvSpPr/>
            <p:nvPr/>
          </p:nvSpPr>
          <p:spPr>
            <a:xfrm>
              <a:off x="5426300" y="3078075"/>
              <a:ext cx="51775" cy="51750"/>
            </a:xfrm>
            <a:custGeom>
              <a:rect b="b" l="l" r="r" t="t"/>
              <a:pathLst>
                <a:path extrusionOk="0" h="2070" w="2071">
                  <a:moveTo>
                    <a:pt x="1018" y="0"/>
                  </a:moveTo>
                  <a:cubicBezTo>
                    <a:pt x="465" y="0"/>
                    <a:pt x="1" y="464"/>
                    <a:pt x="1" y="1035"/>
                  </a:cubicBezTo>
                  <a:cubicBezTo>
                    <a:pt x="1" y="1606"/>
                    <a:pt x="465" y="2070"/>
                    <a:pt x="1018" y="2070"/>
                  </a:cubicBezTo>
                  <a:cubicBezTo>
                    <a:pt x="1607" y="2070"/>
                    <a:pt x="2071" y="1606"/>
                    <a:pt x="2071" y="1035"/>
                  </a:cubicBezTo>
                  <a:cubicBezTo>
                    <a:pt x="2071" y="464"/>
                    <a:pt x="1607" y="0"/>
                    <a:pt x="10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5288025" y="3078075"/>
              <a:ext cx="51775" cy="51750"/>
            </a:xfrm>
            <a:custGeom>
              <a:rect b="b" l="l" r="r" t="t"/>
              <a:pathLst>
                <a:path extrusionOk="0" h="2070" w="2071">
                  <a:moveTo>
                    <a:pt x="1053" y="0"/>
                  </a:moveTo>
                  <a:cubicBezTo>
                    <a:pt x="482" y="0"/>
                    <a:pt x="1" y="464"/>
                    <a:pt x="1" y="1035"/>
                  </a:cubicBezTo>
                  <a:cubicBezTo>
                    <a:pt x="1" y="1606"/>
                    <a:pt x="482" y="2070"/>
                    <a:pt x="1053" y="2070"/>
                  </a:cubicBezTo>
                  <a:cubicBezTo>
                    <a:pt x="1606" y="2070"/>
                    <a:pt x="2070" y="1606"/>
                    <a:pt x="2070" y="1035"/>
                  </a:cubicBezTo>
                  <a:cubicBezTo>
                    <a:pt x="2070" y="464"/>
                    <a:pt x="1606" y="0"/>
                    <a:pt x="1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5410250" y="3136950"/>
              <a:ext cx="93700" cy="51775"/>
            </a:xfrm>
            <a:custGeom>
              <a:rect b="b" l="l" r="r" t="t"/>
              <a:pathLst>
                <a:path extrusionOk="0" h="2071" w="3748">
                  <a:moveTo>
                    <a:pt x="1660" y="0"/>
                  </a:moveTo>
                  <a:cubicBezTo>
                    <a:pt x="1392" y="0"/>
                    <a:pt x="1089" y="36"/>
                    <a:pt x="821" y="125"/>
                  </a:cubicBezTo>
                  <a:cubicBezTo>
                    <a:pt x="554" y="197"/>
                    <a:pt x="286" y="322"/>
                    <a:pt x="36" y="464"/>
                  </a:cubicBezTo>
                  <a:lnTo>
                    <a:pt x="1" y="518"/>
                  </a:lnTo>
                  <a:cubicBezTo>
                    <a:pt x="375" y="625"/>
                    <a:pt x="750" y="803"/>
                    <a:pt x="1053" y="1053"/>
                  </a:cubicBezTo>
                  <a:cubicBezTo>
                    <a:pt x="1303" y="1232"/>
                    <a:pt x="1446" y="1517"/>
                    <a:pt x="1446" y="1838"/>
                  </a:cubicBezTo>
                  <a:lnTo>
                    <a:pt x="1446" y="2070"/>
                  </a:lnTo>
                  <a:lnTo>
                    <a:pt x="3730" y="2070"/>
                  </a:lnTo>
                  <a:lnTo>
                    <a:pt x="3730" y="1017"/>
                  </a:lnTo>
                  <a:cubicBezTo>
                    <a:pt x="3747" y="857"/>
                    <a:pt x="3676" y="714"/>
                    <a:pt x="3533" y="607"/>
                  </a:cubicBezTo>
                  <a:cubicBezTo>
                    <a:pt x="3230" y="375"/>
                    <a:pt x="2891" y="215"/>
                    <a:pt x="2516" y="125"/>
                  </a:cubicBezTo>
                  <a:cubicBezTo>
                    <a:pt x="2249" y="36"/>
                    <a:pt x="1963" y="0"/>
                    <a:pt x="16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5262600" y="3136950"/>
              <a:ext cx="93700" cy="51775"/>
            </a:xfrm>
            <a:custGeom>
              <a:rect b="b" l="l" r="r" t="t"/>
              <a:pathLst>
                <a:path extrusionOk="0" h="2071" w="3748">
                  <a:moveTo>
                    <a:pt x="2070" y="0"/>
                  </a:moveTo>
                  <a:cubicBezTo>
                    <a:pt x="1767" y="0"/>
                    <a:pt x="1482" y="36"/>
                    <a:pt x="1214" y="125"/>
                  </a:cubicBezTo>
                  <a:cubicBezTo>
                    <a:pt x="857" y="232"/>
                    <a:pt x="500" y="393"/>
                    <a:pt x="197" y="607"/>
                  </a:cubicBezTo>
                  <a:cubicBezTo>
                    <a:pt x="72" y="714"/>
                    <a:pt x="1" y="875"/>
                    <a:pt x="1" y="1017"/>
                  </a:cubicBezTo>
                  <a:lnTo>
                    <a:pt x="1" y="2070"/>
                  </a:lnTo>
                  <a:lnTo>
                    <a:pt x="2284" y="2070"/>
                  </a:lnTo>
                  <a:lnTo>
                    <a:pt x="2284" y="1838"/>
                  </a:lnTo>
                  <a:cubicBezTo>
                    <a:pt x="2284" y="1535"/>
                    <a:pt x="2427" y="1249"/>
                    <a:pt x="2659" y="1071"/>
                  </a:cubicBezTo>
                  <a:lnTo>
                    <a:pt x="2677" y="1053"/>
                  </a:lnTo>
                  <a:lnTo>
                    <a:pt x="2695" y="1035"/>
                  </a:lnTo>
                  <a:cubicBezTo>
                    <a:pt x="3016" y="803"/>
                    <a:pt x="3373" y="643"/>
                    <a:pt x="3748" y="518"/>
                  </a:cubicBezTo>
                  <a:cubicBezTo>
                    <a:pt x="3712" y="500"/>
                    <a:pt x="3694" y="464"/>
                    <a:pt x="3676" y="429"/>
                  </a:cubicBezTo>
                  <a:cubicBezTo>
                    <a:pt x="3426" y="286"/>
                    <a:pt x="3177" y="197"/>
                    <a:pt x="2909" y="125"/>
                  </a:cubicBezTo>
                  <a:cubicBezTo>
                    <a:pt x="2641" y="36"/>
                    <a:pt x="2356" y="0"/>
                    <a:pt x="2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5331300" y="3157025"/>
              <a:ext cx="103500" cy="51325"/>
            </a:xfrm>
            <a:custGeom>
              <a:rect b="b" l="l" r="r" t="t"/>
              <a:pathLst>
                <a:path extrusionOk="0" h="2053" w="4140">
                  <a:moveTo>
                    <a:pt x="2070" y="0"/>
                  </a:moveTo>
                  <a:cubicBezTo>
                    <a:pt x="1785" y="0"/>
                    <a:pt x="1499" y="36"/>
                    <a:pt x="1214" y="125"/>
                  </a:cubicBezTo>
                  <a:cubicBezTo>
                    <a:pt x="857" y="232"/>
                    <a:pt x="518" y="393"/>
                    <a:pt x="214" y="607"/>
                  </a:cubicBezTo>
                  <a:cubicBezTo>
                    <a:pt x="90" y="714"/>
                    <a:pt x="0" y="857"/>
                    <a:pt x="0" y="1035"/>
                  </a:cubicBezTo>
                  <a:lnTo>
                    <a:pt x="0" y="2052"/>
                  </a:lnTo>
                  <a:lnTo>
                    <a:pt x="4140" y="2052"/>
                  </a:lnTo>
                  <a:lnTo>
                    <a:pt x="4140" y="1035"/>
                  </a:lnTo>
                  <a:cubicBezTo>
                    <a:pt x="4140" y="857"/>
                    <a:pt x="4068" y="714"/>
                    <a:pt x="3944" y="607"/>
                  </a:cubicBezTo>
                  <a:cubicBezTo>
                    <a:pt x="3640" y="375"/>
                    <a:pt x="3283" y="214"/>
                    <a:pt x="2927" y="125"/>
                  </a:cubicBezTo>
                  <a:cubicBezTo>
                    <a:pt x="2641" y="54"/>
                    <a:pt x="2356" y="0"/>
                    <a:pt x="2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5357175" y="3098150"/>
              <a:ext cx="51750" cy="51750"/>
            </a:xfrm>
            <a:custGeom>
              <a:rect b="b" l="l" r="r" t="t"/>
              <a:pathLst>
                <a:path extrusionOk="0" h="2070" w="2070">
                  <a:moveTo>
                    <a:pt x="1035" y="0"/>
                  </a:moveTo>
                  <a:cubicBezTo>
                    <a:pt x="464" y="0"/>
                    <a:pt x="0" y="464"/>
                    <a:pt x="0" y="1035"/>
                  </a:cubicBezTo>
                  <a:cubicBezTo>
                    <a:pt x="0" y="1606"/>
                    <a:pt x="464" y="2070"/>
                    <a:pt x="1035" y="2070"/>
                  </a:cubicBezTo>
                  <a:cubicBezTo>
                    <a:pt x="1606" y="2070"/>
                    <a:pt x="2070" y="1606"/>
                    <a:pt x="2070" y="1035"/>
                  </a:cubicBezTo>
                  <a:cubicBezTo>
                    <a:pt x="2070" y="464"/>
                    <a:pt x="1606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5262600" y="2942475"/>
              <a:ext cx="241800" cy="119550"/>
            </a:xfrm>
            <a:custGeom>
              <a:rect b="b" l="l" r="r" t="t"/>
              <a:pathLst>
                <a:path extrusionOk="0" h="4782" w="9672">
                  <a:moveTo>
                    <a:pt x="7548" y="1195"/>
                  </a:moveTo>
                  <a:lnTo>
                    <a:pt x="7548" y="1463"/>
                  </a:lnTo>
                  <a:lnTo>
                    <a:pt x="1321" y="1463"/>
                  </a:lnTo>
                  <a:lnTo>
                    <a:pt x="1321" y="1195"/>
                  </a:lnTo>
                  <a:close/>
                  <a:moveTo>
                    <a:pt x="8333" y="1856"/>
                  </a:moveTo>
                  <a:lnTo>
                    <a:pt x="8333" y="2123"/>
                  </a:lnTo>
                  <a:lnTo>
                    <a:pt x="1321" y="2123"/>
                  </a:lnTo>
                  <a:lnTo>
                    <a:pt x="1321" y="1856"/>
                  </a:lnTo>
                  <a:close/>
                  <a:moveTo>
                    <a:pt x="6210" y="2534"/>
                  </a:moveTo>
                  <a:lnTo>
                    <a:pt x="6210" y="2783"/>
                  </a:lnTo>
                  <a:lnTo>
                    <a:pt x="1321" y="2783"/>
                  </a:lnTo>
                  <a:lnTo>
                    <a:pt x="1321" y="2534"/>
                  </a:lnTo>
                  <a:close/>
                  <a:moveTo>
                    <a:pt x="536" y="0"/>
                  </a:moveTo>
                  <a:cubicBezTo>
                    <a:pt x="233" y="0"/>
                    <a:pt x="1" y="232"/>
                    <a:pt x="1" y="535"/>
                  </a:cubicBezTo>
                  <a:lnTo>
                    <a:pt x="1" y="3461"/>
                  </a:lnTo>
                  <a:cubicBezTo>
                    <a:pt x="1" y="3765"/>
                    <a:pt x="233" y="3997"/>
                    <a:pt x="536" y="3997"/>
                  </a:cubicBezTo>
                  <a:lnTo>
                    <a:pt x="2481" y="3997"/>
                  </a:lnTo>
                  <a:lnTo>
                    <a:pt x="2481" y="4782"/>
                  </a:lnTo>
                  <a:lnTo>
                    <a:pt x="3319" y="3997"/>
                  </a:lnTo>
                  <a:lnTo>
                    <a:pt x="4229" y="3997"/>
                  </a:lnTo>
                  <a:lnTo>
                    <a:pt x="4747" y="4782"/>
                  </a:lnTo>
                  <a:lnTo>
                    <a:pt x="5228" y="3997"/>
                  </a:lnTo>
                  <a:lnTo>
                    <a:pt x="6174" y="3997"/>
                  </a:lnTo>
                  <a:lnTo>
                    <a:pt x="7013" y="4782"/>
                  </a:lnTo>
                  <a:lnTo>
                    <a:pt x="7013" y="3997"/>
                  </a:lnTo>
                  <a:lnTo>
                    <a:pt x="9136" y="3997"/>
                  </a:lnTo>
                  <a:cubicBezTo>
                    <a:pt x="9439" y="3997"/>
                    <a:pt x="9671" y="3765"/>
                    <a:pt x="9671" y="3461"/>
                  </a:cubicBezTo>
                  <a:lnTo>
                    <a:pt x="9671" y="535"/>
                  </a:lnTo>
                  <a:cubicBezTo>
                    <a:pt x="9671" y="232"/>
                    <a:pt x="9439" y="0"/>
                    <a:pt x="9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30"/>
          <p:cNvSpPr/>
          <p:nvPr/>
        </p:nvSpPr>
        <p:spPr>
          <a:xfrm>
            <a:off x="4840307" y="2836814"/>
            <a:ext cx="488922" cy="484874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30"/>
          <p:cNvGrpSpPr/>
          <p:nvPr/>
        </p:nvGrpSpPr>
        <p:grpSpPr>
          <a:xfrm>
            <a:off x="10915338" y="2852532"/>
            <a:ext cx="453617" cy="453436"/>
            <a:chOff x="4835275" y="1198350"/>
            <a:chExt cx="226175" cy="226175"/>
          </a:xfrm>
        </p:grpSpPr>
        <p:sp>
          <p:nvSpPr>
            <p:cNvPr id="919" name="Google Shape;919;p30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30"/>
          <p:cNvGrpSpPr/>
          <p:nvPr/>
        </p:nvGrpSpPr>
        <p:grpSpPr>
          <a:xfrm>
            <a:off x="6858481" y="2853188"/>
            <a:ext cx="524337" cy="452122"/>
            <a:chOff x="3549250" y="2952275"/>
            <a:chExt cx="266350" cy="231525"/>
          </a:xfrm>
        </p:grpSpPr>
        <p:sp>
          <p:nvSpPr>
            <p:cNvPr id="922" name="Google Shape;922;p30"/>
            <p:cNvSpPr/>
            <p:nvPr/>
          </p:nvSpPr>
          <p:spPr>
            <a:xfrm>
              <a:off x="3549250" y="3077175"/>
              <a:ext cx="266350" cy="106625"/>
            </a:xfrm>
            <a:custGeom>
              <a:rect b="b" l="l" r="r" t="t"/>
              <a:pathLst>
                <a:path extrusionOk="0" h="4265" w="10654">
                  <a:moveTo>
                    <a:pt x="1" y="0"/>
                  </a:moveTo>
                  <a:lnTo>
                    <a:pt x="1" y="3730"/>
                  </a:lnTo>
                  <a:cubicBezTo>
                    <a:pt x="1" y="4015"/>
                    <a:pt x="251" y="4265"/>
                    <a:pt x="536" y="4265"/>
                  </a:cubicBezTo>
                  <a:lnTo>
                    <a:pt x="10118" y="4265"/>
                  </a:lnTo>
                  <a:cubicBezTo>
                    <a:pt x="10421" y="4265"/>
                    <a:pt x="10653" y="4015"/>
                    <a:pt x="10653" y="3730"/>
                  </a:cubicBezTo>
                  <a:lnTo>
                    <a:pt x="10653" y="0"/>
                  </a:lnTo>
                  <a:lnTo>
                    <a:pt x="6139" y="0"/>
                  </a:lnTo>
                  <a:lnTo>
                    <a:pt x="6139" y="268"/>
                  </a:lnTo>
                  <a:cubicBezTo>
                    <a:pt x="6139" y="571"/>
                    <a:pt x="5889" y="803"/>
                    <a:pt x="5604" y="803"/>
                  </a:cubicBezTo>
                  <a:lnTo>
                    <a:pt x="5068" y="803"/>
                  </a:lnTo>
                  <a:cubicBezTo>
                    <a:pt x="4783" y="803"/>
                    <a:pt x="4533" y="571"/>
                    <a:pt x="4533" y="268"/>
                  </a:cubicBezTo>
                  <a:lnTo>
                    <a:pt x="45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3549250" y="2952275"/>
              <a:ext cx="266350" cy="111550"/>
            </a:xfrm>
            <a:custGeom>
              <a:rect b="b" l="l" r="r" t="t"/>
              <a:pathLst>
                <a:path extrusionOk="0" h="4462" w="10654">
                  <a:moveTo>
                    <a:pt x="6531" y="803"/>
                  </a:moveTo>
                  <a:cubicBezTo>
                    <a:pt x="6621" y="803"/>
                    <a:pt x="6656" y="857"/>
                    <a:pt x="6656" y="928"/>
                  </a:cubicBezTo>
                  <a:lnTo>
                    <a:pt x="6656" y="1803"/>
                  </a:lnTo>
                  <a:lnTo>
                    <a:pt x="3998" y="1803"/>
                  </a:lnTo>
                  <a:lnTo>
                    <a:pt x="3998" y="928"/>
                  </a:lnTo>
                  <a:cubicBezTo>
                    <a:pt x="3998" y="857"/>
                    <a:pt x="4051" y="803"/>
                    <a:pt x="4140" y="803"/>
                  </a:cubicBezTo>
                  <a:close/>
                  <a:moveTo>
                    <a:pt x="4140" y="1"/>
                  </a:moveTo>
                  <a:cubicBezTo>
                    <a:pt x="3623" y="1"/>
                    <a:pt x="3195" y="429"/>
                    <a:pt x="3195" y="928"/>
                  </a:cubicBezTo>
                  <a:lnTo>
                    <a:pt x="3195" y="1803"/>
                  </a:lnTo>
                  <a:lnTo>
                    <a:pt x="536" y="1803"/>
                  </a:lnTo>
                  <a:cubicBezTo>
                    <a:pt x="251" y="1803"/>
                    <a:pt x="1" y="2035"/>
                    <a:pt x="1" y="2338"/>
                  </a:cubicBezTo>
                  <a:lnTo>
                    <a:pt x="1" y="4461"/>
                  </a:lnTo>
                  <a:lnTo>
                    <a:pt x="4533" y="4461"/>
                  </a:lnTo>
                  <a:lnTo>
                    <a:pt x="4533" y="4194"/>
                  </a:lnTo>
                  <a:lnTo>
                    <a:pt x="6139" y="4194"/>
                  </a:lnTo>
                  <a:lnTo>
                    <a:pt x="6139" y="4461"/>
                  </a:lnTo>
                  <a:lnTo>
                    <a:pt x="10653" y="4461"/>
                  </a:lnTo>
                  <a:lnTo>
                    <a:pt x="10653" y="2338"/>
                  </a:lnTo>
                  <a:cubicBezTo>
                    <a:pt x="10653" y="2035"/>
                    <a:pt x="10421" y="1803"/>
                    <a:pt x="10118" y="1803"/>
                  </a:cubicBezTo>
                  <a:lnTo>
                    <a:pt x="7459" y="1803"/>
                  </a:lnTo>
                  <a:lnTo>
                    <a:pt x="7459" y="928"/>
                  </a:lnTo>
                  <a:cubicBezTo>
                    <a:pt x="7459" y="429"/>
                    <a:pt x="7049" y="1"/>
                    <a:pt x="6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30"/>
          <p:cNvGrpSpPr/>
          <p:nvPr/>
        </p:nvGrpSpPr>
        <p:grpSpPr>
          <a:xfrm>
            <a:off x="858268" y="2795492"/>
            <a:ext cx="355970" cy="567506"/>
            <a:chOff x="1757493" y="2343817"/>
            <a:chExt cx="355970" cy="567506"/>
          </a:xfrm>
        </p:grpSpPr>
        <p:sp>
          <p:nvSpPr>
            <p:cNvPr id="925" name="Google Shape;925;p30"/>
            <p:cNvSpPr/>
            <p:nvPr/>
          </p:nvSpPr>
          <p:spPr>
            <a:xfrm>
              <a:off x="1846717" y="2735680"/>
              <a:ext cx="177521" cy="39866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1846717" y="2802681"/>
              <a:ext cx="177521" cy="40728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1890840" y="2870545"/>
              <a:ext cx="89276" cy="40779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1757493" y="2343817"/>
              <a:ext cx="355970" cy="364778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929" name="Google Shape;929;p30"/>
          <p:cNvSpPr txBox="1"/>
          <p:nvPr>
            <p:ph idx="1" type="subTitle"/>
          </p:nvPr>
        </p:nvSpPr>
        <p:spPr>
          <a:xfrm>
            <a:off x="2340250" y="3780324"/>
            <a:ext cx="1448700" cy="237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Lorem ipsum dolor sit amet, consectetuer adipiscing elit. Aenean commodo ligula eget dolor.</a:t>
            </a:r>
            <a:endParaRPr sz="1400"/>
          </a:p>
        </p:txBody>
      </p:sp>
      <p:sp>
        <p:nvSpPr>
          <p:cNvPr id="930" name="Google Shape;930;p30"/>
          <p:cNvSpPr txBox="1"/>
          <p:nvPr>
            <p:ph idx="1" type="subTitle"/>
          </p:nvPr>
        </p:nvSpPr>
        <p:spPr>
          <a:xfrm>
            <a:off x="4393525" y="3780324"/>
            <a:ext cx="1448700" cy="237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Lorem ipsum dolor sit amet, consectetuer adipiscing elit. Aenean commodo ligula eget dolor.</a:t>
            </a:r>
            <a:endParaRPr sz="1400"/>
          </a:p>
        </p:txBody>
      </p:sp>
      <p:sp>
        <p:nvSpPr>
          <p:cNvPr id="931" name="Google Shape;931;p30"/>
          <p:cNvSpPr txBox="1"/>
          <p:nvPr>
            <p:ph idx="1" type="subTitle"/>
          </p:nvPr>
        </p:nvSpPr>
        <p:spPr>
          <a:xfrm>
            <a:off x="6417125" y="3780324"/>
            <a:ext cx="1448700" cy="237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Lorem ipsum dolor sit amet, consectetuer adipiscing elit. Aenean commodo ligula eget dolor.</a:t>
            </a:r>
            <a:endParaRPr sz="1400"/>
          </a:p>
        </p:txBody>
      </p:sp>
      <p:sp>
        <p:nvSpPr>
          <p:cNvPr id="932" name="Google Shape;932;p30"/>
          <p:cNvSpPr txBox="1"/>
          <p:nvPr>
            <p:ph idx="1" type="subTitle"/>
          </p:nvPr>
        </p:nvSpPr>
        <p:spPr>
          <a:xfrm>
            <a:off x="8441725" y="3780324"/>
            <a:ext cx="1448700" cy="237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Lorem ipsum dolor sit amet, consectetuer adipiscing elit. Aenean commodo ligula eget dolor.</a:t>
            </a:r>
            <a:endParaRPr sz="1400"/>
          </a:p>
        </p:txBody>
      </p:sp>
      <p:sp>
        <p:nvSpPr>
          <p:cNvPr id="933" name="Google Shape;933;p30"/>
          <p:cNvSpPr txBox="1"/>
          <p:nvPr>
            <p:ph idx="1" type="subTitle"/>
          </p:nvPr>
        </p:nvSpPr>
        <p:spPr>
          <a:xfrm>
            <a:off x="10417800" y="3780324"/>
            <a:ext cx="1448700" cy="237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Lorem ipsum dolor sit amet, consectetuer adipiscing elit. Aenean commodo ligula eget dolor.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1"/>
          <p:cNvSpPr txBox="1"/>
          <p:nvPr>
            <p:ph type="title"/>
          </p:nvPr>
        </p:nvSpPr>
        <p:spPr>
          <a:xfrm>
            <a:off x="6705825" y="1377875"/>
            <a:ext cx="30087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ADD YOUR TITLE HERE</a:t>
            </a:r>
            <a:endParaRPr sz="4500"/>
          </a:p>
        </p:txBody>
      </p:sp>
      <p:sp>
        <p:nvSpPr>
          <p:cNvPr id="939" name="Google Shape;939;p31"/>
          <p:cNvSpPr txBox="1"/>
          <p:nvPr>
            <p:ph idx="1" type="body"/>
          </p:nvPr>
        </p:nvSpPr>
        <p:spPr>
          <a:xfrm>
            <a:off x="6705825" y="2843250"/>
            <a:ext cx="3156900" cy="245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  <p:grpSp>
        <p:nvGrpSpPr>
          <p:cNvPr id="940" name="Google Shape;940;p31"/>
          <p:cNvGrpSpPr/>
          <p:nvPr/>
        </p:nvGrpSpPr>
        <p:grpSpPr>
          <a:xfrm>
            <a:off x="667006" y="1102970"/>
            <a:ext cx="5563397" cy="4652060"/>
            <a:chOff x="1295330" y="1868507"/>
            <a:chExt cx="4365503" cy="3647530"/>
          </a:xfrm>
        </p:grpSpPr>
        <p:grpSp>
          <p:nvGrpSpPr>
            <p:cNvPr id="941" name="Google Shape;941;p31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942" name="Google Shape;942;p31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943" name="Google Shape;943;p31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31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1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6" name="Google Shape;946;p31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947" name="Google Shape;947;p31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1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49" name="Google Shape;949;p31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31"/>
          <p:cNvGrpSpPr/>
          <p:nvPr/>
        </p:nvGrpSpPr>
        <p:grpSpPr>
          <a:xfrm flipH="1" rot="8100000">
            <a:off x="-424545" y="-138358"/>
            <a:ext cx="2507543" cy="1964921"/>
            <a:chOff x="7055636" y="2962"/>
            <a:chExt cx="3360054" cy="2632953"/>
          </a:xfrm>
        </p:grpSpPr>
        <p:sp>
          <p:nvSpPr>
            <p:cNvPr id="951" name="Google Shape;951;p31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59" name="Google Shape;95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0" name="Google Shape;96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1" name="Google Shape;96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2" name="Google Shape;962;p31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32"/>
          <p:cNvGrpSpPr/>
          <p:nvPr/>
        </p:nvGrpSpPr>
        <p:grpSpPr>
          <a:xfrm>
            <a:off x="285650" y="1613141"/>
            <a:ext cx="6688645" cy="3430995"/>
            <a:chOff x="3289100" y="2648488"/>
            <a:chExt cx="5622600" cy="2876421"/>
          </a:xfrm>
        </p:grpSpPr>
        <p:grpSp>
          <p:nvGrpSpPr>
            <p:cNvPr id="969" name="Google Shape;969;p32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970" name="Google Shape;970;p32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fmla="val 4487" name="adj"/>
                </a:avLst>
              </a:prstGeom>
              <a:solidFill>
                <a:srgbClr val="262626"/>
              </a:solidFill>
              <a:ln cap="flat" cmpd="sng" w="381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1" name="Google Shape;971;p32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972" name="Google Shape;972;p32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32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74" name="Google Shape;974;p32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5" name="Google Shape;975;p32"/>
          <p:cNvSpPr txBox="1"/>
          <p:nvPr>
            <p:ph type="title"/>
          </p:nvPr>
        </p:nvSpPr>
        <p:spPr>
          <a:xfrm>
            <a:off x="7010625" y="1346450"/>
            <a:ext cx="3267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ADD YOUR TITLE HERE</a:t>
            </a:r>
            <a:endParaRPr sz="4500"/>
          </a:p>
        </p:txBody>
      </p:sp>
      <p:sp>
        <p:nvSpPr>
          <p:cNvPr id="976" name="Google Shape;976;p32"/>
          <p:cNvSpPr txBox="1"/>
          <p:nvPr>
            <p:ph idx="1" type="body"/>
          </p:nvPr>
        </p:nvSpPr>
        <p:spPr>
          <a:xfrm>
            <a:off x="7010625" y="2843250"/>
            <a:ext cx="3156900" cy="245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  <p:grpSp>
        <p:nvGrpSpPr>
          <p:cNvPr id="977" name="Google Shape;977;p32"/>
          <p:cNvGrpSpPr/>
          <p:nvPr/>
        </p:nvGrpSpPr>
        <p:grpSpPr>
          <a:xfrm flipH="1" rot="8100000">
            <a:off x="-424545" y="-138358"/>
            <a:ext cx="2507543" cy="1964921"/>
            <a:chOff x="7055636" y="2962"/>
            <a:chExt cx="3360054" cy="2632953"/>
          </a:xfrm>
        </p:grpSpPr>
        <p:sp>
          <p:nvSpPr>
            <p:cNvPr id="978" name="Google Shape;978;p32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86" name="Google Shape;98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7" name="Google Shape;987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8" name="Google Shape;988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9" name="Google Shape;989;p32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3"/>
          <p:cNvGrpSpPr/>
          <p:nvPr/>
        </p:nvGrpSpPr>
        <p:grpSpPr>
          <a:xfrm>
            <a:off x="1824630" y="396079"/>
            <a:ext cx="3195383" cy="5889551"/>
            <a:chOff x="8625436" y="1258061"/>
            <a:chExt cx="2388000" cy="4396500"/>
          </a:xfrm>
        </p:grpSpPr>
        <p:sp>
          <p:nvSpPr>
            <p:cNvPr id="996" name="Google Shape;996;p33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9" name="Google Shape;999;p33"/>
          <p:cNvSpPr txBox="1"/>
          <p:nvPr>
            <p:ph type="title"/>
          </p:nvPr>
        </p:nvSpPr>
        <p:spPr>
          <a:xfrm>
            <a:off x="5486625" y="1203075"/>
            <a:ext cx="31953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ADD YOUR TITLE HERE</a:t>
            </a:r>
            <a:endParaRPr sz="4500"/>
          </a:p>
        </p:txBody>
      </p:sp>
      <p:sp>
        <p:nvSpPr>
          <p:cNvPr id="1000" name="Google Shape;1000;p33"/>
          <p:cNvSpPr txBox="1"/>
          <p:nvPr>
            <p:ph idx="1" type="body"/>
          </p:nvPr>
        </p:nvSpPr>
        <p:spPr>
          <a:xfrm>
            <a:off x="5486625" y="2843250"/>
            <a:ext cx="3156900" cy="245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  <p:grpSp>
        <p:nvGrpSpPr>
          <p:cNvPr id="1001" name="Google Shape;1001;p33"/>
          <p:cNvGrpSpPr/>
          <p:nvPr/>
        </p:nvGrpSpPr>
        <p:grpSpPr>
          <a:xfrm flipH="1" rot="8100000">
            <a:off x="-424545" y="-138358"/>
            <a:ext cx="2507543" cy="1964921"/>
            <a:chOff x="7055636" y="2962"/>
            <a:chExt cx="3360054" cy="2632953"/>
          </a:xfrm>
        </p:grpSpPr>
        <p:sp>
          <p:nvSpPr>
            <p:cNvPr id="1002" name="Google Shape;1002;p33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10" name="Google Shape;101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1" name="Google Shape;1011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2" name="Google Shape;101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3" name="Google Shape;1013;p33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6"/>
          <p:cNvGrpSpPr/>
          <p:nvPr/>
        </p:nvGrpSpPr>
        <p:grpSpPr>
          <a:xfrm>
            <a:off x="415600" y="418798"/>
            <a:ext cx="4515005" cy="6020427"/>
            <a:chOff x="415600" y="418798"/>
            <a:chExt cx="4515005" cy="6020427"/>
          </a:xfrm>
        </p:grpSpPr>
        <p:pic>
          <p:nvPicPr>
            <p:cNvPr id="457" name="Google Shape;45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5600" y="418798"/>
              <a:ext cx="4515005" cy="60204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16"/>
            <p:cNvSpPr txBox="1"/>
            <p:nvPr/>
          </p:nvSpPr>
          <p:spPr>
            <a:xfrm>
              <a:off x="415600" y="6095725"/>
              <a:ext cx="30000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11111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</a:rPr>
                <a:t>Photo by </a:t>
              </a:r>
              <a:r>
                <a:rPr lang="en" sz="1050" u="sng">
                  <a:solidFill>
                    <a:srgbClr val="767676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Zoran Borojevic</a:t>
              </a:r>
              <a:r>
                <a:rPr lang="en" sz="1050">
                  <a:solidFill>
                    <a:srgbClr val="111111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</a:rPr>
                <a:t> on </a:t>
              </a:r>
              <a:r>
                <a:rPr lang="en" sz="1050" u="sng">
                  <a:solidFill>
                    <a:srgbClr val="767676"/>
                  </a:solidFill>
                  <a:highlight>
                    <a:srgbClr val="F5F5F5"/>
                  </a:highlight>
                  <a:latin typeface="Ubuntu"/>
                  <a:ea typeface="Ubuntu"/>
                  <a:cs typeface="Ubuntu"/>
                  <a:sym typeface="Ubuntu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Unsplash</a:t>
              </a:r>
              <a:endParaRPr/>
            </a:p>
          </p:txBody>
        </p:sp>
      </p:grpSp>
      <p:sp>
        <p:nvSpPr>
          <p:cNvPr id="459" name="Google Shape;459;p16"/>
          <p:cNvSpPr txBox="1"/>
          <p:nvPr>
            <p:ph type="title"/>
          </p:nvPr>
        </p:nvSpPr>
        <p:spPr>
          <a:xfrm>
            <a:off x="5293325" y="797500"/>
            <a:ext cx="64944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INTRODUCE YOURSELF</a:t>
            </a:r>
            <a:endParaRPr sz="6000"/>
          </a:p>
        </p:txBody>
      </p:sp>
      <p:sp>
        <p:nvSpPr>
          <p:cNvPr id="460" name="Google Shape;460;p16"/>
          <p:cNvSpPr txBox="1"/>
          <p:nvPr>
            <p:ph idx="1" type="body"/>
          </p:nvPr>
        </p:nvSpPr>
        <p:spPr>
          <a:xfrm>
            <a:off x="5365150" y="3096350"/>
            <a:ext cx="49368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61" name="Google Shape;461;p16"/>
          <p:cNvSpPr txBox="1"/>
          <p:nvPr>
            <p:ph idx="2" type="subTitle"/>
          </p:nvPr>
        </p:nvSpPr>
        <p:spPr>
          <a:xfrm>
            <a:off x="5365150" y="1752450"/>
            <a:ext cx="5664900" cy="97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Hello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! I’m...</a:t>
            </a:r>
            <a:endParaRPr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pic>
        <p:nvPicPr>
          <p:cNvPr id="462" name="Google Shape;46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100000">
            <a:off x="-501819" y="1402304"/>
            <a:ext cx="4368216" cy="39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4"/>
          <p:cNvGrpSpPr/>
          <p:nvPr/>
        </p:nvGrpSpPr>
        <p:grpSpPr>
          <a:xfrm>
            <a:off x="1473842" y="492100"/>
            <a:ext cx="4010017" cy="5873806"/>
            <a:chOff x="6953045" y="1252870"/>
            <a:chExt cx="3186600" cy="4559700"/>
          </a:xfrm>
        </p:grpSpPr>
        <p:sp>
          <p:nvSpPr>
            <p:cNvPr id="1020" name="Google Shape;1020;p34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00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3" name="Google Shape;1023;p34"/>
          <p:cNvSpPr txBox="1"/>
          <p:nvPr>
            <p:ph type="title"/>
          </p:nvPr>
        </p:nvSpPr>
        <p:spPr>
          <a:xfrm>
            <a:off x="6020025" y="1214000"/>
            <a:ext cx="33096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ADD YOUR TITLE HERE</a:t>
            </a:r>
            <a:endParaRPr sz="4500"/>
          </a:p>
        </p:txBody>
      </p:sp>
      <p:sp>
        <p:nvSpPr>
          <p:cNvPr id="1024" name="Google Shape;1024;p34"/>
          <p:cNvSpPr txBox="1"/>
          <p:nvPr>
            <p:ph idx="1" type="body"/>
          </p:nvPr>
        </p:nvSpPr>
        <p:spPr>
          <a:xfrm>
            <a:off x="6020025" y="2843250"/>
            <a:ext cx="3156900" cy="245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  <p:grpSp>
        <p:nvGrpSpPr>
          <p:cNvPr id="1025" name="Google Shape;1025;p34"/>
          <p:cNvGrpSpPr/>
          <p:nvPr/>
        </p:nvGrpSpPr>
        <p:grpSpPr>
          <a:xfrm flipH="1" rot="8100000">
            <a:off x="-424545" y="-138358"/>
            <a:ext cx="2507543" cy="1964921"/>
            <a:chOff x="7055636" y="2962"/>
            <a:chExt cx="3360054" cy="2632953"/>
          </a:xfrm>
        </p:grpSpPr>
        <p:sp>
          <p:nvSpPr>
            <p:cNvPr id="1026" name="Google Shape;1026;p3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34" name="Google Shape;103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5" name="Google Shape;103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Google Shape;1036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7" name="Google Shape;1037;p34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5"/>
          <p:cNvSpPr txBox="1"/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6"/>
          <p:cNvSpPr txBox="1"/>
          <p:nvPr>
            <p:ph type="title"/>
          </p:nvPr>
        </p:nvSpPr>
        <p:spPr>
          <a:xfrm>
            <a:off x="506900" y="2405050"/>
            <a:ext cx="31143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EDITABLE ICONS</a:t>
            </a:r>
            <a:endParaRPr sz="4500"/>
          </a:p>
        </p:txBody>
      </p:sp>
      <p:grpSp>
        <p:nvGrpSpPr>
          <p:cNvPr id="1049" name="Google Shape;1049;p36"/>
          <p:cNvGrpSpPr/>
          <p:nvPr/>
        </p:nvGrpSpPr>
        <p:grpSpPr>
          <a:xfrm>
            <a:off x="5294187" y="1105772"/>
            <a:ext cx="405160" cy="265644"/>
            <a:chOff x="4797800" y="1994125"/>
            <a:chExt cx="306475" cy="186025"/>
          </a:xfrm>
        </p:grpSpPr>
        <p:sp>
          <p:nvSpPr>
            <p:cNvPr id="1050" name="Google Shape;1050;p36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36"/>
          <p:cNvSpPr/>
          <p:nvPr/>
        </p:nvSpPr>
        <p:spPr>
          <a:xfrm>
            <a:off x="4736981" y="1122583"/>
            <a:ext cx="351487" cy="322978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6"/>
          <p:cNvSpPr/>
          <p:nvPr/>
        </p:nvSpPr>
        <p:spPr>
          <a:xfrm>
            <a:off x="4321893" y="1035208"/>
            <a:ext cx="211156" cy="417262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6"/>
          <p:cNvSpPr/>
          <p:nvPr/>
        </p:nvSpPr>
        <p:spPr>
          <a:xfrm>
            <a:off x="5848925" y="1106319"/>
            <a:ext cx="352082" cy="265644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6"/>
          <p:cNvSpPr/>
          <p:nvPr/>
        </p:nvSpPr>
        <p:spPr>
          <a:xfrm>
            <a:off x="6352428" y="1061417"/>
            <a:ext cx="333805" cy="355465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6"/>
          <p:cNvSpPr/>
          <p:nvPr/>
        </p:nvSpPr>
        <p:spPr>
          <a:xfrm>
            <a:off x="7341742" y="1096696"/>
            <a:ext cx="299003" cy="294311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7" name="Google Shape;1057;p36"/>
          <p:cNvGrpSpPr/>
          <p:nvPr/>
        </p:nvGrpSpPr>
        <p:grpSpPr>
          <a:xfrm>
            <a:off x="7887473" y="1109922"/>
            <a:ext cx="352082" cy="266286"/>
            <a:chOff x="4250025" y="2848800"/>
            <a:chExt cx="266325" cy="186475"/>
          </a:xfrm>
        </p:grpSpPr>
        <p:sp>
          <p:nvSpPr>
            <p:cNvPr id="1058" name="Google Shape;1058;p36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36"/>
          <p:cNvGrpSpPr/>
          <p:nvPr/>
        </p:nvGrpSpPr>
        <p:grpSpPr>
          <a:xfrm>
            <a:off x="8484821" y="1072330"/>
            <a:ext cx="343224" cy="342077"/>
            <a:chOff x="4707700" y="2822475"/>
            <a:chExt cx="259625" cy="239550"/>
          </a:xfrm>
        </p:grpSpPr>
        <p:sp>
          <p:nvSpPr>
            <p:cNvPr id="1061" name="Google Shape;1061;p36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4" name="Google Shape;1064;p36"/>
          <p:cNvSpPr/>
          <p:nvPr/>
        </p:nvSpPr>
        <p:spPr>
          <a:xfrm>
            <a:off x="8958776" y="1076307"/>
            <a:ext cx="340878" cy="335259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9482269" y="1110729"/>
            <a:ext cx="352082" cy="266286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6" name="Google Shape;1066;p36"/>
          <p:cNvGrpSpPr/>
          <p:nvPr/>
        </p:nvGrpSpPr>
        <p:grpSpPr>
          <a:xfrm>
            <a:off x="10119988" y="1034095"/>
            <a:ext cx="351487" cy="417904"/>
            <a:chOff x="6425500" y="2795700"/>
            <a:chExt cx="265875" cy="292650"/>
          </a:xfrm>
        </p:grpSpPr>
        <p:sp>
          <p:nvSpPr>
            <p:cNvPr id="1067" name="Google Shape;1067;p36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p36"/>
          <p:cNvSpPr/>
          <p:nvPr/>
        </p:nvSpPr>
        <p:spPr>
          <a:xfrm>
            <a:off x="10617672" y="1068362"/>
            <a:ext cx="352677" cy="351609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0" name="Google Shape;1070;p36"/>
          <p:cNvGrpSpPr/>
          <p:nvPr/>
        </p:nvGrpSpPr>
        <p:grpSpPr>
          <a:xfrm>
            <a:off x="11198029" y="1091369"/>
            <a:ext cx="350297" cy="304271"/>
            <a:chOff x="5549875" y="2418425"/>
            <a:chExt cx="264975" cy="213075"/>
          </a:xfrm>
        </p:grpSpPr>
        <p:sp>
          <p:nvSpPr>
            <p:cNvPr id="1071" name="Google Shape;1071;p36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3" name="Google Shape;1073;p36"/>
          <p:cNvSpPr/>
          <p:nvPr/>
        </p:nvSpPr>
        <p:spPr>
          <a:xfrm>
            <a:off x="4343997" y="1729372"/>
            <a:ext cx="166936" cy="398769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4" name="Google Shape;1074;p36"/>
          <p:cNvGrpSpPr/>
          <p:nvPr/>
        </p:nvGrpSpPr>
        <p:grpSpPr>
          <a:xfrm>
            <a:off x="5294114" y="1766541"/>
            <a:ext cx="299598" cy="322978"/>
            <a:chOff x="3739275" y="2525850"/>
            <a:chExt cx="226625" cy="226175"/>
          </a:xfrm>
        </p:grpSpPr>
        <p:sp>
          <p:nvSpPr>
            <p:cNvPr id="1075" name="Google Shape;1075;p36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36"/>
          <p:cNvGrpSpPr/>
          <p:nvPr/>
        </p:nvGrpSpPr>
        <p:grpSpPr>
          <a:xfrm>
            <a:off x="4767300" y="1738499"/>
            <a:ext cx="272464" cy="379063"/>
            <a:chOff x="4518575" y="2506200"/>
            <a:chExt cx="206100" cy="265450"/>
          </a:xfrm>
        </p:grpSpPr>
        <p:sp>
          <p:nvSpPr>
            <p:cNvPr id="1080" name="Google Shape;1080;p36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Google Shape;1089;p36"/>
          <p:cNvGrpSpPr/>
          <p:nvPr/>
        </p:nvGrpSpPr>
        <p:grpSpPr>
          <a:xfrm>
            <a:off x="5848497" y="1766818"/>
            <a:ext cx="299631" cy="322978"/>
            <a:chOff x="4164375" y="1677425"/>
            <a:chExt cx="226650" cy="226175"/>
          </a:xfrm>
        </p:grpSpPr>
        <p:sp>
          <p:nvSpPr>
            <p:cNvPr id="1090" name="Google Shape;1090;p36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36"/>
          <p:cNvGrpSpPr/>
          <p:nvPr/>
        </p:nvGrpSpPr>
        <p:grpSpPr>
          <a:xfrm>
            <a:off x="6902463" y="1757587"/>
            <a:ext cx="299003" cy="322978"/>
            <a:chOff x="5226025" y="1677425"/>
            <a:chExt cx="226175" cy="226175"/>
          </a:xfrm>
        </p:grpSpPr>
        <p:sp>
          <p:nvSpPr>
            <p:cNvPr id="1096" name="Google Shape;1096;p36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6375847" y="1757723"/>
            <a:ext cx="299003" cy="322978"/>
            <a:chOff x="4835275" y="1198350"/>
            <a:chExt cx="226175" cy="226175"/>
          </a:xfrm>
        </p:grpSpPr>
        <p:sp>
          <p:nvSpPr>
            <p:cNvPr id="1099" name="Google Shape;1099;p36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36"/>
          <p:cNvGrpSpPr/>
          <p:nvPr/>
        </p:nvGrpSpPr>
        <p:grpSpPr>
          <a:xfrm>
            <a:off x="8062675" y="1740857"/>
            <a:ext cx="347356" cy="375243"/>
            <a:chOff x="968775" y="1180050"/>
            <a:chExt cx="262750" cy="262775"/>
          </a:xfrm>
        </p:grpSpPr>
        <p:sp>
          <p:nvSpPr>
            <p:cNvPr id="1102" name="Google Shape;1102;p36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36"/>
          <p:cNvGrpSpPr/>
          <p:nvPr/>
        </p:nvGrpSpPr>
        <p:grpSpPr>
          <a:xfrm>
            <a:off x="7427577" y="1811114"/>
            <a:ext cx="386288" cy="234692"/>
            <a:chOff x="1678900" y="1231350"/>
            <a:chExt cx="292200" cy="164350"/>
          </a:xfrm>
        </p:grpSpPr>
        <p:sp>
          <p:nvSpPr>
            <p:cNvPr id="1106" name="Google Shape;1106;p36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9" name="Google Shape;1109;p36"/>
          <p:cNvSpPr/>
          <p:nvPr/>
        </p:nvSpPr>
        <p:spPr>
          <a:xfrm>
            <a:off x="8746557" y="1729390"/>
            <a:ext cx="245958" cy="380312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0" name="Google Shape;1110;p36"/>
          <p:cNvGrpSpPr/>
          <p:nvPr/>
        </p:nvGrpSpPr>
        <p:grpSpPr>
          <a:xfrm>
            <a:off x="9190811" y="1734161"/>
            <a:ext cx="322006" cy="369995"/>
            <a:chOff x="2405550" y="1181850"/>
            <a:chExt cx="243575" cy="259100"/>
          </a:xfrm>
        </p:grpSpPr>
        <p:sp>
          <p:nvSpPr>
            <p:cNvPr id="1111" name="Google Shape;1111;p36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36"/>
          <p:cNvSpPr/>
          <p:nvPr/>
        </p:nvSpPr>
        <p:spPr>
          <a:xfrm>
            <a:off x="9798946" y="1758330"/>
            <a:ext cx="299003" cy="322978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8" name="Google Shape;1118;p36"/>
          <p:cNvGrpSpPr/>
          <p:nvPr/>
        </p:nvGrpSpPr>
        <p:grpSpPr>
          <a:xfrm>
            <a:off x="10223999" y="1731858"/>
            <a:ext cx="286610" cy="374600"/>
            <a:chOff x="3086700" y="1180050"/>
            <a:chExt cx="216800" cy="262325"/>
          </a:xfrm>
        </p:grpSpPr>
        <p:sp>
          <p:nvSpPr>
            <p:cNvPr id="1119" name="Google Shape;1119;p36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36"/>
          <p:cNvGrpSpPr/>
          <p:nvPr/>
        </p:nvGrpSpPr>
        <p:grpSpPr>
          <a:xfrm>
            <a:off x="10730593" y="1719435"/>
            <a:ext cx="228243" cy="399447"/>
            <a:chOff x="3741075" y="1171575"/>
            <a:chExt cx="172650" cy="279725"/>
          </a:xfrm>
        </p:grpSpPr>
        <p:sp>
          <p:nvSpPr>
            <p:cNvPr id="1122" name="Google Shape;1122;p36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6" name="Google Shape;1126;p36"/>
          <p:cNvSpPr/>
          <p:nvPr/>
        </p:nvSpPr>
        <p:spPr>
          <a:xfrm>
            <a:off x="11188991" y="1732514"/>
            <a:ext cx="350330" cy="375207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7" name="Google Shape;1127;p36"/>
          <p:cNvGrpSpPr/>
          <p:nvPr/>
        </p:nvGrpSpPr>
        <p:grpSpPr>
          <a:xfrm>
            <a:off x="4252095" y="2498958"/>
            <a:ext cx="351520" cy="265679"/>
            <a:chOff x="952700" y="1101100"/>
            <a:chExt cx="265900" cy="186050"/>
          </a:xfrm>
        </p:grpSpPr>
        <p:sp>
          <p:nvSpPr>
            <p:cNvPr id="1128" name="Google Shape;1128;p36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1" name="Google Shape;1131;p36"/>
          <p:cNvSpPr/>
          <p:nvPr/>
        </p:nvSpPr>
        <p:spPr>
          <a:xfrm>
            <a:off x="4778562" y="2411930"/>
            <a:ext cx="246520" cy="379705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6"/>
          <p:cNvSpPr/>
          <p:nvPr/>
        </p:nvSpPr>
        <p:spPr>
          <a:xfrm>
            <a:off x="5200423" y="2440639"/>
            <a:ext cx="396303" cy="418261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6"/>
          <p:cNvSpPr/>
          <p:nvPr/>
        </p:nvSpPr>
        <p:spPr>
          <a:xfrm>
            <a:off x="5772039" y="2440710"/>
            <a:ext cx="360939" cy="315374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6"/>
          <p:cNvSpPr/>
          <p:nvPr/>
        </p:nvSpPr>
        <p:spPr>
          <a:xfrm>
            <a:off x="6381405" y="2480667"/>
            <a:ext cx="311397" cy="352930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5" name="Google Shape;1135;p36"/>
          <p:cNvGrpSpPr/>
          <p:nvPr/>
        </p:nvGrpSpPr>
        <p:grpSpPr>
          <a:xfrm>
            <a:off x="6943371" y="2476542"/>
            <a:ext cx="317875" cy="360570"/>
            <a:chOff x="5583325" y="1073450"/>
            <a:chExt cx="240450" cy="252500"/>
          </a:xfrm>
        </p:grpSpPr>
        <p:sp>
          <p:nvSpPr>
            <p:cNvPr id="1136" name="Google Shape;1136;p36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36"/>
          <p:cNvGrpSpPr/>
          <p:nvPr/>
        </p:nvGrpSpPr>
        <p:grpSpPr>
          <a:xfrm>
            <a:off x="7427229" y="2465603"/>
            <a:ext cx="386850" cy="308983"/>
            <a:chOff x="1502275" y="3638775"/>
            <a:chExt cx="292625" cy="216375"/>
          </a:xfrm>
        </p:grpSpPr>
        <p:sp>
          <p:nvSpPr>
            <p:cNvPr id="1141" name="Google Shape;1141;p36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36"/>
          <p:cNvGrpSpPr/>
          <p:nvPr/>
        </p:nvGrpSpPr>
        <p:grpSpPr>
          <a:xfrm>
            <a:off x="7982268" y="2407417"/>
            <a:ext cx="354428" cy="379669"/>
            <a:chOff x="3171000" y="4021950"/>
            <a:chExt cx="268100" cy="265875"/>
          </a:xfrm>
        </p:grpSpPr>
        <p:sp>
          <p:nvSpPr>
            <p:cNvPr id="1147" name="Google Shape;1147;p36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9" name="Google Shape;1149;p36"/>
          <p:cNvSpPr/>
          <p:nvPr/>
        </p:nvSpPr>
        <p:spPr>
          <a:xfrm>
            <a:off x="8503032" y="2443710"/>
            <a:ext cx="394518" cy="426829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6"/>
          <p:cNvSpPr/>
          <p:nvPr/>
        </p:nvSpPr>
        <p:spPr>
          <a:xfrm>
            <a:off x="9057418" y="2427427"/>
            <a:ext cx="352082" cy="380455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1" name="Google Shape;1151;p36"/>
          <p:cNvGrpSpPr/>
          <p:nvPr/>
        </p:nvGrpSpPr>
        <p:grpSpPr>
          <a:xfrm>
            <a:off x="9571548" y="2461526"/>
            <a:ext cx="334400" cy="361213"/>
            <a:chOff x="5684575" y="4038000"/>
            <a:chExt cx="252950" cy="252950"/>
          </a:xfrm>
        </p:grpSpPr>
        <p:sp>
          <p:nvSpPr>
            <p:cNvPr id="1152" name="Google Shape;1152;p36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8" name="Google Shape;1158;p36"/>
          <p:cNvGrpSpPr/>
          <p:nvPr/>
        </p:nvGrpSpPr>
        <p:grpSpPr>
          <a:xfrm>
            <a:off x="10165129" y="2418017"/>
            <a:ext cx="247115" cy="418511"/>
            <a:chOff x="1982675" y="3599525"/>
            <a:chExt cx="186925" cy="293075"/>
          </a:xfrm>
        </p:grpSpPr>
        <p:sp>
          <p:nvSpPr>
            <p:cNvPr id="1159" name="Google Shape;1159;p36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36"/>
          <p:cNvGrpSpPr/>
          <p:nvPr/>
        </p:nvGrpSpPr>
        <p:grpSpPr>
          <a:xfrm>
            <a:off x="10671137" y="2418016"/>
            <a:ext cx="178106" cy="417904"/>
            <a:chOff x="2397075" y="3602200"/>
            <a:chExt cx="134725" cy="292650"/>
          </a:xfrm>
        </p:grpSpPr>
        <p:sp>
          <p:nvSpPr>
            <p:cNvPr id="1165" name="Google Shape;1165;p36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36"/>
          <p:cNvGrpSpPr/>
          <p:nvPr/>
        </p:nvGrpSpPr>
        <p:grpSpPr>
          <a:xfrm>
            <a:off x="4305269" y="3135014"/>
            <a:ext cx="246520" cy="401982"/>
            <a:chOff x="2717350" y="3603525"/>
            <a:chExt cx="186475" cy="281500"/>
          </a:xfrm>
        </p:grpSpPr>
        <p:sp>
          <p:nvSpPr>
            <p:cNvPr id="1171" name="Google Shape;1171;p36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5" name="Google Shape;1175;p36"/>
          <p:cNvSpPr/>
          <p:nvPr/>
        </p:nvSpPr>
        <p:spPr>
          <a:xfrm>
            <a:off x="11107084" y="2443960"/>
            <a:ext cx="387478" cy="351074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36"/>
          <p:cNvGrpSpPr/>
          <p:nvPr/>
        </p:nvGrpSpPr>
        <p:grpSpPr>
          <a:xfrm>
            <a:off x="4748192" y="3145848"/>
            <a:ext cx="332053" cy="380312"/>
            <a:chOff x="3927075" y="3612900"/>
            <a:chExt cx="251175" cy="266325"/>
          </a:xfrm>
        </p:grpSpPr>
        <p:sp>
          <p:nvSpPr>
            <p:cNvPr id="1177" name="Google Shape;1177;p36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36"/>
          <p:cNvGrpSpPr/>
          <p:nvPr/>
        </p:nvGrpSpPr>
        <p:grpSpPr>
          <a:xfrm>
            <a:off x="5276297" y="3208280"/>
            <a:ext cx="336152" cy="363747"/>
            <a:chOff x="4324975" y="3617800"/>
            <a:chExt cx="254275" cy="254725"/>
          </a:xfrm>
        </p:grpSpPr>
        <p:sp>
          <p:nvSpPr>
            <p:cNvPr id="1180" name="Google Shape;1180;p36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36"/>
          <p:cNvGrpSpPr/>
          <p:nvPr/>
        </p:nvGrpSpPr>
        <p:grpSpPr>
          <a:xfrm>
            <a:off x="5809955" y="3277074"/>
            <a:ext cx="399872" cy="228087"/>
            <a:chOff x="4728650" y="3665975"/>
            <a:chExt cx="302475" cy="159725"/>
          </a:xfrm>
        </p:grpSpPr>
        <p:sp>
          <p:nvSpPr>
            <p:cNvPr id="1184" name="Google Shape;1184;p36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36"/>
          <p:cNvGrpSpPr/>
          <p:nvPr/>
        </p:nvGrpSpPr>
        <p:grpSpPr>
          <a:xfrm>
            <a:off x="6336622" y="3232197"/>
            <a:ext cx="382719" cy="296239"/>
            <a:chOff x="5164925" y="3642775"/>
            <a:chExt cx="289500" cy="207450"/>
          </a:xfrm>
        </p:grpSpPr>
        <p:sp>
          <p:nvSpPr>
            <p:cNvPr id="1187" name="Google Shape;1187;p36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2" name="Google Shape;1192;p36"/>
          <p:cNvSpPr/>
          <p:nvPr/>
        </p:nvSpPr>
        <p:spPr>
          <a:xfrm>
            <a:off x="6937393" y="3142105"/>
            <a:ext cx="360939" cy="389844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6"/>
          <p:cNvSpPr/>
          <p:nvPr/>
        </p:nvSpPr>
        <p:spPr>
          <a:xfrm>
            <a:off x="7441211" y="3175544"/>
            <a:ext cx="334367" cy="322978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6"/>
          <p:cNvSpPr/>
          <p:nvPr/>
        </p:nvSpPr>
        <p:spPr>
          <a:xfrm>
            <a:off x="7918431" y="3164279"/>
            <a:ext cx="318470" cy="345505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6"/>
          <p:cNvSpPr/>
          <p:nvPr/>
        </p:nvSpPr>
        <p:spPr>
          <a:xfrm>
            <a:off x="8499431" y="3087044"/>
            <a:ext cx="351487" cy="379705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6"/>
          <p:cNvSpPr/>
          <p:nvPr/>
        </p:nvSpPr>
        <p:spPr>
          <a:xfrm>
            <a:off x="9008783" y="3086741"/>
            <a:ext cx="351487" cy="380312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6"/>
          <p:cNvSpPr/>
          <p:nvPr/>
        </p:nvSpPr>
        <p:spPr>
          <a:xfrm>
            <a:off x="9518135" y="3078832"/>
            <a:ext cx="340283" cy="440181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6"/>
          <p:cNvSpPr/>
          <p:nvPr/>
        </p:nvSpPr>
        <p:spPr>
          <a:xfrm>
            <a:off x="10132126" y="3137980"/>
            <a:ext cx="298441" cy="360713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9" name="Google Shape;1199;p36"/>
          <p:cNvGrpSpPr/>
          <p:nvPr/>
        </p:nvGrpSpPr>
        <p:grpSpPr>
          <a:xfrm>
            <a:off x="10657237" y="3142456"/>
            <a:ext cx="327294" cy="350538"/>
            <a:chOff x="5717150" y="2098500"/>
            <a:chExt cx="247575" cy="245475"/>
          </a:xfrm>
        </p:grpSpPr>
        <p:sp>
          <p:nvSpPr>
            <p:cNvPr id="1200" name="Google Shape;1200;p36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3" name="Google Shape;1203;p36"/>
          <p:cNvSpPr/>
          <p:nvPr/>
        </p:nvSpPr>
        <p:spPr>
          <a:xfrm>
            <a:off x="11206833" y="3072404"/>
            <a:ext cx="283106" cy="408979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6"/>
          <p:cNvSpPr/>
          <p:nvPr/>
        </p:nvSpPr>
        <p:spPr>
          <a:xfrm>
            <a:off x="4242910" y="3909128"/>
            <a:ext cx="369168" cy="265679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6"/>
          <p:cNvSpPr/>
          <p:nvPr/>
        </p:nvSpPr>
        <p:spPr>
          <a:xfrm>
            <a:off x="4763198" y="3889061"/>
            <a:ext cx="299036" cy="305806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6" name="Google Shape;1206;p36"/>
          <p:cNvGrpSpPr/>
          <p:nvPr/>
        </p:nvGrpSpPr>
        <p:grpSpPr>
          <a:xfrm>
            <a:off x="5234727" y="3813835"/>
            <a:ext cx="352082" cy="332546"/>
            <a:chOff x="6435300" y="2742175"/>
            <a:chExt cx="266325" cy="232875"/>
          </a:xfrm>
        </p:grpSpPr>
        <p:sp>
          <p:nvSpPr>
            <p:cNvPr id="1207" name="Google Shape;1207;p36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36"/>
          <p:cNvGrpSpPr/>
          <p:nvPr/>
        </p:nvGrpSpPr>
        <p:grpSpPr>
          <a:xfrm>
            <a:off x="6281665" y="3896773"/>
            <a:ext cx="333805" cy="360570"/>
            <a:chOff x="674800" y="2146225"/>
            <a:chExt cx="252500" cy="252500"/>
          </a:xfrm>
        </p:grpSpPr>
        <p:sp>
          <p:nvSpPr>
            <p:cNvPr id="1210" name="Google Shape;1210;p36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36"/>
          <p:cNvGrpSpPr/>
          <p:nvPr/>
        </p:nvGrpSpPr>
        <p:grpSpPr>
          <a:xfrm>
            <a:off x="6808716" y="3908806"/>
            <a:ext cx="333805" cy="360570"/>
            <a:chOff x="2164225" y="2146225"/>
            <a:chExt cx="252500" cy="252500"/>
          </a:xfrm>
        </p:grpSpPr>
        <p:sp>
          <p:nvSpPr>
            <p:cNvPr id="1215" name="Google Shape;1215;p36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36"/>
          <p:cNvGrpSpPr/>
          <p:nvPr/>
        </p:nvGrpSpPr>
        <p:grpSpPr>
          <a:xfrm>
            <a:off x="5754626" y="3908601"/>
            <a:ext cx="334400" cy="361213"/>
            <a:chOff x="689975" y="1737200"/>
            <a:chExt cx="252950" cy="252950"/>
          </a:xfrm>
        </p:grpSpPr>
        <p:sp>
          <p:nvSpPr>
            <p:cNvPr id="1220" name="Google Shape;1220;p36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36"/>
          <p:cNvGrpSpPr/>
          <p:nvPr/>
        </p:nvGrpSpPr>
        <p:grpSpPr>
          <a:xfrm>
            <a:off x="7335487" y="3897995"/>
            <a:ext cx="334400" cy="360570"/>
            <a:chOff x="2961350" y="1740750"/>
            <a:chExt cx="252950" cy="252500"/>
          </a:xfrm>
        </p:grpSpPr>
        <p:sp>
          <p:nvSpPr>
            <p:cNvPr id="1227" name="Google Shape;1227;p36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3" name="Google Shape;1233;p36"/>
          <p:cNvSpPr/>
          <p:nvPr/>
        </p:nvSpPr>
        <p:spPr>
          <a:xfrm>
            <a:off x="7893155" y="3928642"/>
            <a:ext cx="333026" cy="359933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1234" name="Google Shape;1234;p36"/>
          <p:cNvGrpSpPr/>
          <p:nvPr/>
        </p:nvGrpSpPr>
        <p:grpSpPr>
          <a:xfrm>
            <a:off x="8419521" y="3843753"/>
            <a:ext cx="271902" cy="394342"/>
            <a:chOff x="4026550" y="3640100"/>
            <a:chExt cx="205675" cy="276150"/>
          </a:xfrm>
        </p:grpSpPr>
        <p:sp>
          <p:nvSpPr>
            <p:cNvPr id="1235" name="Google Shape;1235;p36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36"/>
          <p:cNvSpPr/>
          <p:nvPr/>
        </p:nvSpPr>
        <p:spPr>
          <a:xfrm>
            <a:off x="8913329" y="3913092"/>
            <a:ext cx="319032" cy="380312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2" name="Google Shape;1242;p36"/>
          <p:cNvGrpSpPr/>
          <p:nvPr/>
        </p:nvGrpSpPr>
        <p:grpSpPr>
          <a:xfrm>
            <a:off x="9456113" y="3947682"/>
            <a:ext cx="351487" cy="308841"/>
            <a:chOff x="853250" y="4006875"/>
            <a:chExt cx="265875" cy="216275"/>
          </a:xfrm>
        </p:grpSpPr>
        <p:sp>
          <p:nvSpPr>
            <p:cNvPr id="1243" name="Google Shape;1243;p36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36"/>
          <p:cNvGrpSpPr/>
          <p:nvPr/>
        </p:nvGrpSpPr>
        <p:grpSpPr>
          <a:xfrm>
            <a:off x="10633680" y="3911625"/>
            <a:ext cx="245925" cy="380955"/>
            <a:chOff x="1978675" y="3981800"/>
            <a:chExt cx="186025" cy="266775"/>
          </a:xfrm>
        </p:grpSpPr>
        <p:sp>
          <p:nvSpPr>
            <p:cNvPr id="1246" name="Google Shape;1246;p36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8" name="Google Shape;1248;p36"/>
          <p:cNvSpPr/>
          <p:nvPr/>
        </p:nvSpPr>
        <p:spPr>
          <a:xfrm>
            <a:off x="10030692" y="3934391"/>
            <a:ext cx="317875" cy="337686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36"/>
          <p:cNvGrpSpPr/>
          <p:nvPr/>
        </p:nvGrpSpPr>
        <p:grpSpPr>
          <a:xfrm>
            <a:off x="11163414" y="3921519"/>
            <a:ext cx="333805" cy="361213"/>
            <a:chOff x="480325" y="3970200"/>
            <a:chExt cx="252500" cy="252950"/>
          </a:xfrm>
        </p:grpSpPr>
        <p:sp>
          <p:nvSpPr>
            <p:cNvPr id="1250" name="Google Shape;1250;p36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36"/>
          <p:cNvSpPr/>
          <p:nvPr/>
        </p:nvSpPr>
        <p:spPr>
          <a:xfrm>
            <a:off x="4330781" y="4561747"/>
            <a:ext cx="193442" cy="322978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6" name="Google Shape;1256;p36"/>
          <p:cNvGrpSpPr/>
          <p:nvPr/>
        </p:nvGrpSpPr>
        <p:grpSpPr>
          <a:xfrm>
            <a:off x="4739171" y="4539154"/>
            <a:ext cx="334400" cy="360570"/>
            <a:chOff x="5745250" y="4378350"/>
            <a:chExt cx="252950" cy="252500"/>
          </a:xfrm>
        </p:grpSpPr>
        <p:sp>
          <p:nvSpPr>
            <p:cNvPr id="1257" name="Google Shape;1257;p36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6"/>
          <p:cNvGrpSpPr/>
          <p:nvPr/>
        </p:nvGrpSpPr>
        <p:grpSpPr>
          <a:xfrm>
            <a:off x="5248670" y="4543616"/>
            <a:ext cx="334400" cy="361213"/>
            <a:chOff x="6130650" y="4381475"/>
            <a:chExt cx="252950" cy="252950"/>
          </a:xfrm>
        </p:grpSpPr>
        <p:sp>
          <p:nvSpPr>
            <p:cNvPr id="1260" name="Google Shape;1260;p36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2" name="Google Shape;1262;p36"/>
          <p:cNvSpPr/>
          <p:nvPr/>
        </p:nvSpPr>
        <p:spPr>
          <a:xfrm>
            <a:off x="5755684" y="4559569"/>
            <a:ext cx="323196" cy="331796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3" name="Google Shape;1263;p36"/>
          <p:cNvGrpSpPr/>
          <p:nvPr/>
        </p:nvGrpSpPr>
        <p:grpSpPr>
          <a:xfrm>
            <a:off x="6256474" y="4568027"/>
            <a:ext cx="352082" cy="314053"/>
            <a:chOff x="6919750" y="1464650"/>
            <a:chExt cx="266325" cy="219925"/>
          </a:xfrm>
        </p:grpSpPr>
        <p:sp>
          <p:nvSpPr>
            <p:cNvPr id="1264" name="Google Shape;1264;p36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6" name="Google Shape;1266;p36"/>
          <p:cNvGrpSpPr/>
          <p:nvPr/>
        </p:nvGrpSpPr>
        <p:grpSpPr>
          <a:xfrm>
            <a:off x="6782662" y="4542335"/>
            <a:ext cx="366855" cy="356107"/>
            <a:chOff x="4759875" y="1027050"/>
            <a:chExt cx="277500" cy="249375"/>
          </a:xfrm>
        </p:grpSpPr>
        <p:sp>
          <p:nvSpPr>
            <p:cNvPr id="1267" name="Google Shape;1267;p36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Google Shape;1272;p36"/>
          <p:cNvGrpSpPr/>
          <p:nvPr/>
        </p:nvGrpSpPr>
        <p:grpSpPr>
          <a:xfrm>
            <a:off x="7323942" y="4525544"/>
            <a:ext cx="372738" cy="359499"/>
            <a:chOff x="3357900" y="1057675"/>
            <a:chExt cx="281950" cy="251750"/>
          </a:xfrm>
        </p:grpSpPr>
        <p:sp>
          <p:nvSpPr>
            <p:cNvPr id="1273" name="Google Shape;1273;p36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36"/>
          <p:cNvGrpSpPr/>
          <p:nvPr/>
        </p:nvGrpSpPr>
        <p:grpSpPr>
          <a:xfrm>
            <a:off x="7887114" y="4509836"/>
            <a:ext cx="191095" cy="421082"/>
            <a:chOff x="3783900" y="1046675"/>
            <a:chExt cx="144550" cy="294875"/>
          </a:xfrm>
        </p:grpSpPr>
        <p:sp>
          <p:nvSpPr>
            <p:cNvPr id="1277" name="Google Shape;1277;p36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36"/>
          <p:cNvSpPr/>
          <p:nvPr/>
        </p:nvSpPr>
        <p:spPr>
          <a:xfrm>
            <a:off x="8412138" y="4535306"/>
            <a:ext cx="257162" cy="380312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0" name="Google Shape;1280;p36"/>
          <p:cNvGrpSpPr/>
          <p:nvPr/>
        </p:nvGrpSpPr>
        <p:grpSpPr>
          <a:xfrm>
            <a:off x="8786379" y="4255637"/>
            <a:ext cx="552596" cy="706467"/>
            <a:chOff x="238550" y="1487175"/>
            <a:chExt cx="418000" cy="494725"/>
          </a:xfrm>
        </p:grpSpPr>
        <p:sp>
          <p:nvSpPr>
            <p:cNvPr id="1281" name="Google Shape;1281;p36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0" name="Google Shape;1290;p36"/>
          <p:cNvSpPr/>
          <p:nvPr/>
        </p:nvSpPr>
        <p:spPr>
          <a:xfrm>
            <a:off x="9455771" y="4675563"/>
            <a:ext cx="374490" cy="227730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6"/>
          <p:cNvSpPr/>
          <p:nvPr/>
        </p:nvSpPr>
        <p:spPr>
          <a:xfrm>
            <a:off x="9947231" y="4582082"/>
            <a:ext cx="352082" cy="394342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36"/>
          <p:cNvGrpSpPr/>
          <p:nvPr/>
        </p:nvGrpSpPr>
        <p:grpSpPr>
          <a:xfrm>
            <a:off x="10538772" y="4597750"/>
            <a:ext cx="364707" cy="381097"/>
            <a:chOff x="6010925" y="3998175"/>
            <a:chExt cx="275875" cy="266875"/>
          </a:xfrm>
        </p:grpSpPr>
        <p:sp>
          <p:nvSpPr>
            <p:cNvPr id="1293" name="Google Shape;1293;p36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36"/>
          <p:cNvGrpSpPr/>
          <p:nvPr/>
        </p:nvGrpSpPr>
        <p:grpSpPr>
          <a:xfrm>
            <a:off x="11140969" y="4617495"/>
            <a:ext cx="352082" cy="322978"/>
            <a:chOff x="6866650" y="1038650"/>
            <a:chExt cx="266325" cy="226175"/>
          </a:xfrm>
        </p:grpSpPr>
        <p:sp>
          <p:nvSpPr>
            <p:cNvPr id="1299" name="Google Shape;1299;p36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36"/>
          <p:cNvGrpSpPr/>
          <p:nvPr/>
        </p:nvGrpSpPr>
        <p:grpSpPr>
          <a:xfrm>
            <a:off x="6878497" y="1093398"/>
            <a:ext cx="272497" cy="379669"/>
            <a:chOff x="2033075" y="2942475"/>
            <a:chExt cx="206125" cy="265875"/>
          </a:xfrm>
        </p:grpSpPr>
        <p:sp>
          <p:nvSpPr>
            <p:cNvPr id="1303" name="Google Shape;1303;p36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9" name="Google Shape;1309;p36"/>
          <p:cNvSpPr/>
          <p:nvPr/>
        </p:nvSpPr>
        <p:spPr>
          <a:xfrm>
            <a:off x="4242926" y="5221578"/>
            <a:ext cx="281917" cy="417262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0" name="Google Shape;1310;p36"/>
          <p:cNvGrpSpPr/>
          <p:nvPr/>
        </p:nvGrpSpPr>
        <p:grpSpPr>
          <a:xfrm>
            <a:off x="4740221" y="5259198"/>
            <a:ext cx="325576" cy="379669"/>
            <a:chOff x="3081775" y="1061400"/>
            <a:chExt cx="246275" cy="265875"/>
          </a:xfrm>
        </p:grpSpPr>
        <p:sp>
          <p:nvSpPr>
            <p:cNvPr id="1311" name="Google Shape;1311;p36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36"/>
          <p:cNvGrpSpPr/>
          <p:nvPr/>
        </p:nvGrpSpPr>
        <p:grpSpPr>
          <a:xfrm>
            <a:off x="5279930" y="5303264"/>
            <a:ext cx="369202" cy="341435"/>
            <a:chOff x="2847150" y="1805000"/>
            <a:chExt cx="279275" cy="239100"/>
          </a:xfrm>
        </p:grpSpPr>
        <p:sp>
          <p:nvSpPr>
            <p:cNvPr id="1315" name="Google Shape;1315;p36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7" name="Google Shape;1317;p36"/>
          <p:cNvSpPr/>
          <p:nvPr/>
        </p:nvSpPr>
        <p:spPr>
          <a:xfrm>
            <a:off x="5862240" y="5355551"/>
            <a:ext cx="386850" cy="199420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8" name="Google Shape;1318;p36"/>
          <p:cNvGrpSpPr/>
          <p:nvPr/>
        </p:nvGrpSpPr>
        <p:grpSpPr>
          <a:xfrm>
            <a:off x="6465732" y="5244924"/>
            <a:ext cx="352082" cy="380312"/>
            <a:chOff x="6435300" y="1095300"/>
            <a:chExt cx="266325" cy="266325"/>
          </a:xfrm>
        </p:grpSpPr>
        <p:sp>
          <p:nvSpPr>
            <p:cNvPr id="1319" name="Google Shape;1319;p36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36"/>
          <p:cNvSpPr/>
          <p:nvPr/>
        </p:nvSpPr>
        <p:spPr>
          <a:xfrm>
            <a:off x="7029560" y="5259874"/>
            <a:ext cx="246520" cy="347182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6"/>
          <p:cNvSpPr/>
          <p:nvPr/>
        </p:nvSpPr>
        <p:spPr>
          <a:xfrm>
            <a:off x="7490309" y="5230219"/>
            <a:ext cx="312554" cy="323621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4" name="Google Shape;1324;p36"/>
          <p:cNvGrpSpPr/>
          <p:nvPr/>
        </p:nvGrpSpPr>
        <p:grpSpPr>
          <a:xfrm>
            <a:off x="8018791" y="5239756"/>
            <a:ext cx="301350" cy="380312"/>
            <a:chOff x="4506525" y="1060950"/>
            <a:chExt cx="227950" cy="266325"/>
          </a:xfrm>
        </p:grpSpPr>
        <p:sp>
          <p:nvSpPr>
            <p:cNvPr id="1325" name="Google Shape;1325;p36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2" name="Google Shape;1332;p36"/>
          <p:cNvSpPr/>
          <p:nvPr/>
        </p:nvSpPr>
        <p:spPr>
          <a:xfrm>
            <a:off x="8477823" y="5368995"/>
            <a:ext cx="386883" cy="132875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36"/>
          <p:cNvSpPr/>
          <p:nvPr/>
        </p:nvSpPr>
        <p:spPr>
          <a:xfrm>
            <a:off x="9474538" y="5321183"/>
            <a:ext cx="307266" cy="375207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4" name="Google Shape;1334;p36"/>
          <p:cNvGrpSpPr/>
          <p:nvPr/>
        </p:nvGrpSpPr>
        <p:grpSpPr>
          <a:xfrm>
            <a:off x="9024411" y="5321114"/>
            <a:ext cx="251246" cy="373279"/>
            <a:chOff x="867500" y="3647700"/>
            <a:chExt cx="190050" cy="261400"/>
          </a:xfrm>
        </p:grpSpPr>
        <p:sp>
          <p:nvSpPr>
            <p:cNvPr id="1335" name="Google Shape;1335;p36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0" name="Google Shape;1340;p36"/>
          <p:cNvSpPr/>
          <p:nvPr/>
        </p:nvSpPr>
        <p:spPr>
          <a:xfrm>
            <a:off x="9980982" y="5286458"/>
            <a:ext cx="356775" cy="323014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6"/>
          <p:cNvSpPr/>
          <p:nvPr/>
        </p:nvSpPr>
        <p:spPr>
          <a:xfrm>
            <a:off x="10582787" y="5285137"/>
            <a:ext cx="306671" cy="379348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2" name="Google Shape;1342;p36"/>
          <p:cNvGrpSpPr/>
          <p:nvPr/>
        </p:nvGrpSpPr>
        <p:grpSpPr>
          <a:xfrm>
            <a:off x="11166693" y="5274335"/>
            <a:ext cx="299598" cy="417262"/>
            <a:chOff x="3707175" y="1322350"/>
            <a:chExt cx="226625" cy="292200"/>
          </a:xfrm>
        </p:grpSpPr>
        <p:sp>
          <p:nvSpPr>
            <p:cNvPr id="1343" name="Google Shape;1343;p36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5" name="Google Shape;1345;p36"/>
          <p:cNvSpPr txBox="1"/>
          <p:nvPr>
            <p:ph idx="1" type="subTitle"/>
          </p:nvPr>
        </p:nvSpPr>
        <p:spPr>
          <a:xfrm>
            <a:off x="461050" y="3848325"/>
            <a:ext cx="3160200" cy="132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Fonts Used: Oxygen and </a:t>
            </a:r>
            <a:r>
              <a:rPr b="1" lang="en" sz="4500">
                <a:latin typeface="Fjalla One"/>
                <a:ea typeface="Fjalla One"/>
                <a:cs typeface="Fjalla One"/>
                <a:sym typeface="Fjalla One"/>
              </a:rPr>
              <a:t>Fjalla One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 txBox="1"/>
          <p:nvPr>
            <p:ph idx="1" type="body"/>
          </p:nvPr>
        </p:nvSpPr>
        <p:spPr>
          <a:xfrm>
            <a:off x="1642125" y="2795894"/>
            <a:ext cx="7807800" cy="22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Presentation Template: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SlidesMania</a:t>
            </a:r>
            <a:endParaRPr sz="3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3000"/>
              <a:t>Images: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Unsplash</a:t>
            </a:r>
            <a:endParaRPr sz="30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51" name="Google Shape;1351;p37"/>
          <p:cNvSpPr txBox="1"/>
          <p:nvPr>
            <p:ph type="title"/>
          </p:nvPr>
        </p:nvSpPr>
        <p:spPr>
          <a:xfrm>
            <a:off x="1747425" y="1711900"/>
            <a:ext cx="8014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CREDITS</a:t>
            </a:r>
            <a:endParaRPr sz="6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"/>
          <p:cNvSpPr txBox="1"/>
          <p:nvPr>
            <p:ph idx="1" type="body"/>
          </p:nvPr>
        </p:nvSpPr>
        <p:spPr>
          <a:xfrm>
            <a:off x="1194425" y="2890771"/>
            <a:ext cx="8121300" cy="281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en"/>
              <a:t>We will talk about this first.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en"/>
              <a:t>We will talk about this second.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en"/>
              <a:t>We will talk about this last.</a:t>
            </a:r>
            <a:endParaRPr/>
          </a:p>
        </p:txBody>
      </p:sp>
      <p:sp>
        <p:nvSpPr>
          <p:cNvPr id="468" name="Google Shape;468;p17"/>
          <p:cNvSpPr txBox="1"/>
          <p:nvPr>
            <p:ph type="title"/>
          </p:nvPr>
        </p:nvSpPr>
        <p:spPr>
          <a:xfrm>
            <a:off x="190100" y="109355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ADD YOUR TALKING POINTS HERE</a:t>
            </a:r>
            <a:endParaRPr sz="5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"/>
          <p:cNvSpPr txBox="1"/>
          <p:nvPr>
            <p:ph type="title"/>
          </p:nvPr>
        </p:nvSpPr>
        <p:spPr>
          <a:xfrm>
            <a:off x="366000" y="2596175"/>
            <a:ext cx="11460000" cy="18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TALK ABOUT THIS FIRST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/>
          <p:nvPr>
            <p:ph idx="1" type="body"/>
          </p:nvPr>
        </p:nvSpPr>
        <p:spPr>
          <a:xfrm>
            <a:off x="644200" y="3060625"/>
            <a:ext cx="8369700" cy="222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keys to an effective presentation is keeping it simple, concentrate on your core message.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Make it easy for your audience to understand and respond.</a:t>
            </a:r>
            <a:endParaRPr/>
          </a:p>
        </p:txBody>
      </p:sp>
      <p:sp>
        <p:nvSpPr>
          <p:cNvPr id="479" name="Google Shape;479;p19"/>
          <p:cNvSpPr txBox="1"/>
          <p:nvPr>
            <p:ph type="title"/>
          </p:nvPr>
        </p:nvSpPr>
        <p:spPr>
          <a:xfrm>
            <a:off x="680625" y="1711900"/>
            <a:ext cx="8014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ADD YOUR TITLE HERE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/>
          <p:nvPr>
            <p:ph type="title"/>
          </p:nvPr>
        </p:nvSpPr>
        <p:spPr>
          <a:xfrm>
            <a:off x="2491425" y="1224750"/>
            <a:ext cx="8490300" cy="4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MAIN POINT HERE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 txBox="1"/>
          <p:nvPr>
            <p:ph type="title"/>
          </p:nvPr>
        </p:nvSpPr>
        <p:spPr>
          <a:xfrm>
            <a:off x="776950" y="971100"/>
            <a:ext cx="10999500" cy="47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IDEA!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2"/>
          <p:cNvSpPr txBox="1"/>
          <p:nvPr>
            <p:ph type="title"/>
          </p:nvPr>
        </p:nvSpPr>
        <p:spPr>
          <a:xfrm>
            <a:off x="375825" y="797500"/>
            <a:ext cx="114600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</a:t>
            </a:r>
            <a:endParaRPr/>
          </a:p>
        </p:txBody>
      </p:sp>
      <p:sp>
        <p:nvSpPr>
          <p:cNvPr id="495" name="Google Shape;495;p22"/>
          <p:cNvSpPr txBox="1"/>
          <p:nvPr>
            <p:ph idx="1" type="body"/>
          </p:nvPr>
        </p:nvSpPr>
        <p:spPr>
          <a:xfrm>
            <a:off x="587350" y="2208175"/>
            <a:ext cx="4467900" cy="31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Remember that most of our presentation templates allow you to change the colors by editing the master – this works both in PowerPoint and Google Slides – , so you can adapt them to your needs.</a:t>
            </a:r>
            <a:endParaRPr/>
          </a:p>
        </p:txBody>
      </p:sp>
      <p:sp>
        <p:nvSpPr>
          <p:cNvPr id="496" name="Google Shape;496;p22"/>
          <p:cNvSpPr txBox="1"/>
          <p:nvPr>
            <p:ph idx="2" type="body"/>
          </p:nvPr>
        </p:nvSpPr>
        <p:spPr>
          <a:xfrm>
            <a:off x="5498014" y="2208175"/>
            <a:ext cx="4467900" cy="31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Colors are emotional and evoke feelings. The right colors can help persuade and motivate, they can increase your audience's interest and improve learning comprehension and retention.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"/>
          <p:cNvSpPr txBox="1"/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</a:t>
            </a:r>
            <a:endParaRPr/>
          </a:p>
        </p:txBody>
      </p:sp>
      <p:sp>
        <p:nvSpPr>
          <p:cNvPr id="502" name="Google Shape;502;p23"/>
          <p:cNvSpPr txBox="1"/>
          <p:nvPr>
            <p:ph idx="1" type="body"/>
          </p:nvPr>
        </p:nvSpPr>
        <p:spPr>
          <a:xfrm>
            <a:off x="415600" y="2042400"/>
            <a:ext cx="3433500" cy="39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Did you know that pandas don’t hibernate?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2200"/>
              <a:t>When winter approaches, they head lower down their mountain homes to warmer temperatures, where they continue to chomp away on bamboo!</a:t>
            </a:r>
            <a:endParaRPr sz="2200"/>
          </a:p>
        </p:txBody>
      </p:sp>
      <p:sp>
        <p:nvSpPr>
          <p:cNvPr id="503" name="Google Shape;503;p23"/>
          <p:cNvSpPr txBox="1"/>
          <p:nvPr>
            <p:ph idx="2" type="body"/>
          </p:nvPr>
        </p:nvSpPr>
        <p:spPr>
          <a:xfrm>
            <a:off x="4064061" y="2042400"/>
            <a:ext cx="3433500" cy="39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Did you know that a cat uses its whiskers as feelers to determine if a space is too small to squeeze through?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2200"/>
              <a:t>Also, cats love to sleep. A fifteen-year-old cat has probably spent ten years of its life sleeping.</a:t>
            </a:r>
            <a:endParaRPr sz="2200"/>
          </a:p>
        </p:txBody>
      </p:sp>
      <p:sp>
        <p:nvSpPr>
          <p:cNvPr id="504" name="Google Shape;504;p23"/>
          <p:cNvSpPr txBox="1"/>
          <p:nvPr>
            <p:ph idx="3" type="body"/>
          </p:nvPr>
        </p:nvSpPr>
        <p:spPr>
          <a:xfrm>
            <a:off x="7712523" y="2042400"/>
            <a:ext cx="3433500" cy="39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Did you know that elephants can sense storms?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2200"/>
              <a:t>Elephants may be able to detect a thunderstorm from hundreds of miles away, and will head towards it, looking for water.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emoi · 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434343"/>
      </a:lt2>
      <a:accent1>
        <a:srgbClr val="1C4587"/>
      </a:accent1>
      <a:accent2>
        <a:srgbClr val="BF1363"/>
      </a:accent2>
      <a:accent3>
        <a:srgbClr val="F39237"/>
      </a:accent3>
      <a:accent4>
        <a:srgbClr val="0E79B2"/>
      </a:accent4>
      <a:accent5>
        <a:srgbClr val="D9534D"/>
      </a:accent5>
      <a:accent6>
        <a:srgbClr val="CC3358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