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Karma Medium"/>
      <p:regular r:id="rId25"/>
      <p:bold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Barlow Condensed"/>
      <p:regular r:id="rId31"/>
      <p:bold r:id="rId32"/>
      <p:italic r:id="rId33"/>
      <p:boldItalic r:id="rId34"/>
    </p:embeddedFont>
    <p:embeddedFont>
      <p:font typeface="Yeseva One"/>
      <p:regular r:id="rId35"/>
    </p:embeddedFont>
    <p:embeddedFont>
      <p:font typeface="Homemade Appl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maMedium-bold.fntdata"/><Relationship Id="rId25" Type="http://schemas.openxmlformats.org/officeDocument/2006/relationships/font" Target="fonts/KarmaMedium-regular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bold.fntdata"/><Relationship Id="rId13" Type="http://schemas.openxmlformats.org/officeDocument/2006/relationships/slide" Target="slides/slide8.xml"/><Relationship Id="rId35" Type="http://schemas.openxmlformats.org/officeDocument/2006/relationships/font" Target="fonts/YesevaOne-regular.fntdata"/><Relationship Id="rId12" Type="http://schemas.openxmlformats.org/officeDocument/2006/relationships/slide" Target="slides/slide7.xml"/><Relationship Id="rId34" Type="http://schemas.openxmlformats.org/officeDocument/2006/relationships/font" Target="fonts/Barlow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omemadeAppl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d8ccc01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d8ccc01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d8ccc01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d8ccc01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fd8ccc01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fd8ccc01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fd8ccc01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fd8ccc01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fd8ccc01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fd8ccc01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fd8ccc01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fd8ccc01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fd8ccc0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fd8ccc0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fd8ccc01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fd8ccc01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6fda0906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6fda090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6fd8ccc01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6fd8ccc01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d8ccc0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d8ccc0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d8ccc0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d8ccc0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d8ccc01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d8ccc0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d8ccc0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fd8ccc0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d8ccc0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fd8ccc0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d8ccc0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d8ccc0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d8ccc0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d8ccc0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fd8ccc01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fd8ccc01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8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2889625"/>
            <a:ext cx="55530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Yeseva One"/>
              <a:buNone/>
              <a:defRPr sz="28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5528818" y="5368564"/>
            <a:ext cx="1522500" cy="148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341483" y="5364669"/>
            <a:ext cx="1493400" cy="149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936127" y="2241245"/>
            <a:ext cx="2217600" cy="22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278636" y="736097"/>
            <a:ext cx="1493400" cy="14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055963" y="-10925"/>
            <a:ext cx="513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051249" y="4430598"/>
            <a:ext cx="1272600" cy="113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 rot="10800000">
            <a:off x="7057426" y="211083"/>
            <a:ext cx="983640" cy="2013539"/>
          </a:xfrm>
          <a:custGeom>
            <a:rect b="b" l="l" r="r" t="t"/>
            <a:pathLst>
              <a:path extrusionOk="0" h="1491510" w="728622">
                <a:moveTo>
                  <a:pt x="728622" y="0"/>
                </a:moveTo>
                <a:lnTo>
                  <a:pt x="728622" y="1491510"/>
                </a:lnTo>
                <a:lnTo>
                  <a:pt x="670324" y="1488566"/>
                </a:lnTo>
                <a:cubicBezTo>
                  <a:pt x="293813" y="1450329"/>
                  <a:pt x="0" y="1132354"/>
                  <a:pt x="0" y="745755"/>
                </a:cubicBezTo>
                <a:cubicBezTo>
                  <a:pt x="0" y="359157"/>
                  <a:pt x="293813" y="41181"/>
                  <a:pt x="670324" y="29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 rot="5400000">
            <a:off x="7037243" y="2248283"/>
            <a:ext cx="1102800" cy="11028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154187" y="61275"/>
            <a:ext cx="2625000" cy="2738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 rot="10800000">
            <a:off x="10779600" y="1497393"/>
            <a:ext cx="1412400" cy="1360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 rot="-5400000">
            <a:off x="8149473" y="2799780"/>
            <a:ext cx="1272600" cy="12726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5892535" y="2273421"/>
            <a:ext cx="2171400" cy="2171400"/>
          </a:xfrm>
          <a:prstGeom prst="pie">
            <a:avLst>
              <a:gd fmla="val 0" name="adj1"/>
              <a:gd fmla="val 540173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 rot="5400000">
            <a:off x="10844912" y="5501505"/>
            <a:ext cx="1351800" cy="135180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445658" y="2804473"/>
            <a:ext cx="2746200" cy="26772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 flipH="1" rot="5400000">
            <a:off x="9456937" y="5475687"/>
            <a:ext cx="1371000" cy="13842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 rot="10800000">
            <a:off x="7033248" y="4435199"/>
            <a:ext cx="2422800" cy="2422800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713477" y="247827"/>
            <a:ext cx="983700" cy="98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415592" y="4874373"/>
            <a:ext cx="1230900" cy="123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0784263" y="-18852"/>
            <a:ext cx="1452938" cy="1517048"/>
          </a:xfrm>
          <a:custGeom>
            <a:rect b="b" l="l" r="r" t="t"/>
            <a:pathLst>
              <a:path extrusionOk="0" h="1046240" w="1050950">
                <a:moveTo>
                  <a:pt x="530187" y="0"/>
                </a:moveTo>
                <a:lnTo>
                  <a:pt x="1040091" y="7719"/>
                </a:lnTo>
                <a:lnTo>
                  <a:pt x="1050950" y="520763"/>
                </a:lnTo>
                <a:cubicBezTo>
                  <a:pt x="1050950" y="808372"/>
                  <a:pt x="817796" y="1041526"/>
                  <a:pt x="530187" y="1041526"/>
                </a:cubicBezTo>
                <a:lnTo>
                  <a:pt x="0" y="1046240"/>
                </a:lnTo>
                <a:lnTo>
                  <a:pt x="0" y="527765"/>
                </a:lnTo>
                <a:cubicBezTo>
                  <a:pt x="13286" y="209382"/>
                  <a:pt x="225546" y="20510"/>
                  <a:pt x="530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7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382675" y="1653375"/>
            <a:ext cx="6674700" cy="169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b="1"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6300"/>
              <a:buNone/>
              <a:defRPr b="1" sz="6300"/>
            </a:lvl2pPr>
            <a:lvl3pPr lvl="2" rtl="0">
              <a:spcBef>
                <a:spcPts val="0"/>
              </a:spcBef>
              <a:spcAft>
                <a:spcPts val="0"/>
              </a:spcAft>
              <a:buSzPts val="6300"/>
              <a:buNone/>
              <a:defRPr b="1" sz="6300"/>
            </a:lvl3pPr>
            <a:lvl4pPr lvl="3" rtl="0">
              <a:spcBef>
                <a:spcPts val="0"/>
              </a:spcBef>
              <a:spcAft>
                <a:spcPts val="0"/>
              </a:spcAft>
              <a:buSzPts val="6300"/>
              <a:buNone/>
              <a:defRPr b="1" sz="6300"/>
            </a:lvl4pPr>
            <a:lvl5pPr lvl="4" rtl="0">
              <a:spcBef>
                <a:spcPts val="0"/>
              </a:spcBef>
              <a:spcAft>
                <a:spcPts val="0"/>
              </a:spcAft>
              <a:buSzPts val="6300"/>
              <a:buNone/>
              <a:defRPr b="1" sz="6300"/>
            </a:lvl5pPr>
            <a:lvl6pPr lvl="5" rtl="0">
              <a:spcBef>
                <a:spcPts val="0"/>
              </a:spcBef>
              <a:spcAft>
                <a:spcPts val="0"/>
              </a:spcAft>
              <a:buSzPts val="6300"/>
              <a:buNone/>
              <a:defRPr b="1" sz="6300"/>
            </a:lvl6pPr>
            <a:lvl7pPr lvl="6" rtl="0">
              <a:spcBef>
                <a:spcPts val="0"/>
              </a:spcBef>
              <a:spcAft>
                <a:spcPts val="0"/>
              </a:spcAft>
              <a:buSzPts val="6300"/>
              <a:buNone/>
              <a:defRPr b="1" sz="6300"/>
            </a:lvl7pPr>
            <a:lvl8pPr lvl="7" rtl="0">
              <a:spcBef>
                <a:spcPts val="0"/>
              </a:spcBef>
              <a:spcAft>
                <a:spcPts val="0"/>
              </a:spcAft>
              <a:buSzPts val="6300"/>
              <a:buNone/>
              <a:defRPr b="1" sz="6300"/>
            </a:lvl8pPr>
            <a:lvl9pPr lvl="8" rtl="0">
              <a:spcBef>
                <a:spcPts val="0"/>
              </a:spcBef>
              <a:spcAft>
                <a:spcPts val="0"/>
              </a:spcAft>
              <a:buSzPts val="6300"/>
              <a:buNone/>
              <a:defRPr b="1" sz="6300"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CUSTOM_1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4" name="Google Shape;164;p11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6" name="Google Shape;166;p11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1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8" name="Google Shape;168;p11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1"/>
          <p:cNvSpPr/>
          <p:nvPr/>
        </p:nvSpPr>
        <p:spPr>
          <a:xfrm>
            <a:off x="2839500" y="1852225"/>
            <a:ext cx="1563300" cy="1384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 rot="10800000">
            <a:off x="7747988" y="1864068"/>
            <a:ext cx="1412400" cy="1360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5314303" y="1782324"/>
            <a:ext cx="1563300" cy="152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633125" y="1762687"/>
            <a:ext cx="1563300" cy="156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9932138" y="1785798"/>
            <a:ext cx="1452938" cy="1517048"/>
          </a:xfrm>
          <a:custGeom>
            <a:rect b="b" l="l" r="r" t="t"/>
            <a:pathLst>
              <a:path extrusionOk="0" h="1046240" w="1050950">
                <a:moveTo>
                  <a:pt x="530187" y="0"/>
                </a:moveTo>
                <a:lnTo>
                  <a:pt x="1040091" y="7719"/>
                </a:lnTo>
                <a:lnTo>
                  <a:pt x="1050950" y="520763"/>
                </a:lnTo>
                <a:cubicBezTo>
                  <a:pt x="1050950" y="808372"/>
                  <a:pt x="817796" y="1041526"/>
                  <a:pt x="530187" y="1041526"/>
                </a:cubicBezTo>
                <a:lnTo>
                  <a:pt x="0" y="1046240"/>
                </a:lnTo>
                <a:lnTo>
                  <a:pt x="0" y="527765"/>
                </a:lnTo>
                <a:cubicBezTo>
                  <a:pt x="13286" y="209382"/>
                  <a:pt x="225546" y="20510"/>
                  <a:pt x="530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7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nk">
  <p:cSld name="CUSTOM_14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415650" y="45451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Karma Medium"/>
                <a:ea typeface="Karma Medium"/>
                <a:cs typeface="Karma Medium"/>
                <a:sym typeface="Karma Medium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587350" y="1750975"/>
            <a:ext cx="11189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CUSTOM_1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1" name="Google Shape;181;p1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3" name="Google Shape;183;p1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4" name="Google Shape;184;p1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CUSTOM_5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 flipH="1">
            <a:off x="2" y="-12"/>
            <a:ext cx="513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 flipH="1" rot="10800000">
            <a:off x="40527" y="1516255"/>
            <a:ext cx="1412400" cy="1360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 flipH="1">
            <a:off x="-12" y="10"/>
            <a:ext cx="1452938" cy="1517048"/>
          </a:xfrm>
          <a:custGeom>
            <a:rect b="b" l="l" r="r" t="t"/>
            <a:pathLst>
              <a:path extrusionOk="0" h="1046240" w="1050950">
                <a:moveTo>
                  <a:pt x="530187" y="0"/>
                </a:moveTo>
                <a:lnTo>
                  <a:pt x="1040091" y="7719"/>
                </a:lnTo>
                <a:lnTo>
                  <a:pt x="1050950" y="520763"/>
                </a:lnTo>
                <a:cubicBezTo>
                  <a:pt x="1050950" y="808372"/>
                  <a:pt x="817796" y="1041526"/>
                  <a:pt x="530187" y="1041526"/>
                </a:cubicBezTo>
                <a:lnTo>
                  <a:pt x="0" y="1046240"/>
                </a:lnTo>
                <a:lnTo>
                  <a:pt x="0" y="527765"/>
                </a:lnTo>
                <a:cubicBezTo>
                  <a:pt x="13286" y="209382"/>
                  <a:pt x="225546" y="20510"/>
                  <a:pt x="530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7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3"/>
          <p:cNvSpPr txBox="1"/>
          <p:nvPr>
            <p:ph type="title"/>
          </p:nvPr>
        </p:nvSpPr>
        <p:spPr>
          <a:xfrm>
            <a:off x="5902000" y="593375"/>
            <a:ext cx="566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02000" y="307297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0" name="Google Shape;40;p3"/>
          <p:cNvSpPr txBox="1"/>
          <p:nvPr>
            <p:ph idx="2" type="subTitle"/>
          </p:nvPr>
        </p:nvSpPr>
        <p:spPr>
          <a:xfrm>
            <a:off x="5902000" y="1729075"/>
            <a:ext cx="5664900" cy="97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41" name="Google Shape;41;p3"/>
          <p:cNvSpPr/>
          <p:nvPr/>
        </p:nvSpPr>
        <p:spPr>
          <a:xfrm>
            <a:off x="-6" y="4295589"/>
            <a:ext cx="2562300" cy="25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 rot="10800000">
            <a:off x="1186900" y="2764375"/>
            <a:ext cx="3916500" cy="4093500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4686740" y="262702"/>
            <a:ext cx="983700" cy="9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3923460" y="1095849"/>
            <a:ext cx="859800" cy="85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 rot="-5400000">
            <a:off x="1452912" y="1520605"/>
            <a:ext cx="1351800" cy="135180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/>
        </p:nvSpPr>
        <p:spPr>
          <a:xfrm flipH="1" rot="-5400000">
            <a:off x="11207850" y="62492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idx="1" type="body"/>
          </p:nvPr>
        </p:nvSpPr>
        <p:spPr>
          <a:xfrm>
            <a:off x="415600" y="2434748"/>
            <a:ext cx="9028800" cy="365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415600" y="593375"/>
            <a:ext cx="9028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"/>
          <p:cNvSpPr/>
          <p:nvPr/>
        </p:nvSpPr>
        <p:spPr>
          <a:xfrm>
            <a:off x="9059368" y="6152483"/>
            <a:ext cx="721200" cy="7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444342" y="6150637"/>
            <a:ext cx="707400" cy="7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414570" y="3957985"/>
            <a:ext cx="707400" cy="70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9782800" y="-4906"/>
            <a:ext cx="2433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9780572" y="5708148"/>
            <a:ext cx="602700" cy="53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 rot="10800000">
            <a:off x="9783148" y="3708564"/>
            <a:ext cx="466318" cy="954566"/>
          </a:xfrm>
          <a:custGeom>
            <a:rect b="b" l="l" r="r" t="t"/>
            <a:pathLst>
              <a:path extrusionOk="0" h="1491510" w="728622">
                <a:moveTo>
                  <a:pt x="728622" y="0"/>
                </a:moveTo>
                <a:lnTo>
                  <a:pt x="728622" y="1491510"/>
                </a:lnTo>
                <a:lnTo>
                  <a:pt x="670324" y="1488566"/>
                </a:lnTo>
                <a:cubicBezTo>
                  <a:pt x="293813" y="1450329"/>
                  <a:pt x="0" y="1132354"/>
                  <a:pt x="0" y="745755"/>
                </a:cubicBezTo>
                <a:cubicBezTo>
                  <a:pt x="0" y="359157"/>
                  <a:pt x="293813" y="41181"/>
                  <a:pt x="670324" y="29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0303054" y="3638308"/>
            <a:ext cx="1243500" cy="129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 rot="10800000">
            <a:off x="11546541" y="4318725"/>
            <a:ext cx="669300" cy="644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 rot="-5400000">
            <a:off x="10300821" y="4935753"/>
            <a:ext cx="602700" cy="6027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 rot="5400000">
            <a:off x="11577573" y="6215459"/>
            <a:ext cx="640500" cy="64050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0914848" y="4937819"/>
            <a:ext cx="1301100" cy="1268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 flipH="1" rot="5400000">
            <a:off x="10920136" y="6203177"/>
            <a:ext cx="649500" cy="655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 rot="10800000">
            <a:off x="9771970" y="5710259"/>
            <a:ext cx="1147800" cy="1147800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673126" y="3726682"/>
            <a:ext cx="465900" cy="465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1548970" y="3600350"/>
            <a:ext cx="688372" cy="719290"/>
          </a:xfrm>
          <a:custGeom>
            <a:rect b="b" l="l" r="r" t="t"/>
            <a:pathLst>
              <a:path extrusionOk="0" h="1046240" w="1050950">
                <a:moveTo>
                  <a:pt x="530187" y="0"/>
                </a:moveTo>
                <a:lnTo>
                  <a:pt x="1040091" y="7719"/>
                </a:lnTo>
                <a:lnTo>
                  <a:pt x="1050950" y="520763"/>
                </a:lnTo>
                <a:cubicBezTo>
                  <a:pt x="1050950" y="808372"/>
                  <a:pt x="817796" y="1041526"/>
                  <a:pt x="530187" y="1041526"/>
                </a:cubicBezTo>
                <a:lnTo>
                  <a:pt x="0" y="1046240"/>
                </a:lnTo>
                <a:lnTo>
                  <a:pt x="0" y="527765"/>
                </a:lnTo>
                <a:cubicBezTo>
                  <a:pt x="13286" y="209382"/>
                  <a:pt x="225546" y="20510"/>
                  <a:pt x="530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7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5"/>
          <p:cNvSpPr txBox="1"/>
          <p:nvPr>
            <p:ph type="title"/>
          </p:nvPr>
        </p:nvSpPr>
        <p:spPr>
          <a:xfrm>
            <a:off x="415650" y="1409575"/>
            <a:ext cx="11360700" cy="240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 rot="5400000">
            <a:off x="-38850" y="4286412"/>
            <a:ext cx="1522500" cy="148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/>
          <p:nvPr/>
        </p:nvSpPr>
        <p:spPr>
          <a:xfrm rot="5400000">
            <a:off x="-22350" y="4675252"/>
            <a:ext cx="1493400" cy="149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/>
          <p:nvPr/>
        </p:nvSpPr>
        <p:spPr>
          <a:xfrm rot="5400000">
            <a:off x="2399228" y="4269896"/>
            <a:ext cx="2217600" cy="22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 rot="5400000">
            <a:off x="4628576" y="4612405"/>
            <a:ext cx="1493400" cy="14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 rot="5400000">
            <a:off x="5337150" y="30225"/>
            <a:ext cx="1509600" cy="12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 rot="-5400000">
            <a:off x="5148401" y="4876246"/>
            <a:ext cx="983640" cy="2013539"/>
          </a:xfrm>
          <a:custGeom>
            <a:rect b="b" l="l" r="r" t="t"/>
            <a:pathLst>
              <a:path extrusionOk="0" h="1491510" w="728622">
                <a:moveTo>
                  <a:pt x="728622" y="0"/>
                </a:moveTo>
                <a:lnTo>
                  <a:pt x="728622" y="1491510"/>
                </a:lnTo>
                <a:lnTo>
                  <a:pt x="670324" y="1488566"/>
                </a:lnTo>
                <a:cubicBezTo>
                  <a:pt x="293813" y="1450329"/>
                  <a:pt x="0" y="1132354"/>
                  <a:pt x="0" y="745755"/>
                </a:cubicBezTo>
                <a:cubicBezTo>
                  <a:pt x="0" y="359157"/>
                  <a:pt x="293813" y="41181"/>
                  <a:pt x="670324" y="29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 rot="10800000">
            <a:off x="3506990" y="5371012"/>
            <a:ext cx="1102800" cy="11028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 rot="5400000">
            <a:off x="2413252" y="4226304"/>
            <a:ext cx="2171400" cy="2171400"/>
          </a:xfrm>
          <a:prstGeom prst="pie">
            <a:avLst>
              <a:gd fmla="val 0" name="adj1"/>
              <a:gd fmla="val 540173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493390" y="5652677"/>
            <a:ext cx="983700" cy="9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11232560" y="4948799"/>
            <a:ext cx="859800" cy="85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 rot="5400000">
            <a:off x="-679350" y="3810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">
  <p:cSld name="CUSTOM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idx="1" type="body"/>
          </p:nvPr>
        </p:nvSpPr>
        <p:spPr>
          <a:xfrm>
            <a:off x="415600" y="1536639"/>
            <a:ext cx="85686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415600" y="593375"/>
            <a:ext cx="8568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6"/>
          <p:cNvSpPr/>
          <p:nvPr/>
        </p:nvSpPr>
        <p:spPr>
          <a:xfrm>
            <a:off x="9445770" y="-10925"/>
            <a:ext cx="2746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 rot="5400000">
            <a:off x="10844912" y="5501505"/>
            <a:ext cx="1351800" cy="135180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9445658" y="2804473"/>
            <a:ext cx="2746200" cy="26772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 flipH="1" rot="5400000">
            <a:off x="9456937" y="5475687"/>
            <a:ext cx="1371000" cy="13842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11170590" y="1625277"/>
            <a:ext cx="983700" cy="9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r main point">
  <p:cSld name="CUSTOM_6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653675" y="2286925"/>
            <a:ext cx="8490300" cy="376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7"/>
          <p:cNvSpPr txBox="1"/>
          <p:nvPr>
            <p:ph idx="2" type="sldNum"/>
          </p:nvPr>
        </p:nvSpPr>
        <p:spPr>
          <a:xfrm rot="10800000">
            <a:off x="159640" y="15700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7"/>
          <p:cNvSpPr/>
          <p:nvPr/>
        </p:nvSpPr>
        <p:spPr>
          <a:xfrm rot="-5400000">
            <a:off x="10704300" y="1123417"/>
            <a:ext cx="1522500" cy="148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 rot="-5400000">
            <a:off x="10716900" y="730677"/>
            <a:ext cx="1493400" cy="149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 rot="-5400000">
            <a:off x="7571122" y="411833"/>
            <a:ext cx="2217600" cy="22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 rot="-5400000">
            <a:off x="6065974" y="793524"/>
            <a:ext cx="1493400" cy="14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 rot="-5400000">
            <a:off x="5341200" y="-5359496"/>
            <a:ext cx="1509600" cy="12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 rot="5400000">
            <a:off x="6055909" y="9545"/>
            <a:ext cx="983640" cy="2013538"/>
          </a:xfrm>
          <a:custGeom>
            <a:rect b="b" l="l" r="r" t="t"/>
            <a:pathLst>
              <a:path extrusionOk="0" h="1491510" w="728622">
                <a:moveTo>
                  <a:pt x="728622" y="0"/>
                </a:moveTo>
                <a:lnTo>
                  <a:pt x="728622" y="1491510"/>
                </a:lnTo>
                <a:lnTo>
                  <a:pt x="670324" y="1488566"/>
                </a:lnTo>
                <a:cubicBezTo>
                  <a:pt x="293813" y="1450329"/>
                  <a:pt x="0" y="1132354"/>
                  <a:pt x="0" y="745755"/>
                </a:cubicBezTo>
                <a:cubicBezTo>
                  <a:pt x="0" y="359157"/>
                  <a:pt x="293813" y="41181"/>
                  <a:pt x="670324" y="29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7578160" y="425517"/>
            <a:ext cx="1102800" cy="11028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 rot="-5400000">
            <a:off x="7603298" y="501625"/>
            <a:ext cx="2171400" cy="2171400"/>
          </a:xfrm>
          <a:prstGeom prst="pie">
            <a:avLst>
              <a:gd fmla="val 0" name="adj1"/>
              <a:gd fmla="val 540173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 rot="10800000">
            <a:off x="9710860" y="262953"/>
            <a:ext cx="983700" cy="9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rot="10800000">
            <a:off x="95590" y="1090730"/>
            <a:ext cx="859800" cy="85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8154187" y="61275"/>
            <a:ext cx="2625000" cy="2738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 rot="10800000">
            <a:off x="10779600" y="1497393"/>
            <a:ext cx="1412400" cy="1360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10784263" y="-18852"/>
            <a:ext cx="1452938" cy="1517048"/>
          </a:xfrm>
          <a:custGeom>
            <a:rect b="b" l="l" r="r" t="t"/>
            <a:pathLst>
              <a:path extrusionOk="0" h="1046240" w="1050950">
                <a:moveTo>
                  <a:pt x="530187" y="0"/>
                </a:moveTo>
                <a:lnTo>
                  <a:pt x="1040091" y="7719"/>
                </a:lnTo>
                <a:lnTo>
                  <a:pt x="1050950" y="520763"/>
                </a:lnTo>
                <a:cubicBezTo>
                  <a:pt x="1050950" y="808372"/>
                  <a:pt x="817796" y="1041526"/>
                  <a:pt x="530187" y="1041526"/>
                </a:cubicBezTo>
                <a:lnTo>
                  <a:pt x="0" y="1046240"/>
                </a:lnTo>
                <a:lnTo>
                  <a:pt x="0" y="527765"/>
                </a:lnTo>
                <a:cubicBezTo>
                  <a:pt x="13286" y="209382"/>
                  <a:pt x="225546" y="20510"/>
                  <a:pt x="530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7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 flipH="1">
            <a:off x="2" y="-12"/>
            <a:ext cx="513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/>
          <p:nvPr/>
        </p:nvSpPr>
        <p:spPr>
          <a:xfrm flipH="1" rot="10800000">
            <a:off x="40527" y="1516255"/>
            <a:ext cx="1412400" cy="1360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 flipH="1">
            <a:off x="-12" y="10"/>
            <a:ext cx="1452938" cy="1517048"/>
          </a:xfrm>
          <a:custGeom>
            <a:rect b="b" l="l" r="r" t="t"/>
            <a:pathLst>
              <a:path extrusionOk="0" h="1046240" w="1050950">
                <a:moveTo>
                  <a:pt x="530187" y="0"/>
                </a:moveTo>
                <a:lnTo>
                  <a:pt x="1040091" y="7719"/>
                </a:lnTo>
                <a:lnTo>
                  <a:pt x="1050950" y="520763"/>
                </a:lnTo>
                <a:cubicBezTo>
                  <a:pt x="1050950" y="808372"/>
                  <a:pt x="817796" y="1041526"/>
                  <a:pt x="530187" y="1041526"/>
                </a:cubicBezTo>
                <a:lnTo>
                  <a:pt x="0" y="1046240"/>
                </a:lnTo>
                <a:lnTo>
                  <a:pt x="0" y="527765"/>
                </a:lnTo>
                <a:cubicBezTo>
                  <a:pt x="13286" y="209382"/>
                  <a:pt x="225546" y="20510"/>
                  <a:pt x="530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7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-6" y="4295589"/>
            <a:ext cx="2562300" cy="256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4686740" y="262702"/>
            <a:ext cx="983700" cy="98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3923460" y="1095849"/>
            <a:ext cx="859800" cy="85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 rot="-5400000">
            <a:off x="1452912" y="1520605"/>
            <a:ext cx="1351800" cy="135180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1452925" y="2636800"/>
            <a:ext cx="3734400" cy="4221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  <p:sp>
        <p:nvSpPr>
          <p:cNvPr id="117" name="Google Shape;117;p8"/>
          <p:cNvSpPr txBox="1"/>
          <p:nvPr/>
        </p:nvSpPr>
        <p:spPr>
          <a:xfrm flipH="1" rot="-5400000">
            <a:off x="11207850" y="62492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>
  <p:cSld name="CUSTOM_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587350" y="593375"/>
            <a:ext cx="948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587350" y="1750975"/>
            <a:ext cx="4516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2" name="Google Shape;122;p9"/>
          <p:cNvSpPr txBox="1"/>
          <p:nvPr>
            <p:ph idx="2" type="body"/>
          </p:nvPr>
        </p:nvSpPr>
        <p:spPr>
          <a:xfrm>
            <a:off x="5551540" y="1750975"/>
            <a:ext cx="4516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3" name="Google Shape;123;p9"/>
          <p:cNvSpPr txBox="1"/>
          <p:nvPr>
            <p:ph idx="3" type="sldNum"/>
          </p:nvPr>
        </p:nvSpPr>
        <p:spPr>
          <a:xfrm>
            <a:off x="11595187" y="6420890"/>
            <a:ext cx="499500" cy="35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10068004" y="6376424"/>
            <a:ext cx="492300" cy="48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0330794" y="6375165"/>
            <a:ext cx="483000" cy="48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10310471" y="4878427"/>
            <a:ext cx="483000" cy="48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0561625" y="-4900"/>
            <a:ext cx="165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10560311" y="6073115"/>
            <a:ext cx="411300" cy="36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 rot="10800000">
            <a:off x="10561615" y="4707234"/>
            <a:ext cx="318772" cy="652536"/>
          </a:xfrm>
          <a:custGeom>
            <a:rect b="b" l="l" r="r" t="t"/>
            <a:pathLst>
              <a:path extrusionOk="0" h="1491510" w="728622">
                <a:moveTo>
                  <a:pt x="728622" y="0"/>
                </a:moveTo>
                <a:lnTo>
                  <a:pt x="728622" y="1491510"/>
                </a:lnTo>
                <a:lnTo>
                  <a:pt x="670324" y="1488566"/>
                </a:lnTo>
                <a:cubicBezTo>
                  <a:pt x="293813" y="1450329"/>
                  <a:pt x="0" y="1132354"/>
                  <a:pt x="0" y="745755"/>
                </a:cubicBezTo>
                <a:cubicBezTo>
                  <a:pt x="0" y="359157"/>
                  <a:pt x="293813" y="41181"/>
                  <a:pt x="670324" y="29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10916967" y="4660210"/>
            <a:ext cx="848700" cy="885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 rot="10800000">
            <a:off x="11765770" y="5124750"/>
            <a:ext cx="456900" cy="439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 rot="-5400000">
            <a:off x="10915442" y="5545978"/>
            <a:ext cx="411300" cy="4113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rot="5400000">
            <a:off x="11787094" y="6419413"/>
            <a:ext cx="437100" cy="43710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1334588" y="5547276"/>
            <a:ext cx="888300" cy="865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11338209" y="6411038"/>
            <a:ext cx="443400" cy="4476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 rot="10800000">
            <a:off x="10554348" y="6074462"/>
            <a:ext cx="783600" cy="783600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9804348" y="4720535"/>
            <a:ext cx="318000" cy="3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11767452" y="4634300"/>
            <a:ext cx="470300" cy="491733"/>
          </a:xfrm>
          <a:custGeom>
            <a:rect b="b" l="l" r="r" t="t"/>
            <a:pathLst>
              <a:path extrusionOk="0" h="1046240" w="1050950">
                <a:moveTo>
                  <a:pt x="530187" y="0"/>
                </a:moveTo>
                <a:lnTo>
                  <a:pt x="1040091" y="7719"/>
                </a:lnTo>
                <a:lnTo>
                  <a:pt x="1050950" y="520763"/>
                </a:lnTo>
                <a:cubicBezTo>
                  <a:pt x="1050950" y="808372"/>
                  <a:pt x="817796" y="1041526"/>
                  <a:pt x="530187" y="1041526"/>
                </a:cubicBezTo>
                <a:lnTo>
                  <a:pt x="0" y="1046240"/>
                </a:lnTo>
                <a:lnTo>
                  <a:pt x="0" y="527765"/>
                </a:lnTo>
                <a:cubicBezTo>
                  <a:pt x="13286" y="209382"/>
                  <a:pt x="225546" y="20510"/>
                  <a:pt x="530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7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0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143" name="Google Shape;143;p10"/>
          <p:cNvSpPr txBox="1"/>
          <p:nvPr>
            <p:ph idx="2" type="sldNum"/>
          </p:nvPr>
        </p:nvSpPr>
        <p:spPr>
          <a:xfrm rot="-5400000">
            <a:off x="11684028" y="213725"/>
            <a:ext cx="499500" cy="35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0"/>
          <p:cNvSpPr/>
          <p:nvPr/>
        </p:nvSpPr>
        <p:spPr>
          <a:xfrm rot="-5400000">
            <a:off x="11704962" y="1682708"/>
            <a:ext cx="492300" cy="48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/>
          <p:nvPr/>
        </p:nvSpPr>
        <p:spPr>
          <a:xfrm rot="-5400000">
            <a:off x="11708953" y="1423967"/>
            <a:ext cx="483000" cy="48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 rot="-5400000">
            <a:off x="10212215" y="1444290"/>
            <a:ext cx="483000" cy="48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 rot="-5400000">
            <a:off x="11385003" y="1288051"/>
            <a:ext cx="411300" cy="36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 rot="5400000">
            <a:off x="10207904" y="1190493"/>
            <a:ext cx="318772" cy="652536"/>
          </a:xfrm>
          <a:custGeom>
            <a:rect b="b" l="l" r="r" t="t"/>
            <a:pathLst>
              <a:path extrusionOk="0" h="1491510" w="728622">
                <a:moveTo>
                  <a:pt x="728622" y="0"/>
                </a:moveTo>
                <a:lnTo>
                  <a:pt x="728622" y="1491510"/>
                </a:lnTo>
                <a:lnTo>
                  <a:pt x="670324" y="1488566"/>
                </a:lnTo>
                <a:cubicBezTo>
                  <a:pt x="293813" y="1450329"/>
                  <a:pt x="0" y="1132354"/>
                  <a:pt x="0" y="745755"/>
                </a:cubicBezTo>
                <a:cubicBezTo>
                  <a:pt x="0" y="359157"/>
                  <a:pt x="293813" y="41181"/>
                  <a:pt x="670324" y="29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rot="-5400000">
            <a:off x="10012448" y="453645"/>
            <a:ext cx="848700" cy="885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rot="5400000">
            <a:off x="10449988" y="23641"/>
            <a:ext cx="456900" cy="439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rot="10800000">
            <a:off x="10879766" y="911019"/>
            <a:ext cx="411300" cy="411300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11753201" y="13568"/>
            <a:ext cx="437100" cy="437100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 rot="-5400000">
            <a:off x="10869664" y="26273"/>
            <a:ext cx="888300" cy="865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 flipH="1">
            <a:off x="11746926" y="454053"/>
            <a:ext cx="443400" cy="4476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/>
          <p:nvPr/>
        </p:nvSpPr>
        <p:spPr>
          <a:xfrm rot="5400000">
            <a:off x="11408250" y="899813"/>
            <a:ext cx="783600" cy="783600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 rot="-5400000">
            <a:off x="9978804" y="-10707"/>
            <a:ext cx="470300" cy="491733"/>
          </a:xfrm>
          <a:custGeom>
            <a:rect b="b" l="l" r="r" t="t"/>
            <a:pathLst>
              <a:path extrusionOk="0" h="1046240" w="1050950">
                <a:moveTo>
                  <a:pt x="530187" y="0"/>
                </a:moveTo>
                <a:lnTo>
                  <a:pt x="1040091" y="7719"/>
                </a:lnTo>
                <a:lnTo>
                  <a:pt x="1050950" y="520763"/>
                </a:lnTo>
                <a:cubicBezTo>
                  <a:pt x="1050950" y="808372"/>
                  <a:pt x="817796" y="1041526"/>
                  <a:pt x="530187" y="1041526"/>
                </a:cubicBezTo>
                <a:lnTo>
                  <a:pt x="0" y="1046240"/>
                </a:lnTo>
                <a:lnTo>
                  <a:pt x="0" y="527765"/>
                </a:lnTo>
                <a:cubicBezTo>
                  <a:pt x="13286" y="209382"/>
                  <a:pt x="225546" y="20510"/>
                  <a:pt x="5301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7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Yeseva One"/>
              <a:buNone/>
              <a:defRPr sz="37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rma Medium"/>
              <a:buChar char="●"/>
              <a:defRPr sz="24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Karma Medium"/>
              <a:buChar char="○"/>
              <a:defRPr sz="19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Karma Medium"/>
              <a:buChar char="■"/>
              <a:defRPr sz="19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Karma Medium"/>
              <a:buChar char="●"/>
              <a:defRPr sz="19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Karma Medium"/>
              <a:buChar char="○"/>
              <a:defRPr sz="19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Karma Medium"/>
              <a:buChar char="■"/>
              <a:defRPr sz="19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Karma Medium"/>
              <a:buChar char="●"/>
              <a:defRPr sz="19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Karma Medium"/>
              <a:buChar char="○"/>
              <a:defRPr sz="19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Karma Medium"/>
              <a:buChar char="■"/>
              <a:defRPr sz="1900">
                <a:solidFill>
                  <a:schemeClr val="dk1"/>
                </a:solidFill>
                <a:latin typeface="Karma Medium"/>
                <a:ea typeface="Karma Medium"/>
                <a:cs typeface="Karma Medium"/>
                <a:sym typeface="Karma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5792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idx="1" type="subTitle"/>
          </p:nvPr>
        </p:nvSpPr>
        <p:spPr>
          <a:xfrm>
            <a:off x="306475" y="3321625"/>
            <a:ext cx="6117300" cy="6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AND HERE YOUR SUBTITLE</a:t>
            </a:r>
            <a:endParaRPr sz="3200"/>
          </a:p>
        </p:txBody>
      </p:sp>
      <p:sp>
        <p:nvSpPr>
          <p:cNvPr id="194" name="Google Shape;194;p14"/>
          <p:cNvSpPr txBox="1"/>
          <p:nvPr>
            <p:ph type="ctrTitle"/>
          </p:nvPr>
        </p:nvSpPr>
        <p:spPr>
          <a:xfrm>
            <a:off x="306475" y="2034375"/>
            <a:ext cx="6674700" cy="169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presentation title</a:t>
            </a:r>
            <a:endParaRPr/>
          </a:p>
        </p:txBody>
      </p:sp>
      <p:grpSp>
        <p:nvGrpSpPr>
          <p:cNvPr id="195" name="Google Shape;195;p14"/>
          <p:cNvGrpSpPr/>
          <p:nvPr/>
        </p:nvGrpSpPr>
        <p:grpSpPr>
          <a:xfrm>
            <a:off x="6923989" y="442599"/>
            <a:ext cx="5268011" cy="6415401"/>
            <a:chOff x="6923989" y="442599"/>
            <a:chExt cx="5268011" cy="6415401"/>
          </a:xfrm>
        </p:grpSpPr>
        <p:pic>
          <p:nvPicPr>
            <p:cNvPr descr="A person in a dark room&#10;&#10;Description automatically generated" id="196" name="Google Shape;196;p14"/>
            <p:cNvPicPr preferRelativeResize="0"/>
            <p:nvPr/>
          </p:nvPicPr>
          <p:blipFill rotWithShape="1">
            <a:blip r:embed="rId3">
              <a:alphaModFix/>
            </a:blip>
            <a:srcRect b="35392" l="13939" r="22349" t="21100"/>
            <a:stretch/>
          </p:blipFill>
          <p:spPr>
            <a:xfrm flipH="1">
              <a:off x="10103962" y="3351136"/>
              <a:ext cx="2088038" cy="2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erson posing for the camera&#10;&#10;Description automatically generated" id="197" name="Google Shape;197;p14"/>
            <p:cNvPicPr preferRelativeResize="0"/>
            <p:nvPr/>
          </p:nvPicPr>
          <p:blipFill rotWithShape="1">
            <a:blip r:embed="rId4">
              <a:alphaModFix/>
            </a:blip>
            <a:srcRect b="54229" l="65870" r="0" t="0"/>
            <a:stretch/>
          </p:blipFill>
          <p:spPr>
            <a:xfrm>
              <a:off x="8158899" y="442599"/>
              <a:ext cx="2652374" cy="2371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erson looking at the camera&#10;&#10;Description automatically generated" id="198" name="Google Shape;198;p14"/>
            <p:cNvPicPr preferRelativeResize="0"/>
            <p:nvPr/>
          </p:nvPicPr>
          <p:blipFill rotWithShape="1">
            <a:blip r:embed="rId5">
              <a:alphaModFix/>
            </a:blip>
            <a:srcRect b="39130" l="27965" r="30975" t="3736"/>
            <a:stretch/>
          </p:blipFill>
          <p:spPr>
            <a:xfrm>
              <a:off x="6923989" y="5132894"/>
              <a:ext cx="1859707" cy="17251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415650" y="353042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map title.</a:t>
            </a:r>
            <a:endParaRPr/>
          </a:p>
        </p:txBody>
      </p:sp>
      <p:grpSp>
        <p:nvGrpSpPr>
          <p:cNvPr id="253" name="Google Shape;253;p23"/>
          <p:cNvGrpSpPr/>
          <p:nvPr/>
        </p:nvGrpSpPr>
        <p:grpSpPr>
          <a:xfrm>
            <a:off x="1056387" y="2143043"/>
            <a:ext cx="9214097" cy="3908181"/>
            <a:chOff x="275475" y="1342375"/>
            <a:chExt cx="7012250" cy="3021400"/>
          </a:xfrm>
        </p:grpSpPr>
        <p:sp>
          <p:nvSpPr>
            <p:cNvPr id="254" name="Google Shape;254;p23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807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5" name="Google Shape;465;p23"/>
          <p:cNvSpPr txBox="1"/>
          <p:nvPr>
            <p:ph idx="1" type="subTitle"/>
          </p:nvPr>
        </p:nvSpPr>
        <p:spPr>
          <a:xfrm>
            <a:off x="309325" y="4039950"/>
            <a:ext cx="2225100" cy="235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use maps to show your offices or markets. Or as charts, highlighting the countries and adding your data.</a:t>
            </a:r>
            <a:endParaRPr sz="1800"/>
          </a:p>
        </p:txBody>
      </p:sp>
      <p:sp>
        <p:nvSpPr>
          <p:cNvPr id="466" name="Google Shape;466;p23"/>
          <p:cNvSpPr txBox="1"/>
          <p:nvPr>
            <p:ph idx="1" type="subTitle"/>
          </p:nvPr>
        </p:nvSpPr>
        <p:spPr>
          <a:xfrm>
            <a:off x="9747750" y="3212350"/>
            <a:ext cx="2225100" cy="274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double click on the desired country and change fill color.</a:t>
            </a:r>
            <a:endParaRPr sz="1800"/>
          </a:p>
        </p:txBody>
      </p:sp>
      <p:sp>
        <p:nvSpPr>
          <p:cNvPr id="467" name="Google Shape;467;p23"/>
          <p:cNvSpPr/>
          <p:nvPr/>
        </p:nvSpPr>
        <p:spPr>
          <a:xfrm>
            <a:off x="3962400" y="4727519"/>
            <a:ext cx="548700" cy="54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5457916" y="2915300"/>
            <a:ext cx="411000" cy="41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3153398" y="2562800"/>
            <a:ext cx="763500" cy="7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408750" y="3412602"/>
            <a:ext cx="2179500" cy="269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75" name="Google Shape;475;p24"/>
          <p:cNvSpPr txBox="1"/>
          <p:nvPr>
            <p:ph idx="2" type="subTitle"/>
          </p:nvPr>
        </p:nvSpPr>
        <p:spPr>
          <a:xfrm>
            <a:off x="710100" y="2352000"/>
            <a:ext cx="14532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FFFFFF"/>
                </a:solidFill>
              </a:rPr>
              <a:t>2005	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24"/>
          <p:cNvSpPr txBox="1"/>
          <p:nvPr>
            <p:ph idx="3" type="body"/>
          </p:nvPr>
        </p:nvSpPr>
        <p:spPr>
          <a:xfrm>
            <a:off x="2727313" y="3412602"/>
            <a:ext cx="2179500" cy="269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77" name="Google Shape;477;p24"/>
          <p:cNvSpPr txBox="1"/>
          <p:nvPr>
            <p:ph idx="4" type="subTitle"/>
          </p:nvPr>
        </p:nvSpPr>
        <p:spPr>
          <a:xfrm>
            <a:off x="2884125" y="2352000"/>
            <a:ext cx="15294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FFFFFF"/>
                </a:solidFill>
              </a:rPr>
              <a:t>2010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8" name="Google Shape;478;p24"/>
          <p:cNvSpPr txBox="1"/>
          <p:nvPr>
            <p:ph idx="5" type="body"/>
          </p:nvPr>
        </p:nvSpPr>
        <p:spPr>
          <a:xfrm>
            <a:off x="5045875" y="3412602"/>
            <a:ext cx="2179500" cy="269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79" name="Google Shape;479;p24"/>
          <p:cNvSpPr txBox="1"/>
          <p:nvPr>
            <p:ph idx="6" type="subTitle"/>
          </p:nvPr>
        </p:nvSpPr>
        <p:spPr>
          <a:xfrm>
            <a:off x="5309425" y="2352000"/>
            <a:ext cx="15951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FFFFFF"/>
                </a:solidFill>
              </a:rPr>
              <a:t>2015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24"/>
          <p:cNvSpPr txBox="1"/>
          <p:nvPr>
            <p:ph idx="7" type="body"/>
          </p:nvPr>
        </p:nvSpPr>
        <p:spPr>
          <a:xfrm>
            <a:off x="7364438" y="3412602"/>
            <a:ext cx="2179500" cy="269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81" name="Google Shape;481;p24"/>
          <p:cNvSpPr txBox="1"/>
          <p:nvPr>
            <p:ph idx="8" type="subTitle"/>
          </p:nvPr>
        </p:nvSpPr>
        <p:spPr>
          <a:xfrm>
            <a:off x="7745625" y="2352000"/>
            <a:ext cx="13983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FFFFFF"/>
                </a:solidFill>
              </a:rPr>
              <a:t>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24"/>
          <p:cNvSpPr txBox="1"/>
          <p:nvPr>
            <p:ph idx="9" type="body"/>
          </p:nvPr>
        </p:nvSpPr>
        <p:spPr>
          <a:xfrm>
            <a:off x="9683001" y="3412602"/>
            <a:ext cx="2179500" cy="269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83" name="Google Shape;483;p24"/>
          <p:cNvSpPr txBox="1"/>
          <p:nvPr>
            <p:ph idx="13" type="subTitle"/>
          </p:nvPr>
        </p:nvSpPr>
        <p:spPr>
          <a:xfrm>
            <a:off x="9910950" y="2352000"/>
            <a:ext cx="14532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FFFFFF"/>
                </a:solidFill>
              </a:rPr>
              <a:t>2025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24"/>
          <p:cNvSpPr txBox="1"/>
          <p:nvPr>
            <p:ph type="title"/>
          </p:nvPr>
        </p:nvSpPr>
        <p:spPr>
          <a:xfrm>
            <a:off x="415650" y="549142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timeline or process.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type="title"/>
          </p:nvPr>
        </p:nvSpPr>
        <p:spPr>
          <a:xfrm>
            <a:off x="5902000" y="1596875"/>
            <a:ext cx="527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490" name="Google Shape;490;p25"/>
          <p:cNvSpPr txBox="1"/>
          <p:nvPr>
            <p:ph idx="1" type="body"/>
          </p:nvPr>
        </p:nvSpPr>
        <p:spPr>
          <a:xfrm>
            <a:off x="5902000" y="3528550"/>
            <a:ext cx="5274000" cy="239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491" name="Google Shape;491;p25"/>
          <p:cNvGrpSpPr/>
          <p:nvPr/>
        </p:nvGrpSpPr>
        <p:grpSpPr>
          <a:xfrm>
            <a:off x="606568" y="2086573"/>
            <a:ext cx="3997928" cy="3342962"/>
            <a:chOff x="1295330" y="1868507"/>
            <a:chExt cx="4365503" cy="3647530"/>
          </a:xfrm>
        </p:grpSpPr>
        <p:grpSp>
          <p:nvGrpSpPr>
            <p:cNvPr id="492" name="Google Shape;492;p25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493" name="Google Shape;493;p25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494" name="Google Shape;494;p25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5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25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7" name="Google Shape;497;p25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498" name="Google Shape;498;p25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25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00" name="Google Shape;500;p25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26"/>
          <p:cNvGrpSpPr/>
          <p:nvPr/>
        </p:nvGrpSpPr>
        <p:grpSpPr>
          <a:xfrm>
            <a:off x="295014" y="2451206"/>
            <a:ext cx="4621215" cy="2370459"/>
            <a:chOff x="3289100" y="2648488"/>
            <a:chExt cx="5622600" cy="2876421"/>
          </a:xfrm>
        </p:grpSpPr>
        <p:grpSp>
          <p:nvGrpSpPr>
            <p:cNvPr id="506" name="Google Shape;506;p26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507" name="Google Shape;507;p26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8" name="Google Shape;508;p26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509" name="Google Shape;509;p26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26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11" name="Google Shape;511;p26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"/>
          <p:cNvSpPr txBox="1"/>
          <p:nvPr>
            <p:ph type="title"/>
          </p:nvPr>
        </p:nvSpPr>
        <p:spPr>
          <a:xfrm>
            <a:off x="5902000" y="1596875"/>
            <a:ext cx="527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513" name="Google Shape;513;p26"/>
          <p:cNvSpPr txBox="1"/>
          <p:nvPr>
            <p:ph idx="1" type="body"/>
          </p:nvPr>
        </p:nvSpPr>
        <p:spPr>
          <a:xfrm>
            <a:off x="5902000" y="3528550"/>
            <a:ext cx="5274000" cy="239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7"/>
          <p:cNvGrpSpPr/>
          <p:nvPr/>
        </p:nvGrpSpPr>
        <p:grpSpPr>
          <a:xfrm>
            <a:off x="1195873" y="992046"/>
            <a:ext cx="2798497" cy="5157974"/>
            <a:chOff x="8625436" y="1258061"/>
            <a:chExt cx="2388000" cy="4396500"/>
          </a:xfrm>
        </p:grpSpPr>
        <p:sp>
          <p:nvSpPr>
            <p:cNvPr id="519" name="Google Shape;519;p27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27"/>
          <p:cNvSpPr txBox="1"/>
          <p:nvPr>
            <p:ph type="title"/>
          </p:nvPr>
        </p:nvSpPr>
        <p:spPr>
          <a:xfrm>
            <a:off x="5902000" y="1596875"/>
            <a:ext cx="527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523" name="Google Shape;523;p27"/>
          <p:cNvSpPr txBox="1"/>
          <p:nvPr>
            <p:ph idx="1" type="body"/>
          </p:nvPr>
        </p:nvSpPr>
        <p:spPr>
          <a:xfrm>
            <a:off x="5902000" y="3528550"/>
            <a:ext cx="5274000" cy="239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888272" y="1035278"/>
            <a:ext cx="3357720" cy="4918548"/>
            <a:chOff x="6953045" y="1252870"/>
            <a:chExt cx="3186600" cy="4559700"/>
          </a:xfrm>
        </p:grpSpPr>
        <p:sp>
          <p:nvSpPr>
            <p:cNvPr id="529" name="Google Shape;529;p28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00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28"/>
          <p:cNvSpPr txBox="1"/>
          <p:nvPr>
            <p:ph type="title"/>
          </p:nvPr>
        </p:nvSpPr>
        <p:spPr>
          <a:xfrm>
            <a:off x="5902000" y="1596875"/>
            <a:ext cx="527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533" name="Google Shape;533;p28"/>
          <p:cNvSpPr txBox="1"/>
          <p:nvPr>
            <p:ph idx="1" type="body"/>
          </p:nvPr>
        </p:nvSpPr>
        <p:spPr>
          <a:xfrm>
            <a:off x="5902000" y="3528550"/>
            <a:ext cx="5274000" cy="239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415500" y="3787600"/>
            <a:ext cx="11361000" cy="243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/>
          <p:nvPr>
            <p:ph type="title"/>
          </p:nvPr>
        </p:nvSpPr>
        <p:spPr>
          <a:xfrm>
            <a:off x="8442575" y="2704500"/>
            <a:ext cx="3160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Editable Icons.</a:t>
            </a:r>
            <a:endParaRPr/>
          </a:p>
        </p:txBody>
      </p:sp>
      <p:grpSp>
        <p:nvGrpSpPr>
          <p:cNvPr id="544" name="Google Shape;544;p30"/>
          <p:cNvGrpSpPr/>
          <p:nvPr/>
        </p:nvGrpSpPr>
        <p:grpSpPr>
          <a:xfrm>
            <a:off x="1738187" y="1343347"/>
            <a:ext cx="405160" cy="265644"/>
            <a:chOff x="4797800" y="1994125"/>
            <a:chExt cx="306475" cy="186025"/>
          </a:xfrm>
        </p:grpSpPr>
        <p:sp>
          <p:nvSpPr>
            <p:cNvPr id="545" name="Google Shape;545;p30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0"/>
          <p:cNvSpPr/>
          <p:nvPr/>
        </p:nvSpPr>
        <p:spPr>
          <a:xfrm>
            <a:off x="1180981" y="1360158"/>
            <a:ext cx="351487" cy="322978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/>
          <p:nvPr/>
        </p:nvSpPr>
        <p:spPr>
          <a:xfrm>
            <a:off x="765893" y="1272783"/>
            <a:ext cx="211156" cy="417262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>
            <a:off x="2292925" y="1343894"/>
            <a:ext cx="352082" cy="265644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0"/>
          <p:cNvSpPr/>
          <p:nvPr/>
        </p:nvSpPr>
        <p:spPr>
          <a:xfrm>
            <a:off x="2796428" y="1298992"/>
            <a:ext cx="333805" cy="35546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0"/>
          <p:cNvSpPr/>
          <p:nvPr/>
        </p:nvSpPr>
        <p:spPr>
          <a:xfrm>
            <a:off x="3785742" y="1334271"/>
            <a:ext cx="299003" cy="294311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0"/>
          <p:cNvGrpSpPr/>
          <p:nvPr/>
        </p:nvGrpSpPr>
        <p:grpSpPr>
          <a:xfrm>
            <a:off x="4331473" y="1347497"/>
            <a:ext cx="352082" cy="266286"/>
            <a:chOff x="4250025" y="2848800"/>
            <a:chExt cx="266325" cy="186475"/>
          </a:xfrm>
        </p:grpSpPr>
        <p:sp>
          <p:nvSpPr>
            <p:cNvPr id="553" name="Google Shape;553;p30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0"/>
          <p:cNvGrpSpPr/>
          <p:nvPr/>
        </p:nvGrpSpPr>
        <p:grpSpPr>
          <a:xfrm>
            <a:off x="4928821" y="1309905"/>
            <a:ext cx="343224" cy="342077"/>
            <a:chOff x="4707700" y="2822475"/>
            <a:chExt cx="259625" cy="239550"/>
          </a:xfrm>
        </p:grpSpPr>
        <p:sp>
          <p:nvSpPr>
            <p:cNvPr id="556" name="Google Shape;556;p30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0"/>
          <p:cNvSpPr/>
          <p:nvPr/>
        </p:nvSpPr>
        <p:spPr>
          <a:xfrm>
            <a:off x="5402776" y="1313882"/>
            <a:ext cx="340878" cy="335259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5926269" y="1348304"/>
            <a:ext cx="352082" cy="266286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0"/>
          <p:cNvGrpSpPr/>
          <p:nvPr/>
        </p:nvGrpSpPr>
        <p:grpSpPr>
          <a:xfrm>
            <a:off x="6563988" y="1271670"/>
            <a:ext cx="351487" cy="417904"/>
            <a:chOff x="6425500" y="2795700"/>
            <a:chExt cx="265875" cy="292650"/>
          </a:xfrm>
        </p:grpSpPr>
        <p:sp>
          <p:nvSpPr>
            <p:cNvPr id="562" name="Google Shape;562;p30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30"/>
          <p:cNvSpPr/>
          <p:nvPr/>
        </p:nvSpPr>
        <p:spPr>
          <a:xfrm>
            <a:off x="7061672" y="1305937"/>
            <a:ext cx="352677" cy="351609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0"/>
          <p:cNvGrpSpPr/>
          <p:nvPr/>
        </p:nvGrpSpPr>
        <p:grpSpPr>
          <a:xfrm>
            <a:off x="7642029" y="1328944"/>
            <a:ext cx="350297" cy="304271"/>
            <a:chOff x="5549875" y="2418425"/>
            <a:chExt cx="264975" cy="213075"/>
          </a:xfrm>
        </p:grpSpPr>
        <p:sp>
          <p:nvSpPr>
            <p:cNvPr id="566" name="Google Shape;566;p30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30"/>
          <p:cNvSpPr/>
          <p:nvPr/>
        </p:nvSpPr>
        <p:spPr>
          <a:xfrm>
            <a:off x="787997" y="1966947"/>
            <a:ext cx="166936" cy="398769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30"/>
          <p:cNvGrpSpPr/>
          <p:nvPr/>
        </p:nvGrpSpPr>
        <p:grpSpPr>
          <a:xfrm>
            <a:off x="1738114" y="2004116"/>
            <a:ext cx="299598" cy="322978"/>
            <a:chOff x="3739275" y="2525850"/>
            <a:chExt cx="226625" cy="226175"/>
          </a:xfrm>
        </p:grpSpPr>
        <p:sp>
          <p:nvSpPr>
            <p:cNvPr id="570" name="Google Shape;570;p30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0"/>
          <p:cNvGrpSpPr/>
          <p:nvPr/>
        </p:nvGrpSpPr>
        <p:grpSpPr>
          <a:xfrm>
            <a:off x="1211300" y="1976074"/>
            <a:ext cx="272464" cy="379063"/>
            <a:chOff x="4518575" y="2506200"/>
            <a:chExt cx="206100" cy="265450"/>
          </a:xfrm>
        </p:grpSpPr>
        <p:sp>
          <p:nvSpPr>
            <p:cNvPr id="575" name="Google Shape;575;p30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0"/>
          <p:cNvGrpSpPr/>
          <p:nvPr/>
        </p:nvGrpSpPr>
        <p:grpSpPr>
          <a:xfrm>
            <a:off x="2292497" y="2004393"/>
            <a:ext cx="299631" cy="322978"/>
            <a:chOff x="4164375" y="1677425"/>
            <a:chExt cx="226650" cy="226175"/>
          </a:xfrm>
        </p:grpSpPr>
        <p:sp>
          <p:nvSpPr>
            <p:cNvPr id="585" name="Google Shape;585;p30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0"/>
          <p:cNvGrpSpPr/>
          <p:nvPr/>
        </p:nvGrpSpPr>
        <p:grpSpPr>
          <a:xfrm>
            <a:off x="3346463" y="1995162"/>
            <a:ext cx="299003" cy="322978"/>
            <a:chOff x="5226025" y="1677425"/>
            <a:chExt cx="226175" cy="226175"/>
          </a:xfrm>
        </p:grpSpPr>
        <p:sp>
          <p:nvSpPr>
            <p:cNvPr id="591" name="Google Shape;591;p30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0"/>
          <p:cNvGrpSpPr/>
          <p:nvPr/>
        </p:nvGrpSpPr>
        <p:grpSpPr>
          <a:xfrm>
            <a:off x="2819847" y="1995298"/>
            <a:ext cx="299003" cy="322978"/>
            <a:chOff x="4835275" y="1198350"/>
            <a:chExt cx="226175" cy="226175"/>
          </a:xfrm>
        </p:grpSpPr>
        <p:sp>
          <p:nvSpPr>
            <p:cNvPr id="594" name="Google Shape;594;p30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0"/>
          <p:cNvGrpSpPr/>
          <p:nvPr/>
        </p:nvGrpSpPr>
        <p:grpSpPr>
          <a:xfrm>
            <a:off x="4506675" y="1978432"/>
            <a:ext cx="347356" cy="375243"/>
            <a:chOff x="968775" y="1180050"/>
            <a:chExt cx="262750" cy="262775"/>
          </a:xfrm>
        </p:grpSpPr>
        <p:sp>
          <p:nvSpPr>
            <p:cNvPr id="597" name="Google Shape;597;p30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0"/>
          <p:cNvGrpSpPr/>
          <p:nvPr/>
        </p:nvGrpSpPr>
        <p:grpSpPr>
          <a:xfrm>
            <a:off x="3871577" y="2048689"/>
            <a:ext cx="386288" cy="234692"/>
            <a:chOff x="1678900" y="1231350"/>
            <a:chExt cx="292200" cy="164350"/>
          </a:xfrm>
        </p:grpSpPr>
        <p:sp>
          <p:nvSpPr>
            <p:cNvPr id="601" name="Google Shape;601;p30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0"/>
          <p:cNvSpPr/>
          <p:nvPr/>
        </p:nvSpPr>
        <p:spPr>
          <a:xfrm>
            <a:off x="5190557" y="1966965"/>
            <a:ext cx="245958" cy="380312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0"/>
          <p:cNvGrpSpPr/>
          <p:nvPr/>
        </p:nvGrpSpPr>
        <p:grpSpPr>
          <a:xfrm>
            <a:off x="5634811" y="1971736"/>
            <a:ext cx="322006" cy="369995"/>
            <a:chOff x="2405550" y="1181850"/>
            <a:chExt cx="243575" cy="259100"/>
          </a:xfrm>
        </p:grpSpPr>
        <p:sp>
          <p:nvSpPr>
            <p:cNvPr id="606" name="Google Shape;606;p30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0"/>
          <p:cNvSpPr/>
          <p:nvPr/>
        </p:nvSpPr>
        <p:spPr>
          <a:xfrm>
            <a:off x="6242946" y="1995905"/>
            <a:ext cx="299003" cy="322978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0"/>
          <p:cNvGrpSpPr/>
          <p:nvPr/>
        </p:nvGrpSpPr>
        <p:grpSpPr>
          <a:xfrm>
            <a:off x="6667999" y="1969433"/>
            <a:ext cx="286610" cy="374600"/>
            <a:chOff x="3086700" y="1180050"/>
            <a:chExt cx="216800" cy="262325"/>
          </a:xfrm>
        </p:grpSpPr>
        <p:sp>
          <p:nvSpPr>
            <p:cNvPr id="614" name="Google Shape;614;p30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0"/>
          <p:cNvGrpSpPr/>
          <p:nvPr/>
        </p:nvGrpSpPr>
        <p:grpSpPr>
          <a:xfrm>
            <a:off x="7174593" y="1957010"/>
            <a:ext cx="228243" cy="399447"/>
            <a:chOff x="3741075" y="1171575"/>
            <a:chExt cx="172650" cy="279725"/>
          </a:xfrm>
        </p:grpSpPr>
        <p:sp>
          <p:nvSpPr>
            <p:cNvPr id="617" name="Google Shape;617;p30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0"/>
          <p:cNvSpPr/>
          <p:nvPr/>
        </p:nvSpPr>
        <p:spPr>
          <a:xfrm>
            <a:off x="7632991" y="1970089"/>
            <a:ext cx="350330" cy="375207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0"/>
          <p:cNvGrpSpPr/>
          <p:nvPr/>
        </p:nvGrpSpPr>
        <p:grpSpPr>
          <a:xfrm>
            <a:off x="696095" y="2736533"/>
            <a:ext cx="351520" cy="265679"/>
            <a:chOff x="952700" y="1101100"/>
            <a:chExt cx="265900" cy="186050"/>
          </a:xfrm>
        </p:grpSpPr>
        <p:sp>
          <p:nvSpPr>
            <p:cNvPr id="623" name="Google Shape;623;p30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30"/>
          <p:cNvSpPr/>
          <p:nvPr/>
        </p:nvSpPr>
        <p:spPr>
          <a:xfrm>
            <a:off x="1222562" y="2649505"/>
            <a:ext cx="246520" cy="37970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1644423" y="2678214"/>
            <a:ext cx="396303" cy="41826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2216039" y="2678285"/>
            <a:ext cx="360939" cy="315374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2825405" y="2718242"/>
            <a:ext cx="311397" cy="352930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3387371" y="2714117"/>
            <a:ext cx="317875" cy="360570"/>
            <a:chOff x="5583325" y="1073450"/>
            <a:chExt cx="240450" cy="252500"/>
          </a:xfrm>
        </p:grpSpPr>
        <p:sp>
          <p:nvSpPr>
            <p:cNvPr id="631" name="Google Shape;631;p30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3871229" y="2703178"/>
            <a:ext cx="386850" cy="308983"/>
            <a:chOff x="1502275" y="3638775"/>
            <a:chExt cx="292625" cy="216375"/>
          </a:xfrm>
        </p:grpSpPr>
        <p:sp>
          <p:nvSpPr>
            <p:cNvPr id="636" name="Google Shape;636;p30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0"/>
          <p:cNvGrpSpPr/>
          <p:nvPr/>
        </p:nvGrpSpPr>
        <p:grpSpPr>
          <a:xfrm>
            <a:off x="4426268" y="2644992"/>
            <a:ext cx="354428" cy="379669"/>
            <a:chOff x="3171000" y="4021950"/>
            <a:chExt cx="268100" cy="265875"/>
          </a:xfrm>
        </p:grpSpPr>
        <p:sp>
          <p:nvSpPr>
            <p:cNvPr id="642" name="Google Shape;642;p30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0"/>
          <p:cNvSpPr/>
          <p:nvPr/>
        </p:nvSpPr>
        <p:spPr>
          <a:xfrm>
            <a:off x="4947032" y="2681285"/>
            <a:ext cx="394518" cy="426829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0"/>
          <p:cNvSpPr/>
          <p:nvPr/>
        </p:nvSpPr>
        <p:spPr>
          <a:xfrm>
            <a:off x="5501418" y="2665002"/>
            <a:ext cx="352082" cy="380455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30"/>
          <p:cNvGrpSpPr/>
          <p:nvPr/>
        </p:nvGrpSpPr>
        <p:grpSpPr>
          <a:xfrm>
            <a:off x="6015548" y="2699101"/>
            <a:ext cx="334400" cy="361213"/>
            <a:chOff x="5684575" y="4038000"/>
            <a:chExt cx="252950" cy="252950"/>
          </a:xfrm>
        </p:grpSpPr>
        <p:sp>
          <p:nvSpPr>
            <p:cNvPr id="647" name="Google Shape;647;p30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0"/>
          <p:cNvGrpSpPr/>
          <p:nvPr/>
        </p:nvGrpSpPr>
        <p:grpSpPr>
          <a:xfrm>
            <a:off x="6609129" y="2655592"/>
            <a:ext cx="247115" cy="418511"/>
            <a:chOff x="1982675" y="3599525"/>
            <a:chExt cx="186925" cy="293075"/>
          </a:xfrm>
        </p:grpSpPr>
        <p:sp>
          <p:nvSpPr>
            <p:cNvPr id="654" name="Google Shape;654;p30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0"/>
          <p:cNvGrpSpPr/>
          <p:nvPr/>
        </p:nvGrpSpPr>
        <p:grpSpPr>
          <a:xfrm>
            <a:off x="7115137" y="2655591"/>
            <a:ext cx="178106" cy="417904"/>
            <a:chOff x="2397075" y="3602200"/>
            <a:chExt cx="134725" cy="292650"/>
          </a:xfrm>
        </p:grpSpPr>
        <p:sp>
          <p:nvSpPr>
            <p:cNvPr id="660" name="Google Shape;660;p30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0"/>
          <p:cNvGrpSpPr/>
          <p:nvPr/>
        </p:nvGrpSpPr>
        <p:grpSpPr>
          <a:xfrm>
            <a:off x="749269" y="3372589"/>
            <a:ext cx="246520" cy="401982"/>
            <a:chOff x="2717350" y="3603525"/>
            <a:chExt cx="186475" cy="281500"/>
          </a:xfrm>
        </p:grpSpPr>
        <p:sp>
          <p:nvSpPr>
            <p:cNvPr id="666" name="Google Shape;666;p30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30"/>
          <p:cNvSpPr/>
          <p:nvPr/>
        </p:nvSpPr>
        <p:spPr>
          <a:xfrm>
            <a:off x="7551084" y="2681535"/>
            <a:ext cx="387478" cy="351074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30"/>
          <p:cNvGrpSpPr/>
          <p:nvPr/>
        </p:nvGrpSpPr>
        <p:grpSpPr>
          <a:xfrm>
            <a:off x="1192192" y="3383423"/>
            <a:ext cx="332053" cy="380312"/>
            <a:chOff x="3927075" y="3612900"/>
            <a:chExt cx="251175" cy="266325"/>
          </a:xfrm>
        </p:grpSpPr>
        <p:sp>
          <p:nvSpPr>
            <p:cNvPr id="672" name="Google Shape;672;p30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0"/>
          <p:cNvGrpSpPr/>
          <p:nvPr/>
        </p:nvGrpSpPr>
        <p:grpSpPr>
          <a:xfrm>
            <a:off x="1720297" y="3445855"/>
            <a:ext cx="336152" cy="363747"/>
            <a:chOff x="4324975" y="3617800"/>
            <a:chExt cx="254275" cy="254725"/>
          </a:xfrm>
        </p:grpSpPr>
        <p:sp>
          <p:nvSpPr>
            <p:cNvPr id="675" name="Google Shape;675;p30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0"/>
          <p:cNvGrpSpPr/>
          <p:nvPr/>
        </p:nvGrpSpPr>
        <p:grpSpPr>
          <a:xfrm>
            <a:off x="2253955" y="3514649"/>
            <a:ext cx="399872" cy="228087"/>
            <a:chOff x="4728650" y="3665975"/>
            <a:chExt cx="302475" cy="159725"/>
          </a:xfrm>
        </p:grpSpPr>
        <p:sp>
          <p:nvSpPr>
            <p:cNvPr id="679" name="Google Shape;679;p30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0"/>
          <p:cNvGrpSpPr/>
          <p:nvPr/>
        </p:nvGrpSpPr>
        <p:grpSpPr>
          <a:xfrm>
            <a:off x="2780622" y="3469772"/>
            <a:ext cx="382719" cy="296239"/>
            <a:chOff x="5164925" y="3642775"/>
            <a:chExt cx="289500" cy="207450"/>
          </a:xfrm>
        </p:grpSpPr>
        <p:sp>
          <p:nvSpPr>
            <p:cNvPr id="682" name="Google Shape;682;p30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30"/>
          <p:cNvSpPr/>
          <p:nvPr/>
        </p:nvSpPr>
        <p:spPr>
          <a:xfrm>
            <a:off x="3381393" y="3379680"/>
            <a:ext cx="360939" cy="38984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3885211" y="3413119"/>
            <a:ext cx="334367" cy="322978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362431" y="3401854"/>
            <a:ext cx="318470" cy="345505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0"/>
          <p:cNvSpPr/>
          <p:nvPr/>
        </p:nvSpPr>
        <p:spPr>
          <a:xfrm>
            <a:off x="4943431" y="3324619"/>
            <a:ext cx="351487" cy="37970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0"/>
          <p:cNvSpPr/>
          <p:nvPr/>
        </p:nvSpPr>
        <p:spPr>
          <a:xfrm>
            <a:off x="5452783" y="3324316"/>
            <a:ext cx="351487" cy="380312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0"/>
          <p:cNvSpPr/>
          <p:nvPr/>
        </p:nvSpPr>
        <p:spPr>
          <a:xfrm>
            <a:off x="5962135" y="3316407"/>
            <a:ext cx="340283" cy="440181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0"/>
          <p:cNvSpPr/>
          <p:nvPr/>
        </p:nvSpPr>
        <p:spPr>
          <a:xfrm>
            <a:off x="6576126" y="3375555"/>
            <a:ext cx="298441" cy="360713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7101237" y="3380031"/>
            <a:ext cx="327294" cy="350538"/>
            <a:chOff x="5717150" y="2098500"/>
            <a:chExt cx="247575" cy="245475"/>
          </a:xfrm>
        </p:grpSpPr>
        <p:sp>
          <p:nvSpPr>
            <p:cNvPr id="695" name="Google Shape;695;p30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0"/>
          <p:cNvSpPr/>
          <p:nvPr/>
        </p:nvSpPr>
        <p:spPr>
          <a:xfrm>
            <a:off x="7650833" y="3309979"/>
            <a:ext cx="283106" cy="408979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0"/>
          <p:cNvSpPr/>
          <p:nvPr/>
        </p:nvSpPr>
        <p:spPr>
          <a:xfrm>
            <a:off x="686910" y="4146703"/>
            <a:ext cx="369169" cy="265679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0"/>
          <p:cNvSpPr/>
          <p:nvPr/>
        </p:nvSpPr>
        <p:spPr>
          <a:xfrm>
            <a:off x="1207198" y="4126636"/>
            <a:ext cx="299036" cy="305806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30"/>
          <p:cNvGrpSpPr/>
          <p:nvPr/>
        </p:nvGrpSpPr>
        <p:grpSpPr>
          <a:xfrm>
            <a:off x="1678727" y="4051410"/>
            <a:ext cx="352082" cy="332546"/>
            <a:chOff x="6435300" y="2742175"/>
            <a:chExt cx="266325" cy="232875"/>
          </a:xfrm>
        </p:grpSpPr>
        <p:sp>
          <p:nvSpPr>
            <p:cNvPr id="702" name="Google Shape;702;p30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0"/>
          <p:cNvGrpSpPr/>
          <p:nvPr/>
        </p:nvGrpSpPr>
        <p:grpSpPr>
          <a:xfrm>
            <a:off x="2725665" y="4134348"/>
            <a:ext cx="333805" cy="360570"/>
            <a:chOff x="674800" y="2146225"/>
            <a:chExt cx="252500" cy="252500"/>
          </a:xfrm>
        </p:grpSpPr>
        <p:sp>
          <p:nvSpPr>
            <p:cNvPr id="705" name="Google Shape;705;p30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3252716" y="4146381"/>
            <a:ext cx="333805" cy="360570"/>
            <a:chOff x="2164225" y="2146225"/>
            <a:chExt cx="252500" cy="252500"/>
          </a:xfrm>
        </p:grpSpPr>
        <p:sp>
          <p:nvSpPr>
            <p:cNvPr id="710" name="Google Shape;710;p30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0"/>
          <p:cNvGrpSpPr/>
          <p:nvPr/>
        </p:nvGrpSpPr>
        <p:grpSpPr>
          <a:xfrm>
            <a:off x="2198626" y="4146176"/>
            <a:ext cx="334400" cy="361213"/>
            <a:chOff x="689975" y="1737200"/>
            <a:chExt cx="252950" cy="252950"/>
          </a:xfrm>
        </p:grpSpPr>
        <p:sp>
          <p:nvSpPr>
            <p:cNvPr id="715" name="Google Shape;715;p30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0"/>
          <p:cNvGrpSpPr/>
          <p:nvPr/>
        </p:nvGrpSpPr>
        <p:grpSpPr>
          <a:xfrm>
            <a:off x="3779487" y="4135570"/>
            <a:ext cx="334400" cy="360570"/>
            <a:chOff x="2961350" y="1740750"/>
            <a:chExt cx="252950" cy="252500"/>
          </a:xfrm>
        </p:grpSpPr>
        <p:sp>
          <p:nvSpPr>
            <p:cNvPr id="722" name="Google Shape;722;p30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0"/>
          <p:cNvSpPr/>
          <p:nvPr/>
        </p:nvSpPr>
        <p:spPr>
          <a:xfrm>
            <a:off x="4337155" y="4166217"/>
            <a:ext cx="333026" cy="359933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729" name="Google Shape;729;p30"/>
          <p:cNvGrpSpPr/>
          <p:nvPr/>
        </p:nvGrpSpPr>
        <p:grpSpPr>
          <a:xfrm>
            <a:off x="4863521" y="4081328"/>
            <a:ext cx="271902" cy="394342"/>
            <a:chOff x="4026550" y="3640100"/>
            <a:chExt cx="205675" cy="276150"/>
          </a:xfrm>
        </p:grpSpPr>
        <p:sp>
          <p:nvSpPr>
            <p:cNvPr id="730" name="Google Shape;730;p30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6" name="Google Shape;736;p30"/>
          <p:cNvSpPr/>
          <p:nvPr/>
        </p:nvSpPr>
        <p:spPr>
          <a:xfrm>
            <a:off x="5357329" y="4150667"/>
            <a:ext cx="319032" cy="380312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7" name="Google Shape;737;p30"/>
          <p:cNvGrpSpPr/>
          <p:nvPr/>
        </p:nvGrpSpPr>
        <p:grpSpPr>
          <a:xfrm>
            <a:off x="5900113" y="4185257"/>
            <a:ext cx="351487" cy="308841"/>
            <a:chOff x="853250" y="4006875"/>
            <a:chExt cx="265875" cy="216275"/>
          </a:xfrm>
        </p:grpSpPr>
        <p:sp>
          <p:nvSpPr>
            <p:cNvPr id="738" name="Google Shape;738;p30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0"/>
          <p:cNvGrpSpPr/>
          <p:nvPr/>
        </p:nvGrpSpPr>
        <p:grpSpPr>
          <a:xfrm>
            <a:off x="7077680" y="4149200"/>
            <a:ext cx="245925" cy="380955"/>
            <a:chOff x="1978675" y="3981800"/>
            <a:chExt cx="186025" cy="266775"/>
          </a:xfrm>
        </p:grpSpPr>
        <p:sp>
          <p:nvSpPr>
            <p:cNvPr id="741" name="Google Shape;741;p30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30"/>
          <p:cNvSpPr/>
          <p:nvPr/>
        </p:nvSpPr>
        <p:spPr>
          <a:xfrm>
            <a:off x="6474692" y="4171966"/>
            <a:ext cx="317875" cy="337686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>
            <a:off x="7607414" y="4159094"/>
            <a:ext cx="333805" cy="361213"/>
            <a:chOff x="480325" y="3970200"/>
            <a:chExt cx="252500" cy="252950"/>
          </a:xfrm>
        </p:grpSpPr>
        <p:sp>
          <p:nvSpPr>
            <p:cNvPr id="745" name="Google Shape;745;p30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0"/>
          <p:cNvSpPr/>
          <p:nvPr/>
        </p:nvSpPr>
        <p:spPr>
          <a:xfrm>
            <a:off x="774781" y="4799322"/>
            <a:ext cx="193442" cy="322978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30"/>
          <p:cNvGrpSpPr/>
          <p:nvPr/>
        </p:nvGrpSpPr>
        <p:grpSpPr>
          <a:xfrm>
            <a:off x="1183171" y="4776729"/>
            <a:ext cx="334400" cy="360570"/>
            <a:chOff x="5745250" y="4378350"/>
            <a:chExt cx="252950" cy="252500"/>
          </a:xfrm>
        </p:grpSpPr>
        <p:sp>
          <p:nvSpPr>
            <p:cNvPr id="752" name="Google Shape;752;p30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30"/>
          <p:cNvGrpSpPr/>
          <p:nvPr/>
        </p:nvGrpSpPr>
        <p:grpSpPr>
          <a:xfrm>
            <a:off x="1692670" y="4781191"/>
            <a:ext cx="334400" cy="361213"/>
            <a:chOff x="6130650" y="4381475"/>
            <a:chExt cx="252950" cy="252950"/>
          </a:xfrm>
        </p:grpSpPr>
        <p:sp>
          <p:nvSpPr>
            <p:cNvPr id="755" name="Google Shape;755;p30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0"/>
          <p:cNvSpPr/>
          <p:nvPr/>
        </p:nvSpPr>
        <p:spPr>
          <a:xfrm>
            <a:off x="2199684" y="4797144"/>
            <a:ext cx="323196" cy="331796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0"/>
          <p:cNvGrpSpPr/>
          <p:nvPr/>
        </p:nvGrpSpPr>
        <p:grpSpPr>
          <a:xfrm>
            <a:off x="2700474" y="4805602"/>
            <a:ext cx="352082" cy="314053"/>
            <a:chOff x="6919750" y="1464650"/>
            <a:chExt cx="266325" cy="219925"/>
          </a:xfrm>
        </p:grpSpPr>
        <p:sp>
          <p:nvSpPr>
            <p:cNvPr id="759" name="Google Shape;759;p30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30"/>
          <p:cNvGrpSpPr/>
          <p:nvPr/>
        </p:nvGrpSpPr>
        <p:grpSpPr>
          <a:xfrm>
            <a:off x="3226662" y="4779910"/>
            <a:ext cx="366855" cy="356108"/>
            <a:chOff x="4759875" y="1027050"/>
            <a:chExt cx="277500" cy="249375"/>
          </a:xfrm>
        </p:grpSpPr>
        <p:sp>
          <p:nvSpPr>
            <p:cNvPr id="762" name="Google Shape;762;p30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0"/>
          <p:cNvGrpSpPr/>
          <p:nvPr/>
        </p:nvGrpSpPr>
        <p:grpSpPr>
          <a:xfrm>
            <a:off x="3767942" y="4763119"/>
            <a:ext cx="372738" cy="359499"/>
            <a:chOff x="3357900" y="1057675"/>
            <a:chExt cx="281950" cy="251750"/>
          </a:xfrm>
        </p:grpSpPr>
        <p:sp>
          <p:nvSpPr>
            <p:cNvPr id="768" name="Google Shape;768;p30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0"/>
          <p:cNvGrpSpPr/>
          <p:nvPr/>
        </p:nvGrpSpPr>
        <p:grpSpPr>
          <a:xfrm>
            <a:off x="4331114" y="4747411"/>
            <a:ext cx="191095" cy="421082"/>
            <a:chOff x="3783900" y="1046675"/>
            <a:chExt cx="144550" cy="294875"/>
          </a:xfrm>
        </p:grpSpPr>
        <p:sp>
          <p:nvSpPr>
            <p:cNvPr id="772" name="Google Shape;772;p30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30"/>
          <p:cNvSpPr/>
          <p:nvPr/>
        </p:nvSpPr>
        <p:spPr>
          <a:xfrm>
            <a:off x="4856138" y="4772881"/>
            <a:ext cx="257162" cy="380312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30"/>
          <p:cNvGrpSpPr/>
          <p:nvPr/>
        </p:nvGrpSpPr>
        <p:grpSpPr>
          <a:xfrm>
            <a:off x="5230379" y="4493212"/>
            <a:ext cx="552596" cy="706467"/>
            <a:chOff x="238550" y="1487175"/>
            <a:chExt cx="418000" cy="494725"/>
          </a:xfrm>
        </p:grpSpPr>
        <p:sp>
          <p:nvSpPr>
            <p:cNvPr id="776" name="Google Shape;776;p30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30"/>
          <p:cNvSpPr/>
          <p:nvPr/>
        </p:nvSpPr>
        <p:spPr>
          <a:xfrm>
            <a:off x="5899771" y="4913138"/>
            <a:ext cx="374490" cy="227730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0"/>
          <p:cNvSpPr/>
          <p:nvPr/>
        </p:nvSpPr>
        <p:spPr>
          <a:xfrm>
            <a:off x="6391231" y="4819657"/>
            <a:ext cx="352082" cy="394342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30"/>
          <p:cNvGrpSpPr/>
          <p:nvPr/>
        </p:nvGrpSpPr>
        <p:grpSpPr>
          <a:xfrm>
            <a:off x="6982772" y="4835325"/>
            <a:ext cx="364707" cy="381097"/>
            <a:chOff x="6010925" y="3998175"/>
            <a:chExt cx="275875" cy="266875"/>
          </a:xfrm>
        </p:grpSpPr>
        <p:sp>
          <p:nvSpPr>
            <p:cNvPr id="788" name="Google Shape;788;p30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0"/>
          <p:cNvGrpSpPr/>
          <p:nvPr/>
        </p:nvGrpSpPr>
        <p:grpSpPr>
          <a:xfrm>
            <a:off x="7584969" y="4855070"/>
            <a:ext cx="352082" cy="322978"/>
            <a:chOff x="6866650" y="1038650"/>
            <a:chExt cx="266325" cy="226175"/>
          </a:xfrm>
        </p:grpSpPr>
        <p:sp>
          <p:nvSpPr>
            <p:cNvPr id="794" name="Google Shape;794;p30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0"/>
          <p:cNvGrpSpPr/>
          <p:nvPr/>
        </p:nvGrpSpPr>
        <p:grpSpPr>
          <a:xfrm>
            <a:off x="3322497" y="1330973"/>
            <a:ext cx="272497" cy="379669"/>
            <a:chOff x="2033075" y="2942475"/>
            <a:chExt cx="206125" cy="265875"/>
          </a:xfrm>
        </p:grpSpPr>
        <p:sp>
          <p:nvSpPr>
            <p:cNvPr id="798" name="Google Shape;798;p30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30"/>
          <p:cNvSpPr/>
          <p:nvPr/>
        </p:nvSpPr>
        <p:spPr>
          <a:xfrm>
            <a:off x="686926" y="5459153"/>
            <a:ext cx="281917" cy="417262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30"/>
          <p:cNvGrpSpPr/>
          <p:nvPr/>
        </p:nvGrpSpPr>
        <p:grpSpPr>
          <a:xfrm>
            <a:off x="1184221" y="5496773"/>
            <a:ext cx="325576" cy="379669"/>
            <a:chOff x="3081775" y="1061400"/>
            <a:chExt cx="246275" cy="265875"/>
          </a:xfrm>
        </p:grpSpPr>
        <p:sp>
          <p:nvSpPr>
            <p:cNvPr id="806" name="Google Shape;806;p30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0"/>
          <p:cNvGrpSpPr/>
          <p:nvPr/>
        </p:nvGrpSpPr>
        <p:grpSpPr>
          <a:xfrm>
            <a:off x="1723930" y="5540839"/>
            <a:ext cx="369202" cy="341435"/>
            <a:chOff x="2847150" y="1805000"/>
            <a:chExt cx="279275" cy="239100"/>
          </a:xfrm>
        </p:grpSpPr>
        <p:sp>
          <p:nvSpPr>
            <p:cNvPr id="810" name="Google Shape;810;p30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30"/>
          <p:cNvSpPr/>
          <p:nvPr/>
        </p:nvSpPr>
        <p:spPr>
          <a:xfrm>
            <a:off x="2306240" y="5593126"/>
            <a:ext cx="386850" cy="199420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30"/>
          <p:cNvGrpSpPr/>
          <p:nvPr/>
        </p:nvGrpSpPr>
        <p:grpSpPr>
          <a:xfrm>
            <a:off x="2909732" y="5482499"/>
            <a:ext cx="352082" cy="380312"/>
            <a:chOff x="6435300" y="1095300"/>
            <a:chExt cx="266325" cy="266325"/>
          </a:xfrm>
        </p:grpSpPr>
        <p:sp>
          <p:nvSpPr>
            <p:cNvPr id="814" name="Google Shape;814;p30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30"/>
          <p:cNvSpPr/>
          <p:nvPr/>
        </p:nvSpPr>
        <p:spPr>
          <a:xfrm>
            <a:off x="3473560" y="5497449"/>
            <a:ext cx="246520" cy="347182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0"/>
          <p:cNvSpPr/>
          <p:nvPr/>
        </p:nvSpPr>
        <p:spPr>
          <a:xfrm>
            <a:off x="3934309" y="5467794"/>
            <a:ext cx="312554" cy="323621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4462791" y="5477331"/>
            <a:ext cx="301350" cy="380312"/>
            <a:chOff x="4506525" y="1060950"/>
            <a:chExt cx="227950" cy="266325"/>
          </a:xfrm>
        </p:grpSpPr>
        <p:sp>
          <p:nvSpPr>
            <p:cNvPr id="820" name="Google Shape;820;p30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30"/>
          <p:cNvSpPr/>
          <p:nvPr/>
        </p:nvSpPr>
        <p:spPr>
          <a:xfrm>
            <a:off x="4921823" y="5606570"/>
            <a:ext cx="386883" cy="132875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0"/>
          <p:cNvSpPr/>
          <p:nvPr/>
        </p:nvSpPr>
        <p:spPr>
          <a:xfrm>
            <a:off x="5918538" y="5558758"/>
            <a:ext cx="307266" cy="375207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30"/>
          <p:cNvGrpSpPr/>
          <p:nvPr/>
        </p:nvGrpSpPr>
        <p:grpSpPr>
          <a:xfrm>
            <a:off x="5468411" y="5558689"/>
            <a:ext cx="251246" cy="373279"/>
            <a:chOff x="867500" y="3647700"/>
            <a:chExt cx="190050" cy="261400"/>
          </a:xfrm>
        </p:grpSpPr>
        <p:sp>
          <p:nvSpPr>
            <p:cNvPr id="830" name="Google Shape;830;p30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30"/>
          <p:cNvSpPr/>
          <p:nvPr/>
        </p:nvSpPr>
        <p:spPr>
          <a:xfrm>
            <a:off x="6424982" y="5524033"/>
            <a:ext cx="356775" cy="323014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0"/>
          <p:cNvSpPr/>
          <p:nvPr/>
        </p:nvSpPr>
        <p:spPr>
          <a:xfrm>
            <a:off x="7026787" y="5522712"/>
            <a:ext cx="306671" cy="379348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30"/>
          <p:cNvGrpSpPr/>
          <p:nvPr/>
        </p:nvGrpSpPr>
        <p:grpSpPr>
          <a:xfrm>
            <a:off x="7610693" y="5511910"/>
            <a:ext cx="299598" cy="417262"/>
            <a:chOff x="3707175" y="1322350"/>
            <a:chExt cx="226625" cy="292200"/>
          </a:xfrm>
        </p:grpSpPr>
        <p:sp>
          <p:nvSpPr>
            <p:cNvPr id="838" name="Google Shape;838;p30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30"/>
          <p:cNvSpPr txBox="1"/>
          <p:nvPr>
            <p:ph idx="1" type="subTitle"/>
          </p:nvPr>
        </p:nvSpPr>
        <p:spPr>
          <a:xfrm>
            <a:off x="8442575" y="4855075"/>
            <a:ext cx="3160200" cy="1093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Fonts Used: Kama and </a:t>
            </a:r>
            <a:r>
              <a:rPr lang="en">
                <a:latin typeface="Yeseva One"/>
                <a:ea typeface="Yeseva One"/>
                <a:cs typeface="Yeseva One"/>
                <a:sym typeface="Yeseva One"/>
              </a:rPr>
              <a:t>Yeseva One</a:t>
            </a:r>
            <a:endParaRPr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1"/>
          <p:cNvSpPr txBox="1"/>
          <p:nvPr>
            <p:ph idx="1" type="body"/>
          </p:nvPr>
        </p:nvSpPr>
        <p:spPr>
          <a:xfrm>
            <a:off x="971175" y="2566900"/>
            <a:ext cx="8013000" cy="309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Presentation Template: </a:t>
            </a:r>
            <a:r>
              <a:rPr lang="en" sz="3300" u="sng">
                <a:solidFill>
                  <a:schemeClr val="hlink"/>
                </a:solidFill>
                <a:hlinkClick r:id="rId3"/>
              </a:rPr>
              <a:t>SlidesMania</a:t>
            </a:r>
            <a:endParaRPr sz="33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3300"/>
              <a:t>Images: </a:t>
            </a:r>
            <a:r>
              <a:rPr lang="en" sz="3300" u="sng">
                <a:solidFill>
                  <a:schemeClr val="hlink"/>
                </a:solidFill>
                <a:hlinkClick r:id="rId4"/>
              </a:rPr>
              <a:t>Unsplash</a:t>
            </a:r>
            <a:endParaRPr sz="33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300"/>
              <a:t>Please keep this slide or mention us and the other resources used in the footer of a slide.</a:t>
            </a:r>
            <a:endParaRPr sz="23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846" name="Google Shape;846;p31"/>
          <p:cNvSpPr txBox="1"/>
          <p:nvPr>
            <p:ph type="title"/>
          </p:nvPr>
        </p:nvSpPr>
        <p:spPr>
          <a:xfrm>
            <a:off x="971175" y="1202975"/>
            <a:ext cx="80130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Credits.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idx="2" type="subTitle"/>
          </p:nvPr>
        </p:nvSpPr>
        <p:spPr>
          <a:xfrm>
            <a:off x="5902000" y="1729075"/>
            <a:ext cx="5664900" cy="97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204" name="Google Shape;204;p15"/>
          <p:cNvSpPr txBox="1"/>
          <p:nvPr>
            <p:ph type="title"/>
          </p:nvPr>
        </p:nvSpPr>
        <p:spPr>
          <a:xfrm>
            <a:off x="5902000" y="593375"/>
            <a:ext cx="566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yourself.</a:t>
            </a:r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5902000" y="307297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Duplicate this slide for multiple presenters.</a:t>
            </a:r>
            <a:endParaRPr/>
          </a:p>
        </p:txBody>
      </p:sp>
      <p:pic>
        <p:nvPicPr>
          <p:cNvPr descr="A person looking at the camera&#10;&#10;Description automatically generated" id="206" name="Google Shape;206;p15"/>
          <p:cNvPicPr preferRelativeResize="0"/>
          <p:nvPr/>
        </p:nvPicPr>
        <p:blipFill rotWithShape="1">
          <a:blip r:embed="rId3">
            <a:alphaModFix/>
          </a:blip>
          <a:srcRect b="3425" l="27963" r="21331" t="3732"/>
          <a:stretch/>
        </p:blipFill>
        <p:spPr>
          <a:xfrm>
            <a:off x="932600" y="1905000"/>
            <a:ext cx="4057750" cy="495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851650" y="3034487"/>
            <a:ext cx="8264100" cy="263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this first.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We will talk about this second.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We will talk about this last.</a:t>
            </a:r>
            <a:endParaRPr/>
          </a:p>
        </p:txBody>
      </p:sp>
      <p:sp>
        <p:nvSpPr>
          <p:cNvPr id="212" name="Google Shape;212;p16"/>
          <p:cNvSpPr txBox="1"/>
          <p:nvPr>
            <p:ph type="title"/>
          </p:nvPr>
        </p:nvSpPr>
        <p:spPr>
          <a:xfrm>
            <a:off x="851650" y="1193113"/>
            <a:ext cx="8264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talking points 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1314825" y="1409575"/>
            <a:ext cx="9726900" cy="240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will talk about this first.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415600" y="2527245"/>
            <a:ext cx="8568600" cy="257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Make it easy for your audience to understand and respond.</a:t>
            </a:r>
            <a:endParaRPr/>
          </a:p>
        </p:txBody>
      </p:sp>
      <p:sp>
        <p:nvSpPr>
          <p:cNvPr id="223" name="Google Shape;223;p18"/>
          <p:cNvSpPr txBox="1"/>
          <p:nvPr>
            <p:ph type="title"/>
          </p:nvPr>
        </p:nvSpPr>
        <p:spPr>
          <a:xfrm>
            <a:off x="415600" y="1126775"/>
            <a:ext cx="8568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653675" y="2106700"/>
            <a:ext cx="8490300" cy="3948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main point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971175" y="3062950"/>
            <a:ext cx="10740000" cy="345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Idea!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587350" y="1050575"/>
            <a:ext cx="948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587350" y="2208175"/>
            <a:ext cx="4516500" cy="368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Remember that most of our presentation templates allow you to change the colors by editing the master – this works both in PowerPoint and Google Slides – , so you can adapt them to your needs.</a:t>
            </a:r>
            <a:endParaRPr/>
          </a:p>
        </p:txBody>
      </p:sp>
      <p:sp>
        <p:nvSpPr>
          <p:cNvPr id="240" name="Google Shape;240;p21"/>
          <p:cNvSpPr txBox="1"/>
          <p:nvPr>
            <p:ph idx="2" type="body"/>
          </p:nvPr>
        </p:nvSpPr>
        <p:spPr>
          <a:xfrm>
            <a:off x="5551545" y="2208175"/>
            <a:ext cx="4516500" cy="368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Colors are emotional and evoke feelings. The right colors can help persuade and motivate, they can increase your audience's interest and improve learning comprehension and retention.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5902000" y="2193575"/>
            <a:ext cx="5664900" cy="11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images.</a:t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5902000" y="307297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Images are a big part of any slideshow presentation. They help your audience connect with your ideas on a more emotional level.</a:t>
            </a:r>
            <a:endParaRPr/>
          </a:p>
        </p:txBody>
      </p:sp>
      <p:pic>
        <p:nvPicPr>
          <p:cNvPr id="247" name="Google Shape;247;p22"/>
          <p:cNvPicPr preferRelativeResize="0"/>
          <p:nvPr/>
        </p:nvPicPr>
        <p:blipFill rotWithShape="1">
          <a:blip r:embed="rId3">
            <a:alphaModFix/>
          </a:blip>
          <a:srcRect b="0" l="0" r="0" t="13755"/>
          <a:stretch/>
        </p:blipFill>
        <p:spPr>
          <a:xfrm flipH="1" rot="-5400000">
            <a:off x="1123625" y="2827050"/>
            <a:ext cx="4079100" cy="3982800"/>
          </a:xfrm>
          <a:prstGeom prst="teardrop">
            <a:avLst>
              <a:gd fmla="val 99572" name="adj"/>
            </a:avLst>
          </a:prstGeom>
          <a:noFill/>
          <a:ln>
            <a:noFill/>
          </a:ln>
          <a:effectLst>
            <a:outerShdw rotWithShape="0" algn="bl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E5E8EC"/>
      </a:lt1>
      <a:dk2>
        <a:srgbClr val="2E2DA1"/>
      </a:dk2>
      <a:lt2>
        <a:srgbClr val="D1E1F6"/>
      </a:lt2>
      <a:accent1>
        <a:srgbClr val="EFBE39"/>
      </a:accent1>
      <a:accent2>
        <a:srgbClr val="E84D3B"/>
      </a:accent2>
      <a:accent3>
        <a:srgbClr val="20BBEB"/>
      </a:accent3>
      <a:accent4>
        <a:srgbClr val="6858C2"/>
      </a:accent4>
      <a:accent5>
        <a:srgbClr val="5342B4"/>
      </a:accent5>
      <a:accent6>
        <a:srgbClr val="F7AFB0"/>
      </a:accent6>
      <a:hlink>
        <a:srgbClr val="2E2D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