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oppins"/>
      <p:regular r:id="rId17"/>
      <p:bold r:id="rId18"/>
      <p:italic r:id="rId19"/>
      <p:boldItalic r:id="rId20"/>
    </p:embeddedFont>
    <p:embeddedFont>
      <p:font typeface="Abril Fatface"/>
      <p:regular r:id="rId21"/>
    </p:embeddedFont>
    <p:embeddedFont>
      <p:font typeface="Barlow Condensed"/>
      <p:regular r:id="rId22"/>
      <p:bold r:id="rId23"/>
      <p:italic r:id="rId24"/>
      <p:boldItalic r:id="rId25"/>
    </p:embeddedFont>
    <p:embeddedFont>
      <p:font typeface="Darker Grotesque"/>
      <p:regular r:id="rId26"/>
      <p:bold r:id="rId27"/>
    </p:embeddedFont>
    <p:embeddedFont>
      <p:font typeface="Darker Grotesque SemiBold"/>
      <p:regular r:id="rId28"/>
      <p:bold r:id="rId29"/>
    </p:embeddedFont>
    <p:embeddedFont>
      <p:font typeface="DM Serif Display"/>
      <p:regular r:id="rId30"/>
      <p:italic r:id="rId31"/>
    </p:embeddedFont>
    <p:embeddedFont>
      <p:font typeface="Homemade Appl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BarlowCondensed-regular.fntdata"/><Relationship Id="rId21" Type="http://schemas.openxmlformats.org/officeDocument/2006/relationships/font" Target="fonts/AbrilFatface-regular.fntdata"/><Relationship Id="rId24" Type="http://schemas.openxmlformats.org/officeDocument/2006/relationships/font" Target="fonts/BarlowCondensed-italic.fntdata"/><Relationship Id="rId23" Type="http://schemas.openxmlformats.org/officeDocument/2006/relationships/font" Target="fonts/Barlow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arkerGrotesque-regular.fntdata"/><Relationship Id="rId25" Type="http://schemas.openxmlformats.org/officeDocument/2006/relationships/font" Target="fonts/BarlowCondensed-boldItalic.fntdata"/><Relationship Id="rId28" Type="http://schemas.openxmlformats.org/officeDocument/2006/relationships/font" Target="fonts/DarkerGrotesqueSemiBold-regular.fntdata"/><Relationship Id="rId27" Type="http://schemas.openxmlformats.org/officeDocument/2006/relationships/font" Target="fonts/DarkerGrotesq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arkerGrotesque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erifDisplay-italic.fntdata"/><Relationship Id="rId30" Type="http://schemas.openxmlformats.org/officeDocument/2006/relationships/font" Target="fonts/DMSerifDisplay-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omemadeAppl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2.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4.png"/><Relationship Id="rId12" Type="http://schemas.openxmlformats.org/officeDocument/2006/relationships/image" Target="../media/image3.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5.png"/><Relationship Id="rId7" Type="http://schemas.openxmlformats.org/officeDocument/2006/relationships/hyperlink" Target="https://twitter.com/SlidesManiaSM/" TargetMode="External"/><Relationship Id="rId8"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261100" y="4767825"/>
            <a:ext cx="1550100" cy="0"/>
          </a:xfrm>
          <a:prstGeom prst="straightConnector1">
            <a:avLst/>
          </a:prstGeom>
          <a:noFill/>
          <a:ln cap="rnd" cmpd="sng" w="38100">
            <a:solidFill>
              <a:schemeClr val="lt1"/>
            </a:solidFill>
            <a:prstDash val="solid"/>
            <a:round/>
            <a:headEnd len="med" w="med" type="none"/>
            <a:tailEnd len="med" w="med" type="none"/>
          </a:ln>
        </p:spPr>
      </p:cxnSp>
      <p:sp>
        <p:nvSpPr>
          <p:cNvPr id="13" name="Google Shape;13;p2"/>
          <p:cNvSpPr txBox="1"/>
          <p:nvPr>
            <p:ph type="title"/>
          </p:nvPr>
        </p:nvSpPr>
        <p:spPr>
          <a:xfrm>
            <a:off x="6605400" y="1765275"/>
            <a:ext cx="3985200" cy="1230600"/>
          </a:xfrm>
          <a:prstGeom prst="rect">
            <a:avLst/>
          </a:prstGeom>
        </p:spPr>
        <p:txBody>
          <a:bodyPr anchorCtr="0" anchor="t" bIns="121900" lIns="121900" spcFirstLastPara="1" rIns="121900" wrap="square" tIns="12190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14" name="Google Shape;14;p2"/>
          <p:cNvSpPr txBox="1"/>
          <p:nvPr>
            <p:ph idx="1" type="subTitle"/>
          </p:nvPr>
        </p:nvSpPr>
        <p:spPr>
          <a:xfrm>
            <a:off x="6840034" y="4829799"/>
            <a:ext cx="3992100" cy="7179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949325" y="7992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21" name="Shape 121"/>
        <p:cNvGrpSpPr/>
        <p:nvPr/>
      </p:nvGrpSpPr>
      <p:grpSpPr>
        <a:xfrm>
          <a:off x="0" y="0"/>
          <a:ext cx="0" cy="0"/>
          <a:chOff x="0" y="0"/>
          <a:chExt cx="0" cy="0"/>
        </a:xfrm>
      </p:grpSpPr>
      <p:sp>
        <p:nvSpPr>
          <p:cNvPr id="122" name="Google Shape;122;p11"/>
          <p:cNvSpPr/>
          <p:nvPr/>
        </p:nvSpPr>
        <p:spPr>
          <a:xfrm>
            <a:off x="7930500" y="1314275"/>
            <a:ext cx="42615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1"/>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25" name="Google Shape;125;p11"/>
          <p:cNvGrpSpPr/>
          <p:nvPr/>
        </p:nvGrpSpPr>
        <p:grpSpPr>
          <a:xfrm>
            <a:off x="10949325" y="570600"/>
            <a:ext cx="846900" cy="564600"/>
            <a:chOff x="10949325" y="570600"/>
            <a:chExt cx="846900" cy="564600"/>
          </a:xfrm>
        </p:grpSpPr>
        <p:sp>
          <p:nvSpPr>
            <p:cNvPr id="126" name="Google Shape;126;p11"/>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idx="1" type="subTitle"/>
          </p:nvPr>
        </p:nvSpPr>
        <p:spPr>
          <a:xfrm>
            <a:off x="8225931"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0" name="Google Shape;130;p11"/>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1" name="Google Shape;131;p11"/>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132" name="Google Shape;132;p11"/>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133" name="Google Shape;133;p11"/>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34" name="Shape 134"/>
        <p:cNvGrpSpPr/>
        <p:nvPr/>
      </p:nvGrpSpPr>
      <p:grpSpPr>
        <a:xfrm>
          <a:off x="0" y="0"/>
          <a:ext cx="0" cy="0"/>
          <a:chOff x="0" y="0"/>
          <a:chExt cx="0" cy="0"/>
        </a:xfrm>
      </p:grpSpPr>
      <p:sp>
        <p:nvSpPr>
          <p:cNvPr id="135" name="Google Shape;135;p12"/>
          <p:cNvSpPr txBox="1"/>
          <p:nvPr>
            <p:ph idx="1" type="body"/>
          </p:nvPr>
        </p:nvSpPr>
        <p:spPr>
          <a:xfrm>
            <a:off x="98166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2"/>
          <p:cNvSpPr txBox="1"/>
          <p:nvPr>
            <p:ph idx="2" type="body"/>
          </p:nvPr>
        </p:nvSpPr>
        <p:spPr>
          <a:xfrm>
            <a:off x="27373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2"/>
          <p:cNvSpPr txBox="1"/>
          <p:nvPr>
            <p:ph idx="3" type="body"/>
          </p:nvPr>
        </p:nvSpPr>
        <p:spPr>
          <a:xfrm>
            <a:off x="50971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2"/>
          <p:cNvSpPr/>
          <p:nvPr/>
        </p:nvSpPr>
        <p:spPr>
          <a:xfrm>
            <a:off x="252900"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
          <p:cNvSpPr/>
          <p:nvPr/>
        </p:nvSpPr>
        <p:spPr>
          <a:xfrm>
            <a:off x="4972438"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p:nvPr/>
        </p:nvSpPr>
        <p:spPr>
          <a:xfrm>
            <a:off x="9692000"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2"/>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43" name="Google Shape;143;p12"/>
          <p:cNvGrpSpPr/>
          <p:nvPr/>
        </p:nvGrpSpPr>
        <p:grpSpPr>
          <a:xfrm>
            <a:off x="10949325" y="570600"/>
            <a:ext cx="846900" cy="564600"/>
            <a:chOff x="10949325" y="570600"/>
            <a:chExt cx="846900" cy="564600"/>
          </a:xfrm>
        </p:grpSpPr>
        <p:sp>
          <p:nvSpPr>
            <p:cNvPr id="144" name="Google Shape;144;p12"/>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2"/>
          <p:cNvSpPr txBox="1"/>
          <p:nvPr>
            <p:ph idx="4" type="subTitle"/>
          </p:nvPr>
        </p:nvSpPr>
        <p:spPr>
          <a:xfrm>
            <a:off x="37755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8" name="Google Shape;148;p12"/>
          <p:cNvSpPr txBox="1"/>
          <p:nvPr>
            <p:ph idx="5" type="subTitle"/>
          </p:nvPr>
        </p:nvSpPr>
        <p:spPr>
          <a:xfrm>
            <a:off x="273732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2"/>
          <p:cNvSpPr txBox="1"/>
          <p:nvPr>
            <p:ph idx="6" type="subTitle"/>
          </p:nvPr>
        </p:nvSpPr>
        <p:spPr>
          <a:xfrm>
            <a:off x="509710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2"/>
          <p:cNvSpPr txBox="1"/>
          <p:nvPr>
            <p:ph idx="7" type="subTitle"/>
          </p:nvPr>
        </p:nvSpPr>
        <p:spPr>
          <a:xfrm>
            <a:off x="745688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2"/>
          <p:cNvSpPr txBox="1"/>
          <p:nvPr>
            <p:ph idx="8" type="subTitle"/>
          </p:nvPr>
        </p:nvSpPr>
        <p:spPr>
          <a:xfrm>
            <a:off x="981665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2"/>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153" name="Google Shape;153;p12"/>
          <p:cNvSpPr txBox="1"/>
          <p:nvPr>
            <p:ph idx="9" type="body"/>
          </p:nvPr>
        </p:nvSpPr>
        <p:spPr>
          <a:xfrm>
            <a:off x="37755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4" name="Google Shape;154;p12"/>
          <p:cNvSpPr txBox="1"/>
          <p:nvPr>
            <p:ph idx="13" type="body"/>
          </p:nvPr>
        </p:nvSpPr>
        <p:spPr>
          <a:xfrm>
            <a:off x="74568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55" name="Shape 155"/>
        <p:cNvGrpSpPr/>
        <p:nvPr/>
      </p:nvGrpSpPr>
      <p:grpSpPr>
        <a:xfrm>
          <a:off x="0" y="0"/>
          <a:ext cx="0" cy="0"/>
          <a:chOff x="0" y="0"/>
          <a:chExt cx="0" cy="0"/>
        </a:xfrm>
      </p:grpSpPr>
      <p:sp>
        <p:nvSpPr>
          <p:cNvPr id="156" name="Google Shape;156;p13"/>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7" name="Google Shape;157;p13"/>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58"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14"/>
          <p:cNvSpPr txBox="1"/>
          <p:nvPr>
            <p:ph idx="1" type="subTitle"/>
          </p:nvPr>
        </p:nvSpPr>
        <p:spPr>
          <a:xfrm>
            <a:off x="6130600" y="25168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2100"/>
              <a:buNone/>
              <a:defRPr b="1" sz="2100">
                <a:solidFill>
                  <a:schemeClr val="lt1"/>
                </a:solidFill>
              </a:defRPr>
            </a:lvl1pPr>
            <a:lvl2pPr lvl="1" rtl="0">
              <a:spcBef>
                <a:spcPts val="2100"/>
              </a:spcBef>
              <a:spcAft>
                <a:spcPts val="0"/>
              </a:spcAft>
              <a:buClr>
                <a:schemeClr val="lt1"/>
              </a:buClr>
              <a:buSzPts val="2100"/>
              <a:buNone/>
              <a:defRPr b="1" sz="2100">
                <a:solidFill>
                  <a:schemeClr val="lt1"/>
                </a:solidFill>
              </a:defRPr>
            </a:lvl2pPr>
            <a:lvl3pPr lvl="2" rtl="0">
              <a:spcBef>
                <a:spcPts val="2100"/>
              </a:spcBef>
              <a:spcAft>
                <a:spcPts val="0"/>
              </a:spcAft>
              <a:buClr>
                <a:schemeClr val="lt1"/>
              </a:buClr>
              <a:buSzPts val="2100"/>
              <a:buNone/>
              <a:defRPr b="1" sz="2100">
                <a:solidFill>
                  <a:schemeClr val="lt1"/>
                </a:solidFill>
              </a:defRPr>
            </a:lvl3pPr>
            <a:lvl4pPr lvl="3" rtl="0">
              <a:spcBef>
                <a:spcPts val="2100"/>
              </a:spcBef>
              <a:spcAft>
                <a:spcPts val="0"/>
              </a:spcAft>
              <a:buClr>
                <a:schemeClr val="lt1"/>
              </a:buClr>
              <a:buSzPts val="2100"/>
              <a:buNone/>
              <a:defRPr b="1" sz="2100">
                <a:solidFill>
                  <a:schemeClr val="lt1"/>
                </a:solidFill>
              </a:defRPr>
            </a:lvl4pPr>
            <a:lvl5pPr lvl="4" rtl="0">
              <a:spcBef>
                <a:spcPts val="2100"/>
              </a:spcBef>
              <a:spcAft>
                <a:spcPts val="0"/>
              </a:spcAft>
              <a:buClr>
                <a:schemeClr val="lt1"/>
              </a:buClr>
              <a:buSzPts val="2100"/>
              <a:buNone/>
              <a:defRPr b="1" sz="2100">
                <a:solidFill>
                  <a:schemeClr val="lt1"/>
                </a:solidFill>
              </a:defRPr>
            </a:lvl5pPr>
            <a:lvl6pPr lvl="5" rtl="0">
              <a:spcBef>
                <a:spcPts val="2100"/>
              </a:spcBef>
              <a:spcAft>
                <a:spcPts val="0"/>
              </a:spcAft>
              <a:buClr>
                <a:schemeClr val="lt1"/>
              </a:buClr>
              <a:buSzPts val="2100"/>
              <a:buNone/>
              <a:defRPr b="1" sz="2100">
                <a:solidFill>
                  <a:schemeClr val="lt1"/>
                </a:solidFill>
              </a:defRPr>
            </a:lvl6pPr>
            <a:lvl7pPr lvl="6" rtl="0">
              <a:spcBef>
                <a:spcPts val="2100"/>
              </a:spcBef>
              <a:spcAft>
                <a:spcPts val="0"/>
              </a:spcAft>
              <a:buClr>
                <a:schemeClr val="lt1"/>
              </a:buClr>
              <a:buSzPts val="2100"/>
              <a:buNone/>
              <a:defRPr b="1" sz="2100">
                <a:solidFill>
                  <a:schemeClr val="lt1"/>
                </a:solidFill>
              </a:defRPr>
            </a:lvl7pPr>
            <a:lvl8pPr lvl="7" rtl="0">
              <a:spcBef>
                <a:spcPts val="2100"/>
              </a:spcBef>
              <a:spcAft>
                <a:spcPts val="0"/>
              </a:spcAft>
              <a:buClr>
                <a:schemeClr val="lt1"/>
              </a:buClr>
              <a:buSzPts val="2100"/>
              <a:buNone/>
              <a:defRPr b="1" sz="2100">
                <a:solidFill>
                  <a:schemeClr val="lt1"/>
                </a:solidFill>
              </a:defRPr>
            </a:lvl8pPr>
            <a:lvl9pPr lvl="8" rtl="0">
              <a:spcBef>
                <a:spcPts val="2100"/>
              </a:spcBef>
              <a:spcAft>
                <a:spcPts val="2100"/>
              </a:spcAft>
              <a:buClr>
                <a:schemeClr val="lt1"/>
              </a:buClr>
              <a:buSzPts val="2100"/>
              <a:buNone/>
              <a:defRPr b="1" sz="2100">
                <a:solidFill>
                  <a:schemeClr val="lt1"/>
                </a:solidFill>
              </a:defRPr>
            </a:lvl9pPr>
          </a:lstStyle>
          <a:p/>
        </p:txBody>
      </p:sp>
      <p:sp>
        <p:nvSpPr>
          <p:cNvPr id="161" name="Google Shape;161;p14"/>
          <p:cNvSpPr txBox="1"/>
          <p:nvPr>
            <p:ph type="title"/>
          </p:nvPr>
        </p:nvSpPr>
        <p:spPr>
          <a:xfrm>
            <a:off x="61306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62" name="Google Shape;162;p14"/>
          <p:cNvSpPr txBox="1"/>
          <p:nvPr>
            <p:ph idx="2" type="body"/>
          </p:nvPr>
        </p:nvSpPr>
        <p:spPr>
          <a:xfrm>
            <a:off x="6130650" y="3381625"/>
            <a:ext cx="5581500" cy="1341600"/>
          </a:xfrm>
          <a:prstGeom prst="rect">
            <a:avLst/>
          </a:prstGeom>
        </p:spPr>
        <p:txBody>
          <a:bodyPr anchorCtr="0" anchor="t" bIns="121900" lIns="121900" spcFirstLastPara="1" rIns="121900" wrap="square" tIns="121900">
            <a:noAutofit/>
          </a:bodyPr>
          <a:lstStyle>
            <a:lvl1pPr indent="-368300" lvl="0" marL="457200">
              <a:lnSpc>
                <a:spcPct val="100000"/>
              </a:lnSpc>
              <a:spcBef>
                <a:spcPts val="0"/>
              </a:spcBef>
              <a:spcAft>
                <a:spcPts val="0"/>
              </a:spcAft>
              <a:buClr>
                <a:schemeClr val="lt1"/>
              </a:buClr>
              <a:buSzPts val="2200"/>
              <a:buChar char="●"/>
              <a:defRPr>
                <a:solidFill>
                  <a:schemeClr val="lt1"/>
                </a:solidFill>
              </a:defRPr>
            </a:lvl1pPr>
            <a:lvl2pPr indent="-368300" lvl="1" marL="914400">
              <a:lnSpc>
                <a:spcPct val="100000"/>
              </a:lnSpc>
              <a:spcBef>
                <a:spcPts val="0"/>
              </a:spcBef>
              <a:spcAft>
                <a:spcPts val="0"/>
              </a:spcAft>
              <a:buClr>
                <a:schemeClr val="lt1"/>
              </a:buClr>
              <a:buSzPts val="2200"/>
              <a:buChar char="○"/>
              <a:defRPr>
                <a:solidFill>
                  <a:schemeClr val="lt1"/>
                </a:solidFill>
              </a:defRPr>
            </a:lvl2pPr>
            <a:lvl3pPr indent="-368300" lvl="2" marL="1371600">
              <a:lnSpc>
                <a:spcPct val="100000"/>
              </a:lnSpc>
              <a:spcBef>
                <a:spcPts val="0"/>
              </a:spcBef>
              <a:spcAft>
                <a:spcPts val="0"/>
              </a:spcAft>
              <a:buClr>
                <a:schemeClr val="lt1"/>
              </a:buClr>
              <a:buSzPts val="2200"/>
              <a:buChar char="■"/>
              <a:defRPr>
                <a:solidFill>
                  <a:schemeClr val="lt1"/>
                </a:solidFill>
              </a:defRPr>
            </a:lvl3pPr>
            <a:lvl4pPr indent="-368300" lvl="3" marL="1828800">
              <a:lnSpc>
                <a:spcPct val="100000"/>
              </a:lnSpc>
              <a:spcBef>
                <a:spcPts val="0"/>
              </a:spcBef>
              <a:spcAft>
                <a:spcPts val="0"/>
              </a:spcAft>
              <a:buClr>
                <a:schemeClr val="lt1"/>
              </a:buClr>
              <a:buSzPts val="2200"/>
              <a:buChar char="●"/>
              <a:defRPr>
                <a:solidFill>
                  <a:schemeClr val="lt1"/>
                </a:solidFill>
              </a:defRPr>
            </a:lvl4pPr>
            <a:lvl5pPr indent="-368300" lvl="4" marL="2286000">
              <a:lnSpc>
                <a:spcPct val="100000"/>
              </a:lnSpc>
              <a:spcBef>
                <a:spcPts val="0"/>
              </a:spcBef>
              <a:spcAft>
                <a:spcPts val="0"/>
              </a:spcAft>
              <a:buClr>
                <a:schemeClr val="lt1"/>
              </a:buClr>
              <a:buSzPts val="2200"/>
              <a:buChar char="○"/>
              <a:defRPr>
                <a:solidFill>
                  <a:schemeClr val="lt1"/>
                </a:solidFill>
              </a:defRPr>
            </a:lvl5pPr>
            <a:lvl6pPr indent="-368300" lvl="5" marL="2743200">
              <a:lnSpc>
                <a:spcPct val="100000"/>
              </a:lnSpc>
              <a:spcBef>
                <a:spcPts val="0"/>
              </a:spcBef>
              <a:spcAft>
                <a:spcPts val="0"/>
              </a:spcAft>
              <a:buClr>
                <a:schemeClr val="lt1"/>
              </a:buClr>
              <a:buSzPts val="2200"/>
              <a:buChar char="■"/>
              <a:defRPr>
                <a:solidFill>
                  <a:schemeClr val="lt1"/>
                </a:solidFill>
              </a:defRPr>
            </a:lvl6pPr>
            <a:lvl7pPr indent="-368300" lvl="6" marL="3200400">
              <a:lnSpc>
                <a:spcPct val="100000"/>
              </a:lnSpc>
              <a:spcBef>
                <a:spcPts val="0"/>
              </a:spcBef>
              <a:spcAft>
                <a:spcPts val="0"/>
              </a:spcAft>
              <a:buClr>
                <a:schemeClr val="lt1"/>
              </a:buClr>
              <a:buSzPts val="2200"/>
              <a:buChar char="●"/>
              <a:defRPr>
                <a:solidFill>
                  <a:schemeClr val="lt1"/>
                </a:solidFill>
              </a:defRPr>
            </a:lvl7pPr>
            <a:lvl8pPr indent="-368300" lvl="7" marL="3657600">
              <a:lnSpc>
                <a:spcPct val="100000"/>
              </a:lnSpc>
              <a:spcBef>
                <a:spcPts val="0"/>
              </a:spcBef>
              <a:spcAft>
                <a:spcPts val="0"/>
              </a:spcAft>
              <a:buClr>
                <a:schemeClr val="lt1"/>
              </a:buClr>
              <a:buSzPts val="2200"/>
              <a:buChar char="○"/>
              <a:defRPr>
                <a:solidFill>
                  <a:schemeClr val="lt1"/>
                </a:solidFill>
              </a:defRPr>
            </a:lvl8pPr>
            <a:lvl9pPr indent="-368300" lvl="8" marL="4114800">
              <a:lnSpc>
                <a:spcPct val="100000"/>
              </a:lnSpc>
              <a:spcBef>
                <a:spcPts val="0"/>
              </a:spcBef>
              <a:spcAft>
                <a:spcPts val="0"/>
              </a:spcAft>
              <a:buClr>
                <a:schemeClr val="lt1"/>
              </a:buClr>
              <a:buSzPts val="2200"/>
              <a:buChar char="■"/>
              <a:defRPr>
                <a:solidFill>
                  <a:schemeClr val="lt1"/>
                </a:solidFill>
              </a:defRPr>
            </a:lvl9pPr>
          </a:lstStyle>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19" name="Shape 19"/>
        <p:cNvGrpSpPr/>
        <p:nvPr/>
      </p:nvGrpSpPr>
      <p:grpSpPr>
        <a:xfrm>
          <a:off x="0" y="0"/>
          <a:ext cx="0" cy="0"/>
          <a:chOff x="0" y="0"/>
          <a:chExt cx="0" cy="0"/>
        </a:xfrm>
      </p:grpSpPr>
      <p:sp>
        <p:nvSpPr>
          <p:cNvPr id="20" name="Google Shape;20;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2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32" name="Shape 32"/>
        <p:cNvGrpSpPr/>
        <p:nvPr/>
      </p:nvGrpSpPr>
      <p:grpSpPr>
        <a:xfrm>
          <a:off x="0" y="0"/>
          <a:ext cx="0" cy="0"/>
          <a:chOff x="0" y="0"/>
          <a:chExt cx="0" cy="0"/>
        </a:xfrm>
      </p:grpSpPr>
      <p:sp>
        <p:nvSpPr>
          <p:cNvPr id="33" name="Google Shape;33;p5"/>
          <p:cNvSpPr/>
          <p:nvPr/>
        </p:nvSpPr>
        <p:spPr>
          <a:xfrm>
            <a:off x="939775" y="0"/>
            <a:ext cx="11252100" cy="690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1428900" y="517175"/>
            <a:ext cx="103473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cxnSp>
        <p:nvCxnSpPr>
          <p:cNvPr id="35" name="Google Shape;35;p5"/>
          <p:cNvCxnSpPr/>
          <p:nvPr/>
        </p:nvCxnSpPr>
        <p:spPr>
          <a:xfrm flipH="1" rot="10800000">
            <a:off x="1320775" y="2158200"/>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6" name="Google Shape;36;p5"/>
          <p:cNvCxnSpPr/>
          <p:nvPr/>
        </p:nvCxnSpPr>
        <p:spPr>
          <a:xfrm flipH="1" rot="10800000">
            <a:off x="1320775" y="2920202"/>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7" name="Google Shape;37;p5"/>
          <p:cNvCxnSpPr/>
          <p:nvPr/>
        </p:nvCxnSpPr>
        <p:spPr>
          <a:xfrm flipH="1" rot="10800000">
            <a:off x="1320775" y="3606005"/>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8" name="Google Shape;38;p5"/>
          <p:cNvCxnSpPr/>
          <p:nvPr/>
        </p:nvCxnSpPr>
        <p:spPr>
          <a:xfrm flipH="1" rot="10800000">
            <a:off x="1320775" y="4291807"/>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9" name="Google Shape;39;p5"/>
          <p:cNvCxnSpPr/>
          <p:nvPr/>
        </p:nvCxnSpPr>
        <p:spPr>
          <a:xfrm flipH="1" rot="10800000">
            <a:off x="1320775" y="4977609"/>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40" name="Google Shape;40;p5"/>
          <p:cNvCxnSpPr/>
          <p:nvPr/>
        </p:nvCxnSpPr>
        <p:spPr>
          <a:xfrm flipH="1" rot="10800000">
            <a:off x="1320775" y="5722725"/>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41" name="Google Shape;41;p5"/>
          <p:cNvCxnSpPr/>
          <p:nvPr/>
        </p:nvCxnSpPr>
        <p:spPr>
          <a:xfrm flipH="1" rot="10800000">
            <a:off x="1320775" y="6429675"/>
            <a:ext cx="10455300" cy="18000"/>
          </a:xfrm>
          <a:prstGeom prst="straightConnector1">
            <a:avLst/>
          </a:prstGeom>
          <a:noFill/>
          <a:ln cap="flat" cmpd="sng" w="9525">
            <a:solidFill>
              <a:schemeClr val="lt1"/>
            </a:solidFill>
            <a:prstDash val="solid"/>
            <a:round/>
            <a:headEnd len="med" w="med" type="none"/>
            <a:tailEnd len="med" w="med" type="none"/>
          </a:ln>
        </p:spPr>
      </p:cxnSp>
      <p:grpSp>
        <p:nvGrpSpPr>
          <p:cNvPr id="42" name="Google Shape;42;p5"/>
          <p:cNvGrpSpPr/>
          <p:nvPr/>
        </p:nvGrpSpPr>
        <p:grpSpPr>
          <a:xfrm>
            <a:off x="11035437" y="515542"/>
            <a:ext cx="674700" cy="674700"/>
            <a:chOff x="11303537" y="228842"/>
            <a:chExt cx="674700" cy="674700"/>
          </a:xfrm>
        </p:grpSpPr>
        <p:sp>
          <p:nvSpPr>
            <p:cNvPr id="43" name="Google Shape;43;p5"/>
            <p:cNvSpPr/>
            <p:nvPr/>
          </p:nvSpPr>
          <p:spPr>
            <a:xfrm rot="2700000">
              <a:off x="11217471" y="512523"/>
              <a:ext cx="846831" cy="10733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rot="-2700000">
              <a:off x="11217471" y="512523"/>
              <a:ext cx="846831" cy="10733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idx="1" type="subTitle"/>
          </p:nvPr>
        </p:nvSpPr>
        <p:spPr>
          <a:xfrm>
            <a:off x="1352700" y="159960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6" name="Google Shape;46;p5"/>
          <p:cNvSpPr txBox="1"/>
          <p:nvPr>
            <p:ph idx="2" type="subTitle"/>
          </p:nvPr>
        </p:nvSpPr>
        <p:spPr>
          <a:xfrm>
            <a:off x="1352700" y="230657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7" name="Google Shape;47;p5"/>
          <p:cNvSpPr txBox="1"/>
          <p:nvPr>
            <p:ph idx="3" type="subTitle"/>
          </p:nvPr>
        </p:nvSpPr>
        <p:spPr>
          <a:xfrm>
            <a:off x="1352700" y="301354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8" name="Google Shape;48;p5"/>
          <p:cNvSpPr txBox="1"/>
          <p:nvPr>
            <p:ph idx="4" type="subTitle"/>
          </p:nvPr>
        </p:nvSpPr>
        <p:spPr>
          <a:xfrm>
            <a:off x="1352700" y="372051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9" name="Google Shape;49;p5"/>
          <p:cNvSpPr txBox="1"/>
          <p:nvPr>
            <p:ph idx="5" type="subTitle"/>
          </p:nvPr>
        </p:nvSpPr>
        <p:spPr>
          <a:xfrm>
            <a:off x="1352700" y="442748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50" name="Google Shape;50;p5"/>
          <p:cNvSpPr txBox="1"/>
          <p:nvPr>
            <p:ph idx="6" type="subTitle"/>
          </p:nvPr>
        </p:nvSpPr>
        <p:spPr>
          <a:xfrm>
            <a:off x="1352700" y="513445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51" name="Google Shape;51;p5"/>
          <p:cNvSpPr txBox="1"/>
          <p:nvPr>
            <p:ph idx="7" type="subTitle"/>
          </p:nvPr>
        </p:nvSpPr>
        <p:spPr>
          <a:xfrm>
            <a:off x="1352700" y="584140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52"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6"/>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61" name="Google Shape;61;p6"/>
          <p:cNvSpPr txBox="1"/>
          <p:nvPr>
            <p:ph idx="1" type="body"/>
          </p:nvPr>
        </p:nvSpPr>
        <p:spPr>
          <a:xfrm>
            <a:off x="1618200" y="2495350"/>
            <a:ext cx="8955600" cy="2883300"/>
          </a:xfrm>
          <a:prstGeom prst="rect">
            <a:avLst/>
          </a:prstGeom>
        </p:spPr>
        <p:txBody>
          <a:bodyPr anchorCtr="0" anchor="t" bIns="121900" lIns="121900" spcFirstLastPara="1" rIns="121900" wrap="square" tIns="121900">
            <a:noAutofit/>
          </a:bodyPr>
          <a:lstStyle>
            <a:lvl1pPr indent="-368300" lvl="0" marL="457200" rtl="0">
              <a:spcBef>
                <a:spcPts val="0"/>
              </a:spcBef>
              <a:spcAft>
                <a:spcPts val="0"/>
              </a:spcAft>
              <a:buSzPts val="2200"/>
              <a:buChar char="●"/>
              <a:defRPr/>
            </a:lvl1pPr>
            <a:lvl2pPr indent="-368300" lvl="1" marL="914400" rtl="0">
              <a:spcBef>
                <a:spcPts val="2100"/>
              </a:spcBef>
              <a:spcAft>
                <a:spcPts val="0"/>
              </a:spcAft>
              <a:buSzPts val="2200"/>
              <a:buChar char="○"/>
              <a:defRPr/>
            </a:lvl2pPr>
            <a:lvl3pPr indent="-368300" lvl="2" marL="1371600" rtl="0">
              <a:spcBef>
                <a:spcPts val="2100"/>
              </a:spcBef>
              <a:spcAft>
                <a:spcPts val="0"/>
              </a:spcAft>
              <a:buSzPts val="2200"/>
              <a:buChar char="■"/>
              <a:defRPr/>
            </a:lvl3pPr>
            <a:lvl4pPr indent="-368300" lvl="3" marL="1828800" rtl="0">
              <a:spcBef>
                <a:spcPts val="2100"/>
              </a:spcBef>
              <a:spcAft>
                <a:spcPts val="0"/>
              </a:spcAft>
              <a:buSzPts val="2200"/>
              <a:buChar char="●"/>
              <a:defRPr/>
            </a:lvl4pPr>
            <a:lvl5pPr indent="-368300" lvl="4" marL="2286000" rtl="0">
              <a:spcBef>
                <a:spcPts val="2100"/>
              </a:spcBef>
              <a:spcAft>
                <a:spcPts val="0"/>
              </a:spcAft>
              <a:buSzPts val="2200"/>
              <a:buChar char="○"/>
              <a:defRPr/>
            </a:lvl5pPr>
            <a:lvl6pPr indent="-368300" lvl="5" marL="2743200" rtl="0">
              <a:spcBef>
                <a:spcPts val="2100"/>
              </a:spcBef>
              <a:spcAft>
                <a:spcPts val="0"/>
              </a:spcAft>
              <a:buSzPts val="2200"/>
              <a:buChar char="■"/>
              <a:defRPr/>
            </a:lvl6pPr>
            <a:lvl7pPr indent="-368300" lvl="6" marL="3200400" rtl="0">
              <a:spcBef>
                <a:spcPts val="2100"/>
              </a:spcBef>
              <a:spcAft>
                <a:spcPts val="0"/>
              </a:spcAft>
              <a:buSzPts val="2200"/>
              <a:buChar char="●"/>
              <a:defRPr/>
            </a:lvl7pPr>
            <a:lvl8pPr indent="-368300" lvl="7" marL="3657600" rtl="0">
              <a:spcBef>
                <a:spcPts val="2100"/>
              </a:spcBef>
              <a:spcAft>
                <a:spcPts val="0"/>
              </a:spcAft>
              <a:buSzPts val="2200"/>
              <a:buChar char="○"/>
              <a:defRPr/>
            </a:lvl8pPr>
            <a:lvl9pPr indent="-368300" lvl="8" marL="4114800" rtl="0">
              <a:spcBef>
                <a:spcPts val="2100"/>
              </a:spcBef>
              <a:spcAft>
                <a:spcPts val="2100"/>
              </a:spcAft>
              <a:buSzPts val="22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62" name="Shape 62"/>
        <p:cNvGrpSpPr/>
        <p:nvPr/>
      </p:nvGrpSpPr>
      <p:grpSpPr>
        <a:xfrm>
          <a:off x="0" y="0"/>
          <a:ext cx="0" cy="0"/>
          <a:chOff x="0" y="0"/>
          <a:chExt cx="0" cy="0"/>
        </a:xfrm>
      </p:grpSpPr>
      <p:sp>
        <p:nvSpPr>
          <p:cNvPr id="63" name="Google Shape;63;p7"/>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7"/>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65" name="Google Shape;65;p7"/>
          <p:cNvGrpSpPr/>
          <p:nvPr/>
        </p:nvGrpSpPr>
        <p:grpSpPr>
          <a:xfrm>
            <a:off x="10949325" y="570600"/>
            <a:ext cx="846900" cy="564600"/>
            <a:chOff x="10949325" y="570600"/>
            <a:chExt cx="846900" cy="564600"/>
          </a:xfrm>
        </p:grpSpPr>
        <p:sp>
          <p:nvSpPr>
            <p:cNvPr id="66" name="Google Shape;66;p7"/>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7"/>
          <p:cNvSpPr/>
          <p:nvPr/>
        </p:nvSpPr>
        <p:spPr>
          <a:xfrm>
            <a:off x="711325"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4461825"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8212350"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type="title"/>
          </p:nvPr>
        </p:nvSpPr>
        <p:spPr>
          <a:xfrm>
            <a:off x="8545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3" name="Google Shape;73;p7"/>
          <p:cNvSpPr txBox="1"/>
          <p:nvPr>
            <p:ph idx="2" type="title"/>
          </p:nvPr>
        </p:nvSpPr>
        <p:spPr>
          <a:xfrm>
            <a:off x="46050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4" name="Google Shape;74;p7"/>
          <p:cNvSpPr txBox="1"/>
          <p:nvPr>
            <p:ph idx="3" type="title"/>
          </p:nvPr>
        </p:nvSpPr>
        <p:spPr>
          <a:xfrm>
            <a:off x="83555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5" name="Google Shape;75;p7"/>
          <p:cNvSpPr txBox="1"/>
          <p:nvPr>
            <p:ph idx="1" type="subTitle"/>
          </p:nvPr>
        </p:nvSpPr>
        <p:spPr>
          <a:xfrm>
            <a:off x="854578" y="3495031"/>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76" name="Google Shape;76;p7"/>
          <p:cNvSpPr txBox="1"/>
          <p:nvPr>
            <p:ph idx="4" type="body"/>
          </p:nvPr>
        </p:nvSpPr>
        <p:spPr>
          <a:xfrm>
            <a:off x="854575" y="4259131"/>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77" name="Google Shape;77;p7"/>
          <p:cNvSpPr txBox="1"/>
          <p:nvPr>
            <p:ph idx="5" type="subTitle"/>
          </p:nvPr>
        </p:nvSpPr>
        <p:spPr>
          <a:xfrm>
            <a:off x="4597765" y="3451499"/>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78" name="Google Shape;78;p7"/>
          <p:cNvSpPr txBox="1"/>
          <p:nvPr>
            <p:ph idx="6" type="body"/>
          </p:nvPr>
        </p:nvSpPr>
        <p:spPr>
          <a:xfrm>
            <a:off x="4597763" y="4227674"/>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79" name="Google Shape;79;p7"/>
          <p:cNvSpPr txBox="1"/>
          <p:nvPr>
            <p:ph idx="7" type="subTitle"/>
          </p:nvPr>
        </p:nvSpPr>
        <p:spPr>
          <a:xfrm>
            <a:off x="8340978" y="3495031"/>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80" name="Google Shape;80;p7"/>
          <p:cNvSpPr txBox="1"/>
          <p:nvPr>
            <p:ph idx="8" type="body"/>
          </p:nvPr>
        </p:nvSpPr>
        <p:spPr>
          <a:xfrm>
            <a:off x="8340975" y="4259131"/>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81" name="Google Shape;81;p7"/>
          <p:cNvSpPr txBox="1"/>
          <p:nvPr>
            <p:ph idx="9" type="title"/>
          </p:nvPr>
        </p:nvSpPr>
        <p:spPr>
          <a:xfrm>
            <a:off x="196800" y="292875"/>
            <a:ext cx="11798400" cy="9405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4000"/>
              <a:buNone/>
              <a:defRPr>
                <a:solidFill>
                  <a:schemeClr val="lt1"/>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82" name="Shape 82"/>
        <p:cNvGrpSpPr/>
        <p:nvPr/>
      </p:nvGrpSpPr>
      <p:grpSpPr>
        <a:xfrm>
          <a:off x="0" y="0"/>
          <a:ext cx="0" cy="0"/>
          <a:chOff x="0" y="0"/>
          <a:chExt cx="0" cy="0"/>
        </a:xfrm>
      </p:grpSpPr>
      <p:sp>
        <p:nvSpPr>
          <p:cNvPr id="83" name="Google Shape;83;p8"/>
          <p:cNvSpPr/>
          <p:nvPr/>
        </p:nvSpPr>
        <p:spPr>
          <a:xfrm>
            <a:off x="0" y="1311950"/>
            <a:ext cx="60960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8"/>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86" name="Google Shape;86;p8"/>
          <p:cNvGrpSpPr/>
          <p:nvPr/>
        </p:nvGrpSpPr>
        <p:grpSpPr>
          <a:xfrm>
            <a:off x="10949325" y="570600"/>
            <a:ext cx="846900" cy="564600"/>
            <a:chOff x="10949325" y="570600"/>
            <a:chExt cx="846900" cy="564600"/>
          </a:xfrm>
        </p:grpSpPr>
        <p:sp>
          <p:nvSpPr>
            <p:cNvPr id="87" name="Google Shape;87;p8"/>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idx="1" type="subTitle"/>
          </p:nvPr>
        </p:nvSpPr>
        <p:spPr>
          <a:xfrm>
            <a:off x="4488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1" name="Google Shape;91;p8"/>
          <p:cNvSpPr txBox="1"/>
          <p:nvPr>
            <p:ph idx="2" type="subTitle"/>
          </p:nvPr>
        </p:nvSpPr>
        <p:spPr>
          <a:xfrm>
            <a:off x="60964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2" name="Google Shape;92;p8"/>
          <p:cNvSpPr txBox="1"/>
          <p:nvPr>
            <p:ph idx="3" type="body"/>
          </p:nvPr>
        </p:nvSpPr>
        <p:spPr>
          <a:xfrm>
            <a:off x="1327200" y="2961200"/>
            <a:ext cx="4410300" cy="31185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
        <p:nvSpPr>
          <p:cNvPr id="93" name="Google Shape;93;p8"/>
          <p:cNvSpPr txBox="1"/>
          <p:nvPr>
            <p:ph idx="4" type="body"/>
          </p:nvPr>
        </p:nvSpPr>
        <p:spPr>
          <a:xfrm>
            <a:off x="6770523" y="2949450"/>
            <a:ext cx="4410600" cy="31185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
        <p:nvSpPr>
          <p:cNvPr id="94" name="Google Shape;94;p8"/>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95" name="Google Shape;95;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96"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type="title"/>
          </p:nvPr>
        </p:nvSpPr>
        <p:spPr>
          <a:xfrm>
            <a:off x="920625" y="2434225"/>
            <a:ext cx="10390500" cy="3399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99" name="Google Shape;99;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2200"/>
              <a:buNone/>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100" name="Google Shape;100;p9"/>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9"/>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9"/>
          <p:cNvSpPr txBox="1"/>
          <p:nvPr>
            <p:ph idx="2"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07" name="Shape 107"/>
        <p:cNvGrpSpPr/>
        <p:nvPr/>
      </p:nvGrpSpPr>
      <p:grpSpPr>
        <a:xfrm>
          <a:off x="0" y="0"/>
          <a:ext cx="0" cy="0"/>
          <a:chOff x="0" y="0"/>
          <a:chExt cx="0" cy="0"/>
        </a:xfrm>
      </p:grpSpPr>
      <p:sp>
        <p:nvSpPr>
          <p:cNvPr id="108" name="Google Shape;108;p10"/>
          <p:cNvSpPr txBox="1"/>
          <p:nvPr>
            <p:ph idx="1" type="subTitle"/>
          </p:nvPr>
        </p:nvSpPr>
        <p:spPr>
          <a:xfrm>
            <a:off x="763528"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09" name="Google Shape;109;p10"/>
          <p:cNvSpPr txBox="1"/>
          <p:nvPr>
            <p:ph idx="2" type="body"/>
          </p:nvPr>
        </p:nvSpPr>
        <p:spPr>
          <a:xfrm>
            <a:off x="763525" y="4635350"/>
            <a:ext cx="3190200" cy="9252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lgn="ctr">
              <a:spcBef>
                <a:spcPts val="2100"/>
              </a:spcBef>
              <a:spcAft>
                <a:spcPts val="0"/>
              </a:spcAft>
              <a:buSzPts val="1600"/>
              <a:buChar char="○"/>
              <a:defRPr sz="1600"/>
            </a:lvl2pPr>
            <a:lvl3pPr indent="-330200" lvl="2" marL="1371600" algn="ctr">
              <a:spcBef>
                <a:spcPts val="2100"/>
              </a:spcBef>
              <a:spcAft>
                <a:spcPts val="0"/>
              </a:spcAft>
              <a:buSzPts val="1600"/>
              <a:buChar char="■"/>
              <a:defRPr sz="1600"/>
            </a:lvl3pPr>
            <a:lvl4pPr indent="-330200" lvl="3" marL="1828800" algn="ctr">
              <a:spcBef>
                <a:spcPts val="2100"/>
              </a:spcBef>
              <a:spcAft>
                <a:spcPts val="0"/>
              </a:spcAft>
              <a:buSzPts val="1600"/>
              <a:buChar char="●"/>
              <a:defRPr sz="1600"/>
            </a:lvl4pPr>
            <a:lvl5pPr indent="-330200" lvl="4" marL="2286000" algn="ctr">
              <a:spcBef>
                <a:spcPts val="2100"/>
              </a:spcBef>
              <a:spcAft>
                <a:spcPts val="0"/>
              </a:spcAft>
              <a:buSzPts val="1600"/>
              <a:buChar char="○"/>
              <a:defRPr sz="1600"/>
            </a:lvl5pPr>
            <a:lvl6pPr indent="-330200" lvl="5" marL="2743200" algn="ctr">
              <a:spcBef>
                <a:spcPts val="2100"/>
              </a:spcBef>
              <a:spcAft>
                <a:spcPts val="0"/>
              </a:spcAft>
              <a:buSzPts val="1600"/>
              <a:buChar char="■"/>
              <a:defRPr sz="1600"/>
            </a:lvl6pPr>
            <a:lvl7pPr indent="-330200" lvl="6" marL="3200400" algn="ctr">
              <a:spcBef>
                <a:spcPts val="2100"/>
              </a:spcBef>
              <a:spcAft>
                <a:spcPts val="0"/>
              </a:spcAft>
              <a:buSzPts val="1600"/>
              <a:buChar char="●"/>
              <a:defRPr sz="1600"/>
            </a:lvl7pPr>
            <a:lvl8pPr indent="-330200" lvl="7" marL="3657600" algn="ctr">
              <a:spcBef>
                <a:spcPts val="2100"/>
              </a:spcBef>
              <a:spcAft>
                <a:spcPts val="0"/>
              </a:spcAft>
              <a:buSzPts val="1600"/>
              <a:buChar char="○"/>
              <a:defRPr sz="1600"/>
            </a:lvl8pPr>
            <a:lvl9pPr indent="-330200" lvl="8" marL="4114800" algn="ctr">
              <a:spcBef>
                <a:spcPts val="2100"/>
              </a:spcBef>
              <a:spcAft>
                <a:spcPts val="2100"/>
              </a:spcAft>
              <a:buSzPts val="1600"/>
              <a:buChar char="■"/>
              <a:defRPr sz="1600"/>
            </a:lvl9pPr>
          </a:lstStyle>
          <a:p/>
        </p:txBody>
      </p:sp>
      <p:sp>
        <p:nvSpPr>
          <p:cNvPr id="110" name="Google Shape;110;p10"/>
          <p:cNvSpPr txBox="1"/>
          <p:nvPr>
            <p:ph idx="3" type="subTitle"/>
          </p:nvPr>
        </p:nvSpPr>
        <p:spPr>
          <a:xfrm>
            <a:off x="4487744"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11" name="Google Shape;111;p10"/>
          <p:cNvSpPr txBox="1"/>
          <p:nvPr>
            <p:ph idx="4" type="body"/>
          </p:nvPr>
        </p:nvSpPr>
        <p:spPr>
          <a:xfrm>
            <a:off x="4487741" y="4635350"/>
            <a:ext cx="3190200" cy="9252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112" name="Google Shape;112;p10"/>
          <p:cNvSpPr txBox="1"/>
          <p:nvPr>
            <p:ph idx="5" type="subTitle"/>
          </p:nvPr>
        </p:nvSpPr>
        <p:spPr>
          <a:xfrm>
            <a:off x="8211959"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13" name="Google Shape;113;p10"/>
          <p:cNvSpPr txBox="1"/>
          <p:nvPr>
            <p:ph idx="6" type="body"/>
          </p:nvPr>
        </p:nvSpPr>
        <p:spPr>
          <a:xfrm>
            <a:off x="8211956" y="4635350"/>
            <a:ext cx="3190200" cy="9252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114" name="Google Shape;114;p10"/>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0"/>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16" name="Google Shape;116;p10"/>
          <p:cNvGrpSpPr/>
          <p:nvPr/>
        </p:nvGrpSpPr>
        <p:grpSpPr>
          <a:xfrm>
            <a:off x="10949325" y="570600"/>
            <a:ext cx="846900" cy="564600"/>
            <a:chOff x="10949325" y="570600"/>
            <a:chExt cx="846900" cy="564600"/>
          </a:xfrm>
        </p:grpSpPr>
        <p:sp>
          <p:nvSpPr>
            <p:cNvPr id="117" name="Google Shape;117;p10"/>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0"/>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68300" lvl="0" marL="4572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indent="-368300" lvl="1" marL="9144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indent="-368300" lvl="2" marL="13716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indent="-368300" lvl="3" marL="18288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indent="-368300" lvl="4" marL="22860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indent="-368300" lvl="5" marL="27432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indent="-368300" lvl="6" marL="32004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indent="-368300" lvl="7" marL="36576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indent="-368300" lvl="8" marL="41148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b="0" l="18412" r="13089" t="0"/>
          <a:stretch/>
        </p:blipFill>
        <p:spPr>
          <a:xfrm>
            <a:off x="0" y="0"/>
            <a:ext cx="7032627" cy="6857999"/>
          </a:xfrm>
          <a:prstGeom prst="rect">
            <a:avLst/>
          </a:prstGeom>
          <a:noFill/>
          <a:ln>
            <a:noFill/>
          </a:ln>
        </p:spPr>
      </p:pic>
      <p:sp>
        <p:nvSpPr>
          <p:cNvPr id="172" name="Google Shape;172;p15"/>
          <p:cNvSpPr txBox="1"/>
          <p:nvPr>
            <p:ph type="title"/>
          </p:nvPr>
        </p:nvSpPr>
        <p:spPr>
          <a:xfrm>
            <a:off x="7138800" y="2358800"/>
            <a:ext cx="5041200" cy="202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Formal Presentation</a:t>
            </a:r>
            <a:endParaRPr/>
          </a:p>
        </p:txBody>
      </p:sp>
      <p:sp>
        <p:nvSpPr>
          <p:cNvPr id="173" name="Google Shape;173;p15"/>
          <p:cNvSpPr txBox="1"/>
          <p:nvPr>
            <p:ph idx="1" type="subTitle"/>
          </p:nvPr>
        </p:nvSpPr>
        <p:spPr>
          <a:xfrm>
            <a:off x="7138800" y="4759899"/>
            <a:ext cx="3992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You can ddd a subtitle here.</a:t>
            </a:r>
            <a:endParaRPr>
              <a:solidFill>
                <a:schemeClr val="lt1"/>
              </a:solidFill>
            </a:endParaRPr>
          </a:p>
        </p:txBody>
      </p:sp>
      <p:sp>
        <p:nvSpPr>
          <p:cNvPr id="174" name="Google Shape;174;p15">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cxnSp>
        <p:nvCxnSpPr>
          <p:cNvPr id="566" name="Google Shape;566;p24"/>
          <p:cNvCxnSpPr/>
          <p:nvPr/>
        </p:nvCxnSpPr>
        <p:spPr>
          <a:xfrm>
            <a:off x="7413500" y="5225025"/>
            <a:ext cx="1550100" cy="0"/>
          </a:xfrm>
          <a:prstGeom prst="straightConnector1">
            <a:avLst/>
          </a:prstGeom>
          <a:noFill/>
          <a:ln cap="rnd" cmpd="sng" w="38100">
            <a:solidFill>
              <a:schemeClr val="lt1"/>
            </a:solidFill>
            <a:prstDash val="solid"/>
            <a:round/>
            <a:headEnd len="med" w="med" type="none"/>
            <a:tailEnd len="med" w="med" type="none"/>
          </a:ln>
        </p:spPr>
      </p:cxnSp>
      <p:pic>
        <p:nvPicPr>
          <p:cNvPr id="567" name="Google Shape;567;p24"/>
          <p:cNvPicPr preferRelativeResize="0"/>
          <p:nvPr/>
        </p:nvPicPr>
        <p:blipFill rotWithShape="1">
          <a:blip r:embed="rId3">
            <a:alphaModFix/>
          </a:blip>
          <a:srcRect b="0" l="18412" r="13089" t="0"/>
          <a:stretch/>
        </p:blipFill>
        <p:spPr>
          <a:xfrm>
            <a:off x="0" y="0"/>
            <a:ext cx="7032627" cy="6857999"/>
          </a:xfrm>
          <a:prstGeom prst="rect">
            <a:avLst/>
          </a:prstGeom>
          <a:noFill/>
          <a:ln>
            <a:noFill/>
          </a:ln>
        </p:spPr>
      </p:pic>
      <p:sp>
        <p:nvSpPr>
          <p:cNvPr id="568" name="Google Shape;568;p24"/>
          <p:cNvSpPr txBox="1"/>
          <p:nvPr>
            <p:ph type="title"/>
          </p:nvPr>
        </p:nvSpPr>
        <p:spPr>
          <a:xfrm>
            <a:off x="7205700" y="2096575"/>
            <a:ext cx="4962000" cy="1341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6000"/>
              <a:t>Thank you!</a:t>
            </a:r>
            <a:endParaRPr sz="6000"/>
          </a:p>
        </p:txBody>
      </p:sp>
      <p:sp>
        <p:nvSpPr>
          <p:cNvPr id="569" name="Google Shape;569;p24"/>
          <p:cNvSpPr txBox="1"/>
          <p:nvPr>
            <p:ph idx="1" type="subTitle"/>
          </p:nvPr>
        </p:nvSpPr>
        <p:spPr>
          <a:xfrm>
            <a:off x="7281900" y="3431225"/>
            <a:ext cx="4430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Do you have any questions?</a:t>
            </a:r>
            <a:endParaRPr>
              <a:solidFill>
                <a:schemeClr val="lt1"/>
              </a:solidFill>
            </a:endParaRPr>
          </a:p>
        </p:txBody>
      </p:sp>
      <p:sp>
        <p:nvSpPr>
          <p:cNvPr id="570" name="Google Shape;570;p24"/>
          <p:cNvSpPr/>
          <p:nvPr/>
        </p:nvSpPr>
        <p:spPr>
          <a:xfrm>
            <a:off x="8105815" y="5418678"/>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24"/>
          <p:cNvGrpSpPr/>
          <p:nvPr/>
        </p:nvGrpSpPr>
        <p:grpSpPr>
          <a:xfrm>
            <a:off x="8638918" y="5409026"/>
            <a:ext cx="411849" cy="411917"/>
            <a:chOff x="5162200" y="4097750"/>
            <a:chExt cx="338385" cy="338414"/>
          </a:xfrm>
        </p:grpSpPr>
        <p:sp>
          <p:nvSpPr>
            <p:cNvPr id="572" name="Google Shape;572;p24"/>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p24"/>
          <p:cNvSpPr/>
          <p:nvPr/>
        </p:nvSpPr>
        <p:spPr>
          <a:xfrm>
            <a:off x="7372925" y="5460061"/>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txBox="1"/>
          <p:nvPr>
            <p:ph idx="2" type="body"/>
          </p:nvPr>
        </p:nvSpPr>
        <p:spPr>
          <a:xfrm>
            <a:off x="7281900" y="3838825"/>
            <a:ext cx="4430100" cy="1231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hello@mail.com</a:t>
            </a:r>
            <a:endParaRPr>
              <a:solidFill>
                <a:schemeClr val="lt1"/>
              </a:solidFill>
            </a:endParaRPr>
          </a:p>
          <a:p>
            <a:pPr indent="0" lvl="0" marL="0" rtl="0" algn="l">
              <a:spcBef>
                <a:spcPts val="0"/>
              </a:spcBef>
              <a:spcAft>
                <a:spcPts val="0"/>
              </a:spcAft>
              <a:buNone/>
            </a:pPr>
            <a:r>
              <a:rPr lang="en">
                <a:solidFill>
                  <a:schemeClr val="lt1"/>
                </a:solidFill>
              </a:rPr>
              <a:t>555-111-222</a:t>
            </a:r>
            <a:endParaRPr>
              <a:solidFill>
                <a:schemeClr val="lt1"/>
              </a:solidFill>
            </a:endParaRPr>
          </a:p>
          <a:p>
            <a:pPr indent="0" lvl="0" marL="0" rtl="0" algn="l">
              <a:spcBef>
                <a:spcPts val="0"/>
              </a:spcBef>
              <a:spcAft>
                <a:spcPts val="0"/>
              </a:spcAft>
              <a:buNone/>
            </a:pPr>
            <a:r>
              <a:rPr lang="en">
                <a:solidFill>
                  <a:schemeClr val="lt1"/>
                </a:solidFill>
              </a:rPr>
              <a:t>mydomain.com</a:t>
            </a:r>
            <a:endParaRPr>
              <a:solidFill>
                <a:schemeClr val="lt1"/>
              </a:solidFill>
            </a:endParaRPr>
          </a:p>
        </p:txBody>
      </p:sp>
      <p:sp>
        <p:nvSpPr>
          <p:cNvPr id="577" name="Google Shape;577;p24">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1374775" y="557350"/>
            <a:ext cx="103473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Menu</a:t>
            </a:r>
            <a:endParaRPr/>
          </a:p>
        </p:txBody>
      </p:sp>
      <p:sp>
        <p:nvSpPr>
          <p:cNvPr id="180" name="Google Shape;180;p16">
            <a:hlinkClick action="ppaction://hlinksldjump" r:id="rId3"/>
          </p:cNvPr>
          <p:cNvSpPr txBox="1"/>
          <p:nvPr>
            <p:ph idx="1" type="subTitle"/>
          </p:nvPr>
        </p:nvSpPr>
        <p:spPr>
          <a:xfrm>
            <a:off x="1352700" y="159960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A</a:t>
            </a:r>
            <a:endParaRPr/>
          </a:p>
        </p:txBody>
      </p:sp>
      <p:sp>
        <p:nvSpPr>
          <p:cNvPr id="181" name="Google Shape;181;p16">
            <a:hlinkClick action="ppaction://hlinksldjump" r:id="rId4"/>
          </p:cNvPr>
          <p:cNvSpPr txBox="1"/>
          <p:nvPr>
            <p:ph idx="2" type="subTitle"/>
          </p:nvPr>
        </p:nvSpPr>
        <p:spPr>
          <a:xfrm>
            <a:off x="1352700" y="230657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B</a:t>
            </a:r>
            <a:endParaRPr/>
          </a:p>
        </p:txBody>
      </p:sp>
      <p:sp>
        <p:nvSpPr>
          <p:cNvPr id="182" name="Google Shape;182;p16">
            <a:hlinkClick action="ppaction://hlinksldjump" r:id="rId5"/>
          </p:cNvPr>
          <p:cNvSpPr txBox="1"/>
          <p:nvPr>
            <p:ph idx="3" type="subTitle"/>
          </p:nvPr>
        </p:nvSpPr>
        <p:spPr>
          <a:xfrm>
            <a:off x="1352700" y="301354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C</a:t>
            </a:r>
            <a:endParaRPr/>
          </a:p>
        </p:txBody>
      </p:sp>
      <p:sp>
        <p:nvSpPr>
          <p:cNvPr id="183" name="Google Shape;183;p16">
            <a:hlinkClick action="ppaction://hlinksldjump" r:id="rId6"/>
          </p:cNvPr>
          <p:cNvSpPr txBox="1"/>
          <p:nvPr>
            <p:ph idx="4" type="subTitle"/>
          </p:nvPr>
        </p:nvSpPr>
        <p:spPr>
          <a:xfrm>
            <a:off x="1352700" y="372051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a:t>
            </a:r>
            <a:r>
              <a:rPr lang="en"/>
              <a:t>section</a:t>
            </a:r>
            <a:r>
              <a:rPr lang="en"/>
              <a:t> D</a:t>
            </a:r>
            <a:endParaRPr/>
          </a:p>
        </p:txBody>
      </p:sp>
      <p:sp>
        <p:nvSpPr>
          <p:cNvPr id="184" name="Google Shape;184;p16">
            <a:hlinkClick action="ppaction://hlinksldjump" r:id="rId7"/>
          </p:cNvPr>
          <p:cNvSpPr txBox="1"/>
          <p:nvPr>
            <p:ph idx="5" type="subTitle"/>
          </p:nvPr>
        </p:nvSpPr>
        <p:spPr>
          <a:xfrm>
            <a:off x="1352700" y="442748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E</a:t>
            </a:r>
            <a:endParaRPr/>
          </a:p>
        </p:txBody>
      </p:sp>
      <p:sp>
        <p:nvSpPr>
          <p:cNvPr id="185" name="Google Shape;185;p16">
            <a:hlinkClick action="ppaction://hlinksldjump" r:id="rId8"/>
          </p:cNvPr>
          <p:cNvSpPr txBox="1"/>
          <p:nvPr>
            <p:ph idx="6" type="subTitle"/>
          </p:nvPr>
        </p:nvSpPr>
        <p:spPr>
          <a:xfrm>
            <a:off x="1352700" y="513445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F</a:t>
            </a:r>
            <a:endParaRPr/>
          </a:p>
        </p:txBody>
      </p:sp>
      <p:sp>
        <p:nvSpPr>
          <p:cNvPr id="186" name="Google Shape;186;p16">
            <a:hlinkClick action="ppaction://hlinksldjump" r:id="rId9"/>
          </p:cNvPr>
          <p:cNvSpPr txBox="1"/>
          <p:nvPr>
            <p:ph idx="7" type="subTitle"/>
          </p:nvPr>
        </p:nvSpPr>
        <p:spPr>
          <a:xfrm>
            <a:off x="1352700" y="584140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G</a:t>
            </a:r>
            <a:endParaRPr/>
          </a:p>
        </p:txBody>
      </p:sp>
      <p:sp>
        <p:nvSpPr>
          <p:cNvPr id="187" name="Google Shape;187;p16">
            <a:hlinkClick action="ppaction://hlinksldjump" r:id="rId10"/>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16"/>
          <p:cNvCxnSpPr/>
          <p:nvPr/>
        </p:nvCxnSpPr>
        <p:spPr>
          <a:xfrm>
            <a:off x="3939500" y="1039250"/>
            <a:ext cx="1550100" cy="0"/>
          </a:xfrm>
          <a:prstGeom prst="straightConnector1">
            <a:avLst/>
          </a:prstGeom>
          <a:noFill/>
          <a:ln cap="rnd" cmpd="sng" w="38100">
            <a:solidFill>
              <a:schemeClr val="lt1"/>
            </a:solidFill>
            <a:prstDash val="solid"/>
            <a:round/>
            <a:headEnd len="med" w="med" type="none"/>
            <a:tailEnd len="med" w="med" type="none"/>
          </a:ln>
        </p:spPr>
      </p:cxnSp>
      <p:cxnSp>
        <p:nvCxnSpPr>
          <p:cNvPr id="189" name="Google Shape;189;p16"/>
          <p:cNvCxnSpPr/>
          <p:nvPr/>
        </p:nvCxnSpPr>
        <p:spPr>
          <a:xfrm>
            <a:off x="7572675" y="1039250"/>
            <a:ext cx="1550100" cy="0"/>
          </a:xfrm>
          <a:prstGeom prst="straightConnector1">
            <a:avLst/>
          </a:prstGeom>
          <a:noFill/>
          <a:ln cap="rnd" cmpd="sng" w="3810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lt1"/>
                </a:solidFill>
              </a:rPr>
              <a:t>This is the title for </a:t>
            </a:r>
            <a:r>
              <a:rPr lang="en"/>
              <a:t>section </a:t>
            </a:r>
            <a:r>
              <a:rPr lang="en">
                <a:solidFill>
                  <a:schemeClr val="lt1"/>
                </a:solidFill>
              </a:rPr>
              <a:t>A</a:t>
            </a:r>
            <a:endParaRPr>
              <a:solidFill>
                <a:schemeClr val="lt1"/>
              </a:solidFill>
            </a:endParaRPr>
          </a:p>
        </p:txBody>
      </p:sp>
      <p:sp>
        <p:nvSpPr>
          <p:cNvPr id="195" name="Google Shape;195;p17"/>
          <p:cNvSpPr txBox="1"/>
          <p:nvPr>
            <p:ph idx="1" type="body"/>
          </p:nvPr>
        </p:nvSpPr>
        <p:spPr>
          <a:xfrm>
            <a:off x="475200" y="2151775"/>
            <a:ext cx="6577800" cy="36204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en">
                <a:latin typeface="Darker Grotesque"/>
                <a:ea typeface="Darker Grotesque"/>
                <a:cs typeface="Darker Grotesque"/>
                <a:sym typeface="Darker Grotesque"/>
              </a:rPr>
              <a:t>Did you know that elephants can sense storms?</a:t>
            </a:r>
            <a:endParaRPr b="1">
              <a:latin typeface="Darker Grotesque"/>
              <a:ea typeface="Darker Grotesque"/>
              <a:cs typeface="Darker Grotesque"/>
              <a:sym typeface="Darker Grotesque"/>
            </a:endParaRPr>
          </a:p>
          <a:p>
            <a:pPr indent="0" lvl="0" marL="0" rtl="0" algn="l">
              <a:lnSpc>
                <a:spcPct val="100000"/>
              </a:lnSpc>
              <a:spcBef>
                <a:spcPts val="2100"/>
              </a:spcBef>
              <a:spcAft>
                <a:spcPts val="2100"/>
              </a:spcAft>
              <a:buNone/>
            </a:pPr>
            <a:r>
              <a:rPr lang="en"/>
              <a:t>Elephants may be able to detect a thunderstorm from hundreds of miles away, and will head towards it, looking for water. </a:t>
            </a:r>
            <a:endParaRPr/>
          </a:p>
        </p:txBody>
      </p:sp>
      <p:sp>
        <p:nvSpPr>
          <p:cNvPr id="196" name="Google Shape;196;p17">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199" name="Google Shape;199;p17"/>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00" name="Google Shape;200;p17"/>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03" name="Google Shape;203;p17"/>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04" name="Google Shape;204;p17"/>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05" name="Google Shape;205;p17"/>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lt1"/>
                </a:solidFill>
              </a:rPr>
              <a:t>This is the title for </a:t>
            </a:r>
            <a:r>
              <a:rPr lang="en"/>
              <a:t>section </a:t>
            </a:r>
            <a:r>
              <a:rPr lang="en">
                <a:solidFill>
                  <a:schemeClr val="lt1"/>
                </a:solidFill>
              </a:rPr>
              <a:t>B</a:t>
            </a:r>
            <a:endParaRPr>
              <a:solidFill>
                <a:schemeClr val="lt1"/>
              </a:solidFill>
            </a:endParaRPr>
          </a:p>
        </p:txBody>
      </p:sp>
      <p:sp>
        <p:nvSpPr>
          <p:cNvPr id="212" name="Google Shape;212;p18"/>
          <p:cNvSpPr txBox="1"/>
          <p:nvPr>
            <p:ph idx="4" type="body"/>
          </p:nvPr>
        </p:nvSpPr>
        <p:spPr>
          <a:xfrm>
            <a:off x="7374469" y="2327900"/>
            <a:ext cx="3683400" cy="351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latin typeface="Darker Grotesque"/>
                <a:ea typeface="Darker Grotesque"/>
                <a:cs typeface="Darker Grotesque"/>
                <a:sym typeface="Darker Grotesque"/>
              </a:rPr>
              <a:t>Did you know that a cat uses its whiskers as feelers to determine if a space is too small to squeeze through?</a:t>
            </a:r>
            <a:endParaRPr b="1">
              <a:latin typeface="Darker Grotesque"/>
              <a:ea typeface="Darker Grotesque"/>
              <a:cs typeface="Darker Grotesque"/>
              <a:sym typeface="Darker Grotesque"/>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213" name="Google Shape;213;p18"/>
          <p:cNvSpPr txBox="1"/>
          <p:nvPr>
            <p:ph idx="3" type="body"/>
          </p:nvPr>
        </p:nvSpPr>
        <p:spPr>
          <a:xfrm>
            <a:off x="949000" y="2327906"/>
            <a:ext cx="3683100" cy="351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latin typeface="Darker Grotesque"/>
                <a:ea typeface="Darker Grotesque"/>
                <a:cs typeface="Darker Grotesque"/>
                <a:sym typeface="Darker Grotesque"/>
              </a:rPr>
              <a:t>Did you know that dogs can smell your feelings?</a:t>
            </a:r>
            <a:endParaRPr b="1">
              <a:latin typeface="Darker Grotesque"/>
              <a:ea typeface="Darker Grotesque"/>
              <a:cs typeface="Darker Grotesque"/>
              <a:sym typeface="Darker Grotesque"/>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214" name="Google Shape;214;p18">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8"/>
          <p:cNvGrpSpPr/>
          <p:nvPr/>
        </p:nvGrpSpPr>
        <p:grpSpPr>
          <a:xfrm>
            <a:off x="11271317" y="6187415"/>
            <a:ext cx="692651" cy="424867"/>
            <a:chOff x="4410025" y="5528957"/>
            <a:chExt cx="1639799" cy="1005840"/>
          </a:xfrm>
        </p:grpSpPr>
        <p:cxnSp>
          <p:nvCxnSpPr>
            <p:cNvPr id="216" name="Google Shape;216;p18"/>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17" name="Google Shape;217;p18"/>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18" name="Google Shape;218;p18"/>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19" name="Google Shape;219;p18"/>
          <p:cNvGrpSpPr/>
          <p:nvPr/>
        </p:nvGrpSpPr>
        <p:grpSpPr>
          <a:xfrm flipH="1">
            <a:off x="238392" y="6187415"/>
            <a:ext cx="692651" cy="424867"/>
            <a:chOff x="4410025" y="5528957"/>
            <a:chExt cx="1639799" cy="1005840"/>
          </a:xfrm>
        </p:grpSpPr>
        <p:cxnSp>
          <p:nvCxnSpPr>
            <p:cNvPr id="220" name="Google Shape;220;p18"/>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21" name="Google Shape;221;p18"/>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22" name="Google Shape;222;p18"/>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23" name="Google Shape;223;p18"/>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idx="5" type="subTitle"/>
          </p:nvPr>
        </p:nvSpPr>
        <p:spPr>
          <a:xfrm>
            <a:off x="4597765" y="3451499"/>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There are more kangaroos than humans in Australia.</a:t>
            </a:r>
            <a:endParaRPr/>
          </a:p>
        </p:txBody>
      </p:sp>
      <p:sp>
        <p:nvSpPr>
          <p:cNvPr id="230" name="Google Shape;230;p19"/>
          <p:cNvSpPr txBox="1"/>
          <p:nvPr>
            <p:ph idx="6" type="body"/>
          </p:nvPr>
        </p:nvSpPr>
        <p:spPr>
          <a:xfrm>
            <a:off x="4597763" y="4227674"/>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It is estimated that more than 50 million kangaroos live there. They are Australia’s national symbol and appear on postage stamps, coins, and airplanes.</a:t>
            </a:r>
            <a:endParaRPr/>
          </a:p>
        </p:txBody>
      </p:sp>
      <p:sp>
        <p:nvSpPr>
          <p:cNvPr id="231" name="Google Shape;231;p19"/>
          <p:cNvSpPr txBox="1"/>
          <p:nvPr>
            <p:ph idx="7" type="subTitle"/>
          </p:nvPr>
        </p:nvSpPr>
        <p:spPr>
          <a:xfrm>
            <a:off x="8340978" y="3495031"/>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Koalas are even more lazy than cats.</a:t>
            </a:r>
            <a:endParaRPr/>
          </a:p>
        </p:txBody>
      </p:sp>
      <p:sp>
        <p:nvSpPr>
          <p:cNvPr id="232" name="Google Shape;232;p19"/>
          <p:cNvSpPr txBox="1"/>
          <p:nvPr>
            <p:ph idx="8" type="body"/>
          </p:nvPr>
        </p:nvSpPr>
        <p:spPr>
          <a:xfrm>
            <a:off x="8340975" y="4259131"/>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Koalas don’t have much energy and, when not feasting on leaves, they spend their time dozing in the branches. Believe it or not, they can sleep for up to 18 hours a day!</a:t>
            </a:r>
            <a:endParaRPr/>
          </a:p>
        </p:txBody>
      </p:sp>
      <p:sp>
        <p:nvSpPr>
          <p:cNvPr id="233" name="Google Shape;233;p19"/>
          <p:cNvSpPr txBox="1"/>
          <p:nvPr>
            <p:ph idx="1" type="subTitle"/>
          </p:nvPr>
        </p:nvSpPr>
        <p:spPr>
          <a:xfrm>
            <a:off x="854578" y="3495031"/>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Pandas don’t hibernate.</a:t>
            </a:r>
            <a:endParaRPr/>
          </a:p>
        </p:txBody>
      </p:sp>
      <p:sp>
        <p:nvSpPr>
          <p:cNvPr id="234" name="Google Shape;234;p19"/>
          <p:cNvSpPr txBox="1"/>
          <p:nvPr>
            <p:ph idx="4" type="body"/>
          </p:nvPr>
        </p:nvSpPr>
        <p:spPr>
          <a:xfrm>
            <a:off x="854575" y="4259131"/>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When winter approaches, they head lower down their mountain homes to warmer temperatures, where they continue to chomp away on bamboo!</a:t>
            </a:r>
            <a:endParaRPr/>
          </a:p>
          <a:p>
            <a:pPr indent="0" lvl="0" marL="0" rtl="0" algn="ctr">
              <a:spcBef>
                <a:spcPts val="2100"/>
              </a:spcBef>
              <a:spcAft>
                <a:spcPts val="2100"/>
              </a:spcAft>
              <a:buNone/>
            </a:pPr>
            <a:r>
              <a:t/>
            </a:r>
            <a:endParaRPr/>
          </a:p>
        </p:txBody>
      </p:sp>
      <p:grpSp>
        <p:nvGrpSpPr>
          <p:cNvPr id="235" name="Google Shape;235;p19"/>
          <p:cNvGrpSpPr/>
          <p:nvPr/>
        </p:nvGrpSpPr>
        <p:grpSpPr>
          <a:xfrm>
            <a:off x="10949325" y="570600"/>
            <a:ext cx="846900" cy="336000"/>
            <a:chOff x="10949325" y="570600"/>
            <a:chExt cx="846900" cy="336000"/>
          </a:xfrm>
        </p:grpSpPr>
        <p:sp>
          <p:nvSpPr>
            <p:cNvPr id="236" name="Google Shape;236;p19"/>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9"/>
          <p:cNvSpPr txBox="1"/>
          <p:nvPr>
            <p:ph type="title"/>
          </p:nvPr>
        </p:nvSpPr>
        <p:spPr>
          <a:xfrm>
            <a:off x="8545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01</a:t>
            </a:r>
            <a:endParaRPr/>
          </a:p>
        </p:txBody>
      </p:sp>
      <p:sp>
        <p:nvSpPr>
          <p:cNvPr id="239" name="Google Shape;239;p19"/>
          <p:cNvSpPr txBox="1"/>
          <p:nvPr>
            <p:ph idx="2" type="title"/>
          </p:nvPr>
        </p:nvSpPr>
        <p:spPr>
          <a:xfrm>
            <a:off x="46050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02</a:t>
            </a:r>
            <a:endParaRPr/>
          </a:p>
        </p:txBody>
      </p:sp>
      <p:sp>
        <p:nvSpPr>
          <p:cNvPr id="240" name="Google Shape;240;p19"/>
          <p:cNvSpPr txBox="1"/>
          <p:nvPr>
            <p:ph idx="3" type="title"/>
          </p:nvPr>
        </p:nvSpPr>
        <p:spPr>
          <a:xfrm>
            <a:off x="83555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03</a:t>
            </a:r>
            <a:endParaRPr/>
          </a:p>
        </p:txBody>
      </p:sp>
      <p:cxnSp>
        <p:nvCxnSpPr>
          <p:cNvPr id="241" name="Google Shape;241;p19"/>
          <p:cNvCxnSpPr/>
          <p:nvPr/>
        </p:nvCxnSpPr>
        <p:spPr>
          <a:xfrm>
            <a:off x="1812225" y="3357125"/>
            <a:ext cx="1062000" cy="0"/>
          </a:xfrm>
          <a:prstGeom prst="straightConnector1">
            <a:avLst/>
          </a:prstGeom>
          <a:noFill/>
          <a:ln cap="rnd" cmpd="sng" w="38100">
            <a:solidFill>
              <a:schemeClr val="accent1"/>
            </a:solidFill>
            <a:prstDash val="solid"/>
            <a:round/>
            <a:headEnd len="med" w="med" type="none"/>
            <a:tailEnd len="med" w="med" type="none"/>
          </a:ln>
        </p:spPr>
      </p:cxnSp>
      <p:cxnSp>
        <p:nvCxnSpPr>
          <p:cNvPr id="242" name="Google Shape;242;p19"/>
          <p:cNvCxnSpPr/>
          <p:nvPr/>
        </p:nvCxnSpPr>
        <p:spPr>
          <a:xfrm>
            <a:off x="5562725" y="3357125"/>
            <a:ext cx="1062000" cy="0"/>
          </a:xfrm>
          <a:prstGeom prst="straightConnector1">
            <a:avLst/>
          </a:prstGeom>
          <a:noFill/>
          <a:ln cap="rnd" cmpd="sng" w="38100">
            <a:solidFill>
              <a:schemeClr val="accent1"/>
            </a:solidFill>
            <a:prstDash val="solid"/>
            <a:round/>
            <a:headEnd len="med" w="med" type="none"/>
            <a:tailEnd len="med" w="med" type="none"/>
          </a:ln>
        </p:spPr>
      </p:cxnSp>
      <p:cxnSp>
        <p:nvCxnSpPr>
          <p:cNvPr id="243" name="Google Shape;243;p19"/>
          <p:cNvCxnSpPr/>
          <p:nvPr/>
        </p:nvCxnSpPr>
        <p:spPr>
          <a:xfrm>
            <a:off x="9313225" y="3357125"/>
            <a:ext cx="1062000" cy="0"/>
          </a:xfrm>
          <a:prstGeom prst="straightConnector1">
            <a:avLst/>
          </a:prstGeom>
          <a:noFill/>
          <a:ln cap="rnd" cmpd="sng" w="38100">
            <a:solidFill>
              <a:schemeClr val="accent1"/>
            </a:solidFill>
            <a:prstDash val="solid"/>
            <a:round/>
            <a:headEnd len="med" w="med" type="none"/>
            <a:tailEnd len="med" w="med" type="none"/>
          </a:ln>
        </p:spPr>
      </p:cxnSp>
      <p:sp>
        <p:nvSpPr>
          <p:cNvPr id="244" name="Google Shape;244;p19"/>
          <p:cNvSpPr txBox="1"/>
          <p:nvPr>
            <p:ph idx="9" type="title"/>
          </p:nvPr>
        </p:nvSpPr>
        <p:spPr>
          <a:xfrm>
            <a:off x="196800" y="292875"/>
            <a:ext cx="11798400" cy="940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C</a:t>
            </a:r>
            <a:endParaRPr/>
          </a:p>
        </p:txBody>
      </p:sp>
      <p:grpSp>
        <p:nvGrpSpPr>
          <p:cNvPr id="245" name="Google Shape;245;p19"/>
          <p:cNvGrpSpPr/>
          <p:nvPr/>
        </p:nvGrpSpPr>
        <p:grpSpPr>
          <a:xfrm>
            <a:off x="11271317" y="6187415"/>
            <a:ext cx="692651" cy="424867"/>
            <a:chOff x="4410025" y="5528957"/>
            <a:chExt cx="1639799" cy="1005840"/>
          </a:xfrm>
        </p:grpSpPr>
        <p:cxnSp>
          <p:nvCxnSpPr>
            <p:cNvPr id="246" name="Google Shape;246;p19"/>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47" name="Google Shape;247;p19"/>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48" name="Google Shape;248;p19"/>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49" name="Google Shape;249;p19"/>
          <p:cNvGrpSpPr/>
          <p:nvPr/>
        </p:nvGrpSpPr>
        <p:grpSpPr>
          <a:xfrm flipH="1">
            <a:off x="238392" y="6187415"/>
            <a:ext cx="692651" cy="424867"/>
            <a:chOff x="4410025" y="5528957"/>
            <a:chExt cx="1639799" cy="1005840"/>
          </a:xfrm>
        </p:grpSpPr>
        <p:cxnSp>
          <p:nvCxnSpPr>
            <p:cNvPr id="250" name="Google Shape;250;p19"/>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51" name="Google Shape;251;p19"/>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52" name="Google Shape;252;p19"/>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53" name="Google Shape;253;p19"/>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920625" y="2434225"/>
            <a:ext cx="10390500" cy="3399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261" name="Google Shape;261;p20"/>
          <p:cNvSpPr txBox="1"/>
          <p:nvPr>
            <p:ph idx="1" type="subTitle"/>
          </p:nvPr>
        </p:nvSpPr>
        <p:spPr>
          <a:xfrm>
            <a:off x="6314450" y="5264100"/>
            <a:ext cx="52302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t>― Irene M. Pepperberg</a:t>
            </a:r>
            <a:endParaRPr/>
          </a:p>
        </p:txBody>
      </p:sp>
      <p:sp>
        <p:nvSpPr>
          <p:cNvPr id="262" name="Google Shape;262;p20"/>
          <p:cNvSpPr txBox="1"/>
          <p:nvPr>
            <p:ph idx="2"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D</a:t>
            </a:r>
            <a:endParaRPr/>
          </a:p>
        </p:txBody>
      </p:sp>
      <p:sp>
        <p:nvSpPr>
          <p:cNvPr id="263" name="Google Shape;263;p20">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0"/>
          <p:cNvGrpSpPr/>
          <p:nvPr/>
        </p:nvGrpSpPr>
        <p:grpSpPr>
          <a:xfrm>
            <a:off x="11271317" y="6187415"/>
            <a:ext cx="692651" cy="424867"/>
            <a:chOff x="4410025" y="5528957"/>
            <a:chExt cx="1639799" cy="1005840"/>
          </a:xfrm>
        </p:grpSpPr>
        <p:cxnSp>
          <p:nvCxnSpPr>
            <p:cNvPr id="265" name="Google Shape;265;p20"/>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66" name="Google Shape;266;p20"/>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67" name="Google Shape;267;p20"/>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68" name="Google Shape;268;p20"/>
          <p:cNvGrpSpPr/>
          <p:nvPr/>
        </p:nvGrpSpPr>
        <p:grpSpPr>
          <a:xfrm flipH="1">
            <a:off x="238392" y="6187415"/>
            <a:ext cx="692651" cy="424867"/>
            <a:chOff x="4410025" y="5528957"/>
            <a:chExt cx="1639799" cy="1005840"/>
          </a:xfrm>
        </p:grpSpPr>
        <p:cxnSp>
          <p:nvCxnSpPr>
            <p:cNvPr id="269" name="Google Shape;269;p20"/>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70" name="Google Shape;270;p20"/>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71" name="Google Shape;271;p20"/>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72" name="Google Shape;272;p20"/>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 type="subTitle"/>
          </p:nvPr>
        </p:nvSpPr>
        <p:spPr>
          <a:xfrm>
            <a:off x="763528"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Carlos V.</a:t>
            </a:r>
            <a:endParaRPr/>
          </a:p>
        </p:txBody>
      </p:sp>
      <p:sp>
        <p:nvSpPr>
          <p:cNvPr id="279" name="Google Shape;279;p21"/>
          <p:cNvSpPr txBox="1"/>
          <p:nvPr>
            <p:ph idx="3" type="subTitle"/>
          </p:nvPr>
        </p:nvSpPr>
        <p:spPr>
          <a:xfrm>
            <a:off x="4487744"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Mariel S.</a:t>
            </a:r>
            <a:endParaRPr/>
          </a:p>
        </p:txBody>
      </p:sp>
      <p:sp>
        <p:nvSpPr>
          <p:cNvPr id="280" name="Google Shape;280;p21"/>
          <p:cNvSpPr txBox="1"/>
          <p:nvPr>
            <p:ph idx="5" type="subTitle"/>
          </p:nvPr>
        </p:nvSpPr>
        <p:spPr>
          <a:xfrm>
            <a:off x="8211959"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Oscar M.</a:t>
            </a:r>
            <a:endParaRPr/>
          </a:p>
        </p:txBody>
      </p:sp>
      <p:sp>
        <p:nvSpPr>
          <p:cNvPr id="281" name="Google Shape;281;p21"/>
          <p:cNvSpPr txBox="1"/>
          <p:nvPr>
            <p:ph idx="2" type="body"/>
          </p:nvPr>
        </p:nvSpPr>
        <p:spPr>
          <a:xfrm>
            <a:off x="763525"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2" name="Google Shape;282;p21"/>
          <p:cNvSpPr txBox="1"/>
          <p:nvPr>
            <p:ph idx="4" type="body"/>
          </p:nvPr>
        </p:nvSpPr>
        <p:spPr>
          <a:xfrm>
            <a:off x="4487741"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3" name="Google Shape;283;p21"/>
          <p:cNvSpPr txBox="1"/>
          <p:nvPr>
            <p:ph idx="6" type="body"/>
          </p:nvPr>
        </p:nvSpPr>
        <p:spPr>
          <a:xfrm>
            <a:off x="8211956"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4" name="Google Shape;284;p21"/>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E</a:t>
            </a:r>
            <a:endParaRPr/>
          </a:p>
        </p:txBody>
      </p:sp>
      <p:grpSp>
        <p:nvGrpSpPr>
          <p:cNvPr id="285" name="Google Shape;285;p21"/>
          <p:cNvGrpSpPr/>
          <p:nvPr/>
        </p:nvGrpSpPr>
        <p:grpSpPr>
          <a:xfrm>
            <a:off x="5295985" y="2474875"/>
            <a:ext cx="1605300" cy="1605300"/>
            <a:chOff x="5090388" y="2474875"/>
            <a:chExt cx="1605300" cy="1605300"/>
          </a:xfrm>
        </p:grpSpPr>
        <p:sp>
          <p:nvSpPr>
            <p:cNvPr id="286" name="Google Shape;286;p21"/>
            <p:cNvSpPr/>
            <p:nvPr/>
          </p:nvSpPr>
          <p:spPr>
            <a:xfrm>
              <a:off x="5090388"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21"/>
            <p:cNvPicPr preferRelativeResize="0"/>
            <p:nvPr/>
          </p:nvPicPr>
          <p:blipFill rotWithShape="1">
            <a:blip r:embed="rId3">
              <a:alphaModFix/>
            </a:blip>
            <a:srcRect b="49826" l="49000" r="0" t="0"/>
            <a:stretch/>
          </p:blipFill>
          <p:spPr>
            <a:xfrm>
              <a:off x="5437101" y="2496339"/>
              <a:ext cx="1170675" cy="1562360"/>
            </a:xfrm>
            <a:prstGeom prst="rect">
              <a:avLst/>
            </a:prstGeom>
            <a:noFill/>
            <a:ln>
              <a:noFill/>
            </a:ln>
          </p:spPr>
        </p:pic>
      </p:grpSp>
      <p:grpSp>
        <p:nvGrpSpPr>
          <p:cNvPr id="288" name="Google Shape;288;p21"/>
          <p:cNvGrpSpPr/>
          <p:nvPr/>
        </p:nvGrpSpPr>
        <p:grpSpPr>
          <a:xfrm>
            <a:off x="1458550" y="2391623"/>
            <a:ext cx="1777932" cy="1688552"/>
            <a:chOff x="1229950" y="2391623"/>
            <a:chExt cx="1777932" cy="1688552"/>
          </a:xfrm>
        </p:grpSpPr>
        <p:sp>
          <p:nvSpPr>
            <p:cNvPr id="289" name="Google Shape;289;p21"/>
            <p:cNvSpPr/>
            <p:nvPr/>
          </p:nvSpPr>
          <p:spPr>
            <a:xfrm>
              <a:off x="1229950"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21"/>
            <p:cNvPicPr preferRelativeResize="0"/>
            <p:nvPr/>
          </p:nvPicPr>
          <p:blipFill rotWithShape="1">
            <a:blip r:embed="rId3">
              <a:alphaModFix/>
            </a:blip>
            <a:srcRect b="65357" l="0" r="54662" t="0"/>
            <a:stretch/>
          </p:blipFill>
          <p:spPr>
            <a:xfrm>
              <a:off x="1402446" y="2391623"/>
              <a:ext cx="1605436" cy="1664251"/>
            </a:xfrm>
            <a:prstGeom prst="rect">
              <a:avLst/>
            </a:prstGeom>
            <a:noFill/>
            <a:ln>
              <a:noFill/>
            </a:ln>
          </p:spPr>
        </p:pic>
      </p:grpSp>
      <p:grpSp>
        <p:nvGrpSpPr>
          <p:cNvPr id="291" name="Google Shape;291;p21"/>
          <p:cNvGrpSpPr/>
          <p:nvPr/>
        </p:nvGrpSpPr>
        <p:grpSpPr>
          <a:xfrm>
            <a:off x="9036988" y="2474875"/>
            <a:ext cx="1605331" cy="1605300"/>
            <a:chOff x="9036988" y="2474875"/>
            <a:chExt cx="1605331" cy="1605300"/>
          </a:xfrm>
        </p:grpSpPr>
        <p:sp>
          <p:nvSpPr>
            <p:cNvPr id="292" name="Google Shape;292;p21"/>
            <p:cNvSpPr/>
            <p:nvPr/>
          </p:nvSpPr>
          <p:spPr>
            <a:xfrm>
              <a:off x="9036988"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21"/>
            <p:cNvPicPr preferRelativeResize="0"/>
            <p:nvPr/>
          </p:nvPicPr>
          <p:blipFill rotWithShape="1">
            <a:blip r:embed="rId3">
              <a:alphaModFix/>
            </a:blip>
            <a:srcRect b="16044" l="37413" r="17247" t="55004"/>
            <a:stretch/>
          </p:blipFill>
          <p:spPr>
            <a:xfrm>
              <a:off x="9319259" y="2909734"/>
              <a:ext cx="1323060" cy="1146140"/>
            </a:xfrm>
            <a:prstGeom prst="rect">
              <a:avLst/>
            </a:prstGeom>
            <a:noFill/>
            <a:ln>
              <a:noFill/>
            </a:ln>
          </p:spPr>
        </p:pic>
      </p:grpSp>
      <p:sp>
        <p:nvSpPr>
          <p:cNvPr id="294" name="Google Shape;294;p21">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1"/>
          <p:cNvGrpSpPr/>
          <p:nvPr/>
        </p:nvGrpSpPr>
        <p:grpSpPr>
          <a:xfrm>
            <a:off x="11271317" y="6187415"/>
            <a:ext cx="692651" cy="424867"/>
            <a:chOff x="4410025" y="5528957"/>
            <a:chExt cx="1639799" cy="1005840"/>
          </a:xfrm>
        </p:grpSpPr>
        <p:cxnSp>
          <p:nvCxnSpPr>
            <p:cNvPr id="296" name="Google Shape;296;p21"/>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97" name="Google Shape;297;p21"/>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98" name="Google Shape;298;p21"/>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99" name="Google Shape;299;p21"/>
          <p:cNvGrpSpPr/>
          <p:nvPr/>
        </p:nvGrpSpPr>
        <p:grpSpPr>
          <a:xfrm flipH="1">
            <a:off x="238392" y="6187415"/>
            <a:ext cx="692651" cy="424867"/>
            <a:chOff x="4410025" y="5528957"/>
            <a:chExt cx="1639799" cy="1005840"/>
          </a:xfrm>
        </p:grpSpPr>
        <p:cxnSp>
          <p:nvCxnSpPr>
            <p:cNvPr id="300" name="Google Shape;300;p21"/>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301" name="Google Shape;301;p21"/>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302" name="Google Shape;302;p21"/>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303" name="Google Shape;303;p21"/>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F</a:t>
            </a:r>
            <a:endParaRPr/>
          </a:p>
        </p:txBody>
      </p:sp>
      <p:sp>
        <p:nvSpPr>
          <p:cNvPr id="310" name="Google Shape;310;p22"/>
          <p:cNvSpPr txBox="1"/>
          <p:nvPr>
            <p:ph idx="1" type="subTitle"/>
          </p:nvPr>
        </p:nvSpPr>
        <p:spPr>
          <a:xfrm>
            <a:off x="8225931" y="19585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Showcase places</a:t>
            </a:r>
            <a:endParaRPr/>
          </a:p>
        </p:txBody>
      </p:sp>
      <p:sp>
        <p:nvSpPr>
          <p:cNvPr id="311" name="Google Shape;311;p22"/>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100% Editable</a:t>
            </a:r>
            <a:endParaRPr/>
          </a:p>
        </p:txBody>
      </p:sp>
      <p:grpSp>
        <p:nvGrpSpPr>
          <p:cNvPr id="312" name="Google Shape;312;p22"/>
          <p:cNvGrpSpPr/>
          <p:nvPr/>
        </p:nvGrpSpPr>
        <p:grpSpPr>
          <a:xfrm>
            <a:off x="253410" y="2318363"/>
            <a:ext cx="7592516" cy="3615709"/>
            <a:chOff x="586475" y="1342375"/>
            <a:chExt cx="6701250" cy="3021400"/>
          </a:xfrm>
        </p:grpSpPr>
        <p:sp>
          <p:nvSpPr>
            <p:cNvPr id="313" name="Google Shape;313;p22"/>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4" name="Google Shape;314;p22"/>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5" name="Google Shape;315;p22"/>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6" name="Google Shape;316;p22"/>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7" name="Google Shape;317;p22"/>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8" name="Google Shape;318;p22"/>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9" name="Google Shape;319;p22"/>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0" name="Google Shape;320;p22"/>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1" name="Google Shape;321;p22"/>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2" name="Google Shape;322;p22"/>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3" name="Google Shape;323;p22"/>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4" name="Google Shape;324;p22"/>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5" name="Google Shape;325;p22"/>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6" name="Google Shape;326;p22"/>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7" name="Google Shape;327;p22"/>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8" name="Google Shape;328;p22"/>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9" name="Google Shape;329;p22"/>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0" name="Google Shape;330;p22"/>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1" name="Google Shape;331;p22"/>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2" name="Google Shape;332;p22"/>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80709C"/>
                </a:solidFill>
                <a:latin typeface="Calibri"/>
                <a:ea typeface="Calibri"/>
                <a:cs typeface="Calibri"/>
                <a:sym typeface="Calibri"/>
              </a:endParaRPr>
            </a:p>
          </p:txBody>
        </p:sp>
        <p:sp>
          <p:nvSpPr>
            <p:cNvPr id="333" name="Google Shape;333;p22"/>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4" name="Google Shape;334;p22"/>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5" name="Google Shape;335;p22"/>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6" name="Google Shape;336;p22"/>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7" name="Google Shape;337;p22"/>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8" name="Google Shape;338;p22"/>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9" name="Google Shape;339;p22"/>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0" name="Google Shape;340;p22"/>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1" name="Google Shape;341;p22"/>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2" name="Google Shape;342;p22"/>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3" name="Google Shape;343;p22"/>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4" name="Google Shape;344;p22"/>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5" name="Google Shape;345;p22"/>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6" name="Google Shape;346;p22"/>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7" name="Google Shape;347;p22"/>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8" name="Google Shape;348;p22"/>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9" name="Google Shape;349;p22"/>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0" name="Google Shape;350;p22"/>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1" name="Google Shape;351;p22"/>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2" name="Google Shape;352;p22"/>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3" name="Google Shape;353;p22"/>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4" name="Google Shape;354;p22"/>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5" name="Google Shape;355;p22"/>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6" name="Google Shape;356;p22"/>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7" name="Google Shape;357;p22"/>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8" name="Google Shape;358;p22"/>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9" name="Google Shape;359;p22"/>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0" name="Google Shape;360;p22"/>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1" name="Google Shape;361;p22"/>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2" name="Google Shape;362;p22"/>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3" name="Google Shape;363;p22"/>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4" name="Google Shape;364;p22"/>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5" name="Google Shape;365;p22"/>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6" name="Google Shape;366;p22"/>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7" name="Google Shape;367;p22"/>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8" name="Google Shape;368;p22"/>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9" name="Google Shape;369;p22"/>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0" name="Google Shape;370;p22"/>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1" name="Google Shape;371;p22"/>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2" name="Google Shape;372;p22"/>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3" name="Google Shape;373;p22"/>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4" name="Google Shape;374;p22"/>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5" name="Google Shape;375;p22"/>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6" name="Google Shape;376;p22"/>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7" name="Google Shape;377;p22"/>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8" name="Google Shape;378;p22"/>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9" name="Google Shape;379;p22"/>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0" name="Google Shape;380;p22"/>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1" name="Google Shape;381;p22"/>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2" name="Google Shape;382;p22"/>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3" name="Google Shape;383;p22"/>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4" name="Google Shape;384;p22"/>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5" name="Google Shape;385;p22"/>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6" name="Google Shape;386;p22"/>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7" name="Google Shape;387;p22"/>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8" name="Google Shape;388;p22"/>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9" name="Google Shape;389;p22"/>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0" name="Google Shape;390;p22"/>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1" name="Google Shape;391;p22"/>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2" name="Google Shape;392;p22"/>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3" name="Google Shape;393;p22"/>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4" name="Google Shape;394;p22"/>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5" name="Google Shape;395;p22"/>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6" name="Google Shape;396;p22"/>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7" name="Google Shape;397;p22"/>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8" name="Google Shape;398;p22"/>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9" name="Google Shape;399;p22"/>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0" name="Google Shape;400;p22"/>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1" name="Google Shape;401;p22"/>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2" name="Google Shape;402;p22"/>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3" name="Google Shape;403;p22"/>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4" name="Google Shape;404;p22"/>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5" name="Google Shape;405;p22"/>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6" name="Google Shape;406;p22"/>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7" name="Google Shape;407;p22"/>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8" name="Google Shape;408;p22"/>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9" name="Google Shape;409;p22"/>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0" name="Google Shape;410;p22"/>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1" name="Google Shape;411;p22"/>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2" name="Google Shape;412;p22"/>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3" name="Google Shape;413;p22"/>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4" name="Google Shape;414;p22"/>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5" name="Google Shape;415;p22"/>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6" name="Google Shape;416;p22"/>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7" name="Google Shape;417;p22"/>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8" name="Google Shape;418;p22"/>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9" name="Google Shape;419;p22"/>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0" name="Google Shape;420;p22"/>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1" name="Google Shape;421;p22"/>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2" name="Google Shape;422;p22"/>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3" name="Google Shape;423;p22"/>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4" name="Google Shape;424;p22"/>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5" name="Google Shape;425;p22"/>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6" name="Google Shape;426;p22"/>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7" name="Google Shape;427;p22"/>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8" name="Google Shape;428;p22"/>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9" name="Google Shape;429;p22"/>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0" name="Google Shape;430;p22"/>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1" name="Google Shape;431;p22"/>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2" name="Google Shape;432;p22"/>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3" name="Google Shape;433;p22"/>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4" name="Google Shape;434;p22"/>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5" name="Google Shape;435;p22"/>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6" name="Google Shape;436;p22"/>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7" name="Google Shape;437;p22"/>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8" name="Google Shape;438;p22"/>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9" name="Google Shape;439;p22"/>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0" name="Google Shape;440;p22"/>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1" name="Google Shape;441;p22"/>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2" name="Google Shape;442;p22"/>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3" name="Google Shape;443;p22"/>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4" name="Google Shape;444;p22"/>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5" name="Google Shape;445;p22"/>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6" name="Google Shape;446;p22"/>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7" name="Google Shape;447;p22"/>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8" name="Google Shape;448;p22"/>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9" name="Google Shape;449;p22"/>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0" name="Google Shape;450;p22"/>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1" name="Google Shape;451;p22"/>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2" name="Google Shape;452;p22"/>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3" name="Google Shape;453;p22"/>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4" name="Google Shape;454;p22"/>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5" name="Google Shape;455;p22"/>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6" name="Google Shape;456;p22"/>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7" name="Google Shape;457;p22"/>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8" name="Google Shape;458;p22"/>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9" name="Google Shape;459;p22"/>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0" name="Google Shape;460;p22"/>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1" name="Google Shape;461;p22"/>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2" name="Google Shape;462;p22"/>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3" name="Google Shape;463;p22"/>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4" name="Google Shape;464;p22"/>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5" name="Google Shape;465;p22"/>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6" name="Google Shape;466;p22"/>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7" name="Google Shape;467;p22"/>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8" name="Google Shape;468;p22"/>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9" name="Google Shape;469;p22"/>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0" name="Google Shape;470;p22"/>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1" name="Google Shape;471;p22"/>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2" name="Google Shape;472;p22"/>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3" name="Google Shape;473;p22"/>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4" name="Google Shape;474;p22"/>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5" name="Google Shape;475;p22"/>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6" name="Google Shape;476;p22"/>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7" name="Google Shape;477;p22"/>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8" name="Google Shape;478;p22"/>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9" name="Google Shape;479;p22"/>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0" name="Google Shape;480;p22"/>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1" name="Google Shape;481;p22"/>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2" name="Google Shape;482;p22"/>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3" name="Google Shape;483;p22"/>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4" name="Google Shape;484;p22"/>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5" name="Google Shape;485;p22"/>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6" name="Google Shape;486;p22"/>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7" name="Google Shape;487;p22"/>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8" name="Google Shape;488;p22"/>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9" name="Google Shape;489;p22"/>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0" name="Google Shape;490;p22"/>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1" name="Google Shape;491;p22"/>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2" name="Google Shape;492;p22"/>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3" name="Google Shape;493;p22"/>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4" name="Google Shape;494;p22"/>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5" name="Google Shape;495;p22"/>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6" name="Google Shape;496;p22"/>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7" name="Google Shape;497;p22"/>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8" name="Google Shape;498;p22"/>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9" name="Google Shape;499;p22"/>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0" name="Google Shape;500;p22"/>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1" name="Google Shape;501;p22"/>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2" name="Google Shape;502;p22"/>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3" name="Google Shape;503;p22"/>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4" name="Google Shape;504;p22"/>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5" name="Google Shape;505;p22"/>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6" name="Google Shape;506;p22"/>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7" name="Google Shape;507;p22"/>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8" name="Google Shape;508;p22"/>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9" name="Google Shape;509;p22"/>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0" name="Google Shape;510;p22"/>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1" name="Google Shape;511;p22"/>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2" name="Google Shape;512;p22"/>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3" name="Google Shape;513;p22"/>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4" name="Google Shape;514;p22"/>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5" name="Google Shape;515;p22"/>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6" name="Google Shape;516;p22"/>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7" name="Google Shape;517;p22"/>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8" name="Google Shape;518;p22"/>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9" name="Google Shape;519;p22"/>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0" name="Google Shape;520;p22"/>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1" name="Google Shape;521;p22"/>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2" name="Google Shape;522;p22"/>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sp>
        <p:nvSpPr>
          <p:cNvPr id="523" name="Google Shape;523;p22"/>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use maps to show your offices or markets. Or as charts, highlighting the countries and adding your data.</a:t>
            </a:r>
            <a:endParaRPr/>
          </a:p>
          <a:p>
            <a:pPr indent="0" lvl="0" marL="0" rtl="0" algn="l">
              <a:spcBef>
                <a:spcPts val="0"/>
              </a:spcBef>
              <a:spcAft>
                <a:spcPts val="0"/>
              </a:spcAft>
              <a:buNone/>
            </a:pPr>
            <a:r>
              <a:t/>
            </a:r>
            <a:endParaRPr/>
          </a:p>
        </p:txBody>
      </p:sp>
      <p:sp>
        <p:nvSpPr>
          <p:cNvPr id="524" name="Google Shape;524;p22"/>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double click on the desired country and change fill color.</a:t>
            </a:r>
            <a:endParaRPr/>
          </a:p>
          <a:p>
            <a:pPr indent="0" lvl="0" marL="0" rtl="0" algn="l">
              <a:spcBef>
                <a:spcPts val="0"/>
              </a:spcBef>
              <a:spcAft>
                <a:spcPts val="0"/>
              </a:spcAft>
              <a:buNone/>
            </a:pPr>
            <a:r>
              <a:t/>
            </a:r>
            <a:endParaRPr/>
          </a:p>
        </p:txBody>
      </p:sp>
      <p:sp>
        <p:nvSpPr>
          <p:cNvPr id="525" name="Google Shape;525;p22">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22"/>
          <p:cNvGrpSpPr/>
          <p:nvPr/>
        </p:nvGrpSpPr>
        <p:grpSpPr>
          <a:xfrm>
            <a:off x="11271317" y="6187415"/>
            <a:ext cx="692651" cy="424867"/>
            <a:chOff x="4410025" y="5528957"/>
            <a:chExt cx="1639799" cy="1005840"/>
          </a:xfrm>
        </p:grpSpPr>
        <p:cxnSp>
          <p:nvCxnSpPr>
            <p:cNvPr id="527" name="Google Shape;527;p22"/>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28" name="Google Shape;528;p22"/>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29" name="Google Shape;529;p22"/>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530" name="Google Shape;530;p22"/>
          <p:cNvGrpSpPr/>
          <p:nvPr/>
        </p:nvGrpSpPr>
        <p:grpSpPr>
          <a:xfrm flipH="1">
            <a:off x="238392" y="6187415"/>
            <a:ext cx="692651" cy="424867"/>
            <a:chOff x="4410025" y="5528957"/>
            <a:chExt cx="1639799" cy="1005840"/>
          </a:xfrm>
        </p:grpSpPr>
        <p:cxnSp>
          <p:nvCxnSpPr>
            <p:cNvPr id="531" name="Google Shape;531;p22"/>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32" name="Google Shape;532;p22"/>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33" name="Google Shape;533;p22"/>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534" name="Google Shape;534;p22"/>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3"/>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G</a:t>
            </a:r>
            <a:endParaRPr/>
          </a:p>
        </p:txBody>
      </p:sp>
      <p:sp>
        <p:nvSpPr>
          <p:cNvPr id="541" name="Google Shape;541;p23"/>
          <p:cNvSpPr txBox="1"/>
          <p:nvPr>
            <p:ph idx="4" type="subTitle"/>
          </p:nvPr>
        </p:nvSpPr>
        <p:spPr>
          <a:xfrm>
            <a:off x="377550"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Monday</a:t>
            </a:r>
            <a:endParaRPr/>
          </a:p>
        </p:txBody>
      </p:sp>
      <p:sp>
        <p:nvSpPr>
          <p:cNvPr id="542" name="Google Shape;542;p23"/>
          <p:cNvSpPr txBox="1"/>
          <p:nvPr>
            <p:ph idx="2" type="body"/>
          </p:nvPr>
        </p:nvSpPr>
        <p:spPr>
          <a:xfrm>
            <a:off x="2775375"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3" name="Google Shape;543;p23"/>
          <p:cNvSpPr txBox="1"/>
          <p:nvPr>
            <p:ph idx="5" type="subTitle"/>
          </p:nvPr>
        </p:nvSpPr>
        <p:spPr>
          <a:xfrm>
            <a:off x="273732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Tuesday</a:t>
            </a:r>
            <a:endParaRPr/>
          </a:p>
        </p:txBody>
      </p:sp>
      <p:sp>
        <p:nvSpPr>
          <p:cNvPr id="544" name="Google Shape;544;p23"/>
          <p:cNvSpPr txBox="1"/>
          <p:nvPr>
            <p:ph idx="3" type="body"/>
          </p:nvPr>
        </p:nvSpPr>
        <p:spPr>
          <a:xfrm>
            <a:off x="513515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5" name="Google Shape;545;p23"/>
          <p:cNvSpPr txBox="1"/>
          <p:nvPr>
            <p:ph idx="6" type="subTitle"/>
          </p:nvPr>
        </p:nvSpPr>
        <p:spPr>
          <a:xfrm>
            <a:off x="5097103"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Wednesday</a:t>
            </a:r>
            <a:endParaRPr/>
          </a:p>
        </p:txBody>
      </p:sp>
      <p:sp>
        <p:nvSpPr>
          <p:cNvPr id="546" name="Google Shape;546;p23"/>
          <p:cNvSpPr txBox="1"/>
          <p:nvPr>
            <p:ph idx="13" type="body"/>
          </p:nvPr>
        </p:nvSpPr>
        <p:spPr>
          <a:xfrm>
            <a:off x="7494925"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7" name="Google Shape;547;p23"/>
          <p:cNvSpPr txBox="1"/>
          <p:nvPr>
            <p:ph idx="7" type="subTitle"/>
          </p:nvPr>
        </p:nvSpPr>
        <p:spPr>
          <a:xfrm>
            <a:off x="7456880"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Thursday</a:t>
            </a:r>
            <a:endParaRPr/>
          </a:p>
        </p:txBody>
      </p:sp>
      <p:sp>
        <p:nvSpPr>
          <p:cNvPr id="548" name="Google Shape;548;p23"/>
          <p:cNvSpPr txBox="1"/>
          <p:nvPr>
            <p:ph idx="8" type="subTitle"/>
          </p:nvPr>
        </p:nvSpPr>
        <p:spPr>
          <a:xfrm>
            <a:off x="981665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Friday</a:t>
            </a:r>
            <a:endParaRPr/>
          </a:p>
        </p:txBody>
      </p:sp>
      <p:sp>
        <p:nvSpPr>
          <p:cNvPr id="549" name="Google Shape;549;p23"/>
          <p:cNvSpPr txBox="1"/>
          <p:nvPr>
            <p:ph idx="9" type="body"/>
          </p:nvPr>
        </p:nvSpPr>
        <p:spPr>
          <a:xfrm>
            <a:off x="41560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50" name="Google Shape;550;p23"/>
          <p:cNvSpPr txBox="1"/>
          <p:nvPr>
            <p:ph idx="1" type="body"/>
          </p:nvPr>
        </p:nvSpPr>
        <p:spPr>
          <a:xfrm>
            <a:off x="985470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51" name="Google Shape;551;p23">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3"/>
          <p:cNvGrpSpPr/>
          <p:nvPr/>
        </p:nvGrpSpPr>
        <p:grpSpPr>
          <a:xfrm>
            <a:off x="11271317" y="6187415"/>
            <a:ext cx="692651" cy="424867"/>
            <a:chOff x="4410025" y="5528957"/>
            <a:chExt cx="1639799" cy="1005840"/>
          </a:xfrm>
        </p:grpSpPr>
        <p:cxnSp>
          <p:nvCxnSpPr>
            <p:cNvPr id="553" name="Google Shape;553;p23"/>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54" name="Google Shape;554;p23"/>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55" name="Google Shape;555;p23"/>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556" name="Google Shape;556;p23"/>
          <p:cNvGrpSpPr/>
          <p:nvPr/>
        </p:nvGrpSpPr>
        <p:grpSpPr>
          <a:xfrm flipH="1">
            <a:off x="238392" y="6187415"/>
            <a:ext cx="692651" cy="424867"/>
            <a:chOff x="4410025" y="5528957"/>
            <a:chExt cx="1639799" cy="1005840"/>
          </a:xfrm>
        </p:grpSpPr>
        <p:cxnSp>
          <p:nvCxnSpPr>
            <p:cNvPr id="557" name="Google Shape;557;p23"/>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58" name="Google Shape;558;p23"/>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59" name="Google Shape;559;p23"/>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560" name="Google Shape;560;p23"/>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