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125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Barlow Condensed"/>
      <p:regular r:id="rId37"/>
      <p:bold r:id="rId38"/>
      <p:italic r:id="rId39"/>
      <p:boldItalic r:id="rId40"/>
    </p:embeddedFont>
    <p:embeddedFont>
      <p:font typeface="Homemade Appl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boldItalic.fntdata"/><Relationship Id="rId20" Type="http://schemas.openxmlformats.org/officeDocument/2006/relationships/slide" Target="slides/slide15.xml"/><Relationship Id="rId41" Type="http://schemas.openxmlformats.org/officeDocument/2006/relationships/font" Target="fonts/HomemadeAppl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5c374d8_0_20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5c374d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a5c374d8_0_20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a5c374d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a5c374d8_0_21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a5c374d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5a5c374d8_0_42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5a5c374d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5a5c374d8_0_44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5a5c374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5a5c374d8_0_45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5a5c374d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5a5c374d8_0_47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5a5c374d8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a5c374d8_0_48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a5c374d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5a5c374d8_0_51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5a5c374d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5a5c374d8_0_52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5a5c374d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a5c374d8_0_14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a5c374d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2c66f47e1_0_5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2c66f47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5a5c374d8_0_82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5a5c374d8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5c374d8_0_16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5c374d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a5c374d8_0_16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a5c374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a5c374d8_0_17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a5c374d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5c374d8_0_17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5c374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a5c374d8_0_17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a5c374d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a5c374d8_0_18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a5c374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a5c374d8_0_18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a5c374d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6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5967050" y="964725"/>
            <a:ext cx="62253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80524" y="2533550"/>
            <a:ext cx="55623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80524" y="5150800"/>
            <a:ext cx="68388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91165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489425" y="3306775"/>
            <a:ext cx="7964100" cy="1956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1545325"/>
            <a:ext cx="2699100" cy="446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480650" y="2205461"/>
            <a:ext cx="1999800" cy="41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419100" lvl="1" marL="9144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 algn="r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480650" y="1280275"/>
            <a:ext cx="1999800" cy="79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5608009" y="2205461"/>
            <a:ext cx="1999800" cy="41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419100" lvl="1" marL="9144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 algn="r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5608009" y="1280275"/>
            <a:ext cx="1999800" cy="79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90" name="Google Shape;90;p13"/>
          <p:cNvSpPr txBox="1"/>
          <p:nvPr>
            <p:ph idx="5" type="body"/>
          </p:nvPr>
        </p:nvSpPr>
        <p:spPr>
          <a:xfrm>
            <a:off x="7735368" y="2205461"/>
            <a:ext cx="1999800" cy="41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419100" lvl="1" marL="9144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 algn="r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7735368" y="1280275"/>
            <a:ext cx="1999800" cy="79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92" name="Google Shape;92;p13"/>
          <p:cNvSpPr txBox="1"/>
          <p:nvPr>
            <p:ph idx="7" type="body"/>
          </p:nvPr>
        </p:nvSpPr>
        <p:spPr>
          <a:xfrm>
            <a:off x="9862727" y="2205461"/>
            <a:ext cx="1999800" cy="41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419100" lvl="1" marL="9144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 algn="r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 algn="r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 algn="r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 algn="r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9862727" y="1280275"/>
            <a:ext cx="1999800" cy="79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4010750" y="-31825"/>
            <a:ext cx="81813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5061125"/>
            <a:ext cx="10813800" cy="17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1105925"/>
            <a:ext cx="290400" cy="575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967050" y="-75"/>
            <a:ext cx="622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91165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2830475" y="1123500"/>
            <a:ext cx="73227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042950" y="4255125"/>
            <a:ext cx="9135000" cy="26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11901725" y="4255125"/>
            <a:ext cx="290400" cy="26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90629" y="515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90629" y="2608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010750" y="-31825"/>
            <a:ext cx="8181300" cy="3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BLANK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6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-GB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17" name="Google Shape;117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8" name="Google Shape;118;p16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6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5967050" y="964725"/>
            <a:ext cx="62253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1191165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266100" y="1646275"/>
            <a:ext cx="5427000" cy="4455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flipH="1">
            <a:off x="4983125" y="6108675"/>
            <a:ext cx="7209000" cy="7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9575" y="964675"/>
            <a:ext cx="20916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650375" y="669575"/>
            <a:ext cx="9126300" cy="162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650375" y="2756947"/>
            <a:ext cx="9126300" cy="341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>
            <a:off x="9500" y="-125"/>
            <a:ext cx="1853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9175" y="611700"/>
            <a:ext cx="852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339175" y="2296325"/>
            <a:ext cx="4430400" cy="379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7346294" y="2296325"/>
            <a:ext cx="4430400" cy="379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0" y="4233600"/>
            <a:ext cx="290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064575" y="-31925"/>
            <a:ext cx="101181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1901725" y="-31859"/>
            <a:ext cx="290400" cy="13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01425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82674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8363939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0" y="5469291"/>
            <a:ext cx="290400" cy="13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11901725" y="-31834"/>
            <a:ext cx="290400" cy="387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2895791"/>
            <a:ext cx="290400" cy="39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14175" y="3083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1147879" y="753350"/>
            <a:ext cx="65988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147879" y="1865350"/>
            <a:ext cx="65988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3083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042950" y="3022500"/>
            <a:ext cx="9135000" cy="383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1901725" y="3022500"/>
            <a:ext cx="290400" cy="383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571172" y="1436450"/>
            <a:ext cx="109944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463625" y="3533150"/>
            <a:ext cx="8273400" cy="255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419100" lvl="1" marL="9144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rtl="0">
              <a:spcBef>
                <a:spcPts val="210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rtl="0">
              <a:spcBef>
                <a:spcPts val="210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rtl="0">
              <a:spcBef>
                <a:spcPts val="210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rtl="0">
              <a:spcBef>
                <a:spcPts val="2100"/>
              </a:spcBef>
              <a:spcAft>
                <a:spcPts val="210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0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flipH="1">
            <a:off x="9700" y="964725"/>
            <a:ext cx="6225300" cy="58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0" y="423365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 flipH="1">
            <a:off x="11911650" y="0"/>
            <a:ext cx="290400" cy="26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2356173" y="508675"/>
            <a:ext cx="8490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PT Sans Narrow"/>
              <a:buNone/>
              <a:defRPr b="1" sz="69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4191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4191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4191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4191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4191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4191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●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4191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T Sans Narrow"/>
              <a:buChar char="○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4191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3000"/>
              <a:buFont typeface="PT Sans Narrow"/>
              <a:buChar char="■"/>
              <a:defRPr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730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unsplash.com/@izzygerosa?utm_source=unsplash&amp;utm_medium=referral&amp;utm_content=creditCopyText" TargetMode="External"/><Relationship Id="rId5" Type="http://schemas.openxmlformats.org/officeDocument/2006/relationships/hyperlink" Target="https://unsplash.com/s/photos/taxi?utm_source=unsplash&amp;utm_medium=referral&amp;utm_content=creditCopyTe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unsplash.com/@soroushkarimi?utm_source=unsplash&amp;utm_medium=referral&amp;utm_content=creditCopyText" TargetMode="External"/><Relationship Id="rId5" Type="http://schemas.openxmlformats.org/officeDocument/2006/relationships/hyperlink" Target="https://unsplash.com/s/photos/yellow?utm_source=unsplash&amp;utm_medium=referral&amp;utm_content=creditCopyTex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unsplash.com/@evphotocinema?utm_source=unsplash&amp;utm_medium=referral&amp;utm_content=creditCopyText" TargetMode="External"/><Relationship Id="rId5" Type="http://schemas.openxmlformats.org/officeDocument/2006/relationships/hyperlink" Target="https://unsplash.com/s/photos/man?utm_source=unsplash&amp;utm_medium=referral&amp;utm_content=creditCopyTex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lidesmania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3080524" y="2533550"/>
            <a:ext cx="55623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PRESENTATION TITLE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3080525" y="5074600"/>
            <a:ext cx="6838800" cy="63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here your subtitle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543227" y="1321425"/>
            <a:ext cx="30807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IMAGES!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543227" y="2433425"/>
            <a:ext cx="30807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71" y="622175"/>
            <a:ext cx="7592924" cy="54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11901725" y="-125"/>
            <a:ext cx="290400" cy="262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601275" y="6046225"/>
            <a:ext cx="3000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latin typeface="Ubuntu"/>
                <a:ea typeface="Ubuntu"/>
                <a:cs typeface="Ubuntu"/>
                <a:sym typeface="Ubuntu"/>
              </a:rPr>
              <a:t>Photo by </a:t>
            </a:r>
            <a:r>
              <a:rPr lang="en-GB" sz="1050" u="sng">
                <a:latin typeface="Ubuntu"/>
                <a:ea typeface="Ubuntu"/>
                <a:cs typeface="Ubuntu"/>
                <a:sym typeface="Ubuntu"/>
                <a:hlinkClick r:id="rId4"/>
              </a:rPr>
              <a:t>Izzy Gerosa</a:t>
            </a:r>
            <a:r>
              <a:rPr lang="en-GB" sz="1050">
                <a:latin typeface="Ubuntu"/>
                <a:ea typeface="Ubuntu"/>
                <a:cs typeface="Ubuntu"/>
                <a:sym typeface="Ubuntu"/>
              </a:rPr>
              <a:t> on </a:t>
            </a:r>
            <a:r>
              <a:rPr lang="en-GB" sz="1050" u="sng">
                <a:latin typeface="Ubuntu"/>
                <a:ea typeface="Ubuntu"/>
                <a:cs typeface="Ubuntu"/>
                <a:sym typeface="Ubuntu"/>
                <a:hlinkClick r:id="rId5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4625" y="3104975"/>
            <a:ext cx="5333400" cy="33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BACKGROUNDS.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8979750" y="6502175"/>
            <a:ext cx="3000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Photo by </a:t>
            </a:r>
            <a:r>
              <a:rPr lang="en-GB" sz="1050" u="sng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Soroush Karimi</a:t>
            </a:r>
            <a:r>
              <a:rPr lang="en-GB" sz="1050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on </a:t>
            </a:r>
            <a:r>
              <a:rPr lang="en-GB" sz="1050" u="sng"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66875" y="604300"/>
            <a:ext cx="2872800" cy="3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MAP TITLE.</a:t>
            </a:r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2321762" y="1123246"/>
            <a:ext cx="9214097" cy="4563220"/>
            <a:chOff x="275475" y="1342375"/>
            <a:chExt cx="7012250" cy="3021400"/>
          </a:xfrm>
        </p:grpSpPr>
        <p:sp>
          <p:nvSpPr>
            <p:cNvPr id="201" name="Google Shape;201;p28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8"/>
          <p:cNvSpPr/>
          <p:nvPr/>
        </p:nvSpPr>
        <p:spPr>
          <a:xfrm>
            <a:off x="4928756" y="208342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895825" y="4452825"/>
            <a:ext cx="3725400" cy="1354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WE ARE HERE.</a:t>
            </a:r>
            <a:endParaRPr b="1" sz="48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4" name="Google Shape;414;p28"/>
          <p:cNvCxnSpPr/>
          <p:nvPr/>
        </p:nvCxnSpPr>
        <p:spPr>
          <a:xfrm rot="-5400000">
            <a:off x="2962950" y="2380575"/>
            <a:ext cx="2101200" cy="204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title"/>
          </p:nvPr>
        </p:nvSpPr>
        <p:spPr>
          <a:xfrm>
            <a:off x="415600" y="1545325"/>
            <a:ext cx="3003900" cy="446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HERE GOES YOUR TIMELINE OR PROCESS.</a:t>
            </a:r>
            <a:endParaRPr sz="6000"/>
          </a:p>
        </p:txBody>
      </p:sp>
      <p:sp>
        <p:nvSpPr>
          <p:cNvPr id="420" name="Google Shape;420;p29"/>
          <p:cNvSpPr txBox="1"/>
          <p:nvPr>
            <p:ph idx="1" type="body"/>
          </p:nvPr>
        </p:nvSpPr>
        <p:spPr>
          <a:xfrm>
            <a:off x="3480650" y="2510253"/>
            <a:ext cx="1999800" cy="291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200"/>
              <a:t>Lorem ipsum dolor sit amet, consectetuer adipiscing elit. Aenean commodo ligula eget dolor.</a:t>
            </a:r>
            <a:endParaRPr sz="2200"/>
          </a:p>
        </p:txBody>
      </p:sp>
      <p:sp>
        <p:nvSpPr>
          <p:cNvPr id="421" name="Google Shape;421;p29"/>
          <p:cNvSpPr txBox="1"/>
          <p:nvPr>
            <p:ph idx="2" type="subTitle"/>
          </p:nvPr>
        </p:nvSpPr>
        <p:spPr>
          <a:xfrm>
            <a:off x="3480650" y="1585075"/>
            <a:ext cx="1999800" cy="797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/>
              <a:t>2005</a:t>
            </a:r>
            <a:endParaRPr sz="4800"/>
          </a:p>
        </p:txBody>
      </p:sp>
      <p:sp>
        <p:nvSpPr>
          <p:cNvPr id="422" name="Google Shape;422;p29"/>
          <p:cNvSpPr txBox="1"/>
          <p:nvPr>
            <p:ph idx="3" type="body"/>
          </p:nvPr>
        </p:nvSpPr>
        <p:spPr>
          <a:xfrm>
            <a:off x="5608009" y="2510253"/>
            <a:ext cx="1999800" cy="291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200"/>
              <a:t>Lorem ipsum dolor sit amet, consectetuer adipiscing elit. Aenean commodo ligula eget dolor.</a:t>
            </a:r>
            <a:endParaRPr sz="2200"/>
          </a:p>
        </p:txBody>
      </p:sp>
      <p:sp>
        <p:nvSpPr>
          <p:cNvPr id="423" name="Google Shape;423;p29"/>
          <p:cNvSpPr txBox="1"/>
          <p:nvPr>
            <p:ph idx="4" type="subTitle"/>
          </p:nvPr>
        </p:nvSpPr>
        <p:spPr>
          <a:xfrm>
            <a:off x="5608009" y="1585075"/>
            <a:ext cx="1999800" cy="797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/>
              <a:t>2010</a:t>
            </a:r>
            <a:endParaRPr sz="4800"/>
          </a:p>
        </p:txBody>
      </p:sp>
      <p:sp>
        <p:nvSpPr>
          <p:cNvPr id="424" name="Google Shape;424;p29"/>
          <p:cNvSpPr txBox="1"/>
          <p:nvPr>
            <p:ph idx="5" type="body"/>
          </p:nvPr>
        </p:nvSpPr>
        <p:spPr>
          <a:xfrm>
            <a:off x="7735367" y="2510253"/>
            <a:ext cx="1999800" cy="291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200"/>
              <a:t>Lorem ipsum dolor sit amet, consectetuer adipiscing elit. Aenean commodo ligula eget dolor.</a:t>
            </a:r>
            <a:endParaRPr sz="2200"/>
          </a:p>
        </p:txBody>
      </p:sp>
      <p:sp>
        <p:nvSpPr>
          <p:cNvPr id="425" name="Google Shape;425;p29"/>
          <p:cNvSpPr txBox="1"/>
          <p:nvPr>
            <p:ph idx="6" type="subTitle"/>
          </p:nvPr>
        </p:nvSpPr>
        <p:spPr>
          <a:xfrm>
            <a:off x="7735368" y="1585075"/>
            <a:ext cx="1999800" cy="797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/>
              <a:t>2015</a:t>
            </a:r>
            <a:endParaRPr sz="4800"/>
          </a:p>
        </p:txBody>
      </p:sp>
      <p:sp>
        <p:nvSpPr>
          <p:cNvPr id="426" name="Google Shape;426;p29"/>
          <p:cNvSpPr txBox="1"/>
          <p:nvPr>
            <p:ph idx="7" type="body"/>
          </p:nvPr>
        </p:nvSpPr>
        <p:spPr>
          <a:xfrm>
            <a:off x="9862726" y="2510253"/>
            <a:ext cx="1999800" cy="291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200"/>
              <a:t>Lorem ipsum dolor sit amet, consectetuer adipiscing elit. Aenean commodo ligula eget dolor.</a:t>
            </a:r>
            <a:endParaRPr sz="2200"/>
          </a:p>
        </p:txBody>
      </p:sp>
      <p:sp>
        <p:nvSpPr>
          <p:cNvPr id="427" name="Google Shape;427;p29"/>
          <p:cNvSpPr txBox="1"/>
          <p:nvPr>
            <p:ph idx="8" type="subTitle"/>
          </p:nvPr>
        </p:nvSpPr>
        <p:spPr>
          <a:xfrm>
            <a:off x="9862727" y="1585075"/>
            <a:ext cx="1999800" cy="797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/>
              <a:t>2020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>
            <p:ph type="title"/>
          </p:nvPr>
        </p:nvSpPr>
        <p:spPr>
          <a:xfrm>
            <a:off x="390625" y="515225"/>
            <a:ext cx="4106700" cy="221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ADD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YOUR TITLE HERE.</a:t>
            </a:r>
            <a:endParaRPr sz="6900"/>
          </a:p>
        </p:txBody>
      </p:sp>
      <p:sp>
        <p:nvSpPr>
          <p:cNvPr id="433" name="Google Shape;433;p30"/>
          <p:cNvSpPr txBox="1"/>
          <p:nvPr>
            <p:ph idx="1" type="subTitle"/>
          </p:nvPr>
        </p:nvSpPr>
        <p:spPr>
          <a:xfrm>
            <a:off x="390629" y="2608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434" name="Google Shape;434;p30"/>
          <p:cNvGrpSpPr/>
          <p:nvPr/>
        </p:nvGrpSpPr>
        <p:grpSpPr>
          <a:xfrm>
            <a:off x="6822781" y="1476421"/>
            <a:ext cx="4670652" cy="3905411"/>
            <a:chOff x="1295330" y="1868507"/>
            <a:chExt cx="4365503" cy="3647530"/>
          </a:xfrm>
        </p:grpSpPr>
        <p:grpSp>
          <p:nvGrpSpPr>
            <p:cNvPr id="435" name="Google Shape;435;p30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436" name="Google Shape;436;p30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437" name="Google Shape;437;p30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0" name="Google Shape;440;p30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441" name="Google Shape;441;p30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43" name="Google Shape;443;p30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1"/>
          <p:cNvGrpSpPr/>
          <p:nvPr/>
        </p:nvGrpSpPr>
        <p:grpSpPr>
          <a:xfrm>
            <a:off x="6097878" y="1817481"/>
            <a:ext cx="5721558" cy="2934812"/>
            <a:chOff x="3289100" y="2648488"/>
            <a:chExt cx="5622600" cy="2876421"/>
          </a:xfrm>
        </p:grpSpPr>
        <p:grpSp>
          <p:nvGrpSpPr>
            <p:cNvPr id="449" name="Google Shape;449;p31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1" name="Google Shape;451;p31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452" name="Google Shape;452;p31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54" name="Google Shape;454;p31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1"/>
          <p:cNvSpPr txBox="1"/>
          <p:nvPr>
            <p:ph type="title"/>
          </p:nvPr>
        </p:nvSpPr>
        <p:spPr>
          <a:xfrm>
            <a:off x="390625" y="515225"/>
            <a:ext cx="4106700" cy="221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ADD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YOUR TITLE HERE.</a:t>
            </a:r>
            <a:endParaRPr sz="6900"/>
          </a:p>
        </p:txBody>
      </p:sp>
      <p:sp>
        <p:nvSpPr>
          <p:cNvPr id="456" name="Google Shape;456;p31"/>
          <p:cNvSpPr txBox="1"/>
          <p:nvPr>
            <p:ph idx="1" type="subTitle"/>
          </p:nvPr>
        </p:nvSpPr>
        <p:spPr>
          <a:xfrm>
            <a:off x="390629" y="2608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2"/>
          <p:cNvGrpSpPr/>
          <p:nvPr/>
        </p:nvGrpSpPr>
        <p:grpSpPr>
          <a:xfrm>
            <a:off x="7816248" y="850021"/>
            <a:ext cx="2798497" cy="5157974"/>
            <a:chOff x="8625436" y="1258061"/>
            <a:chExt cx="2388000" cy="4396500"/>
          </a:xfrm>
        </p:grpSpPr>
        <p:sp>
          <p:nvSpPr>
            <p:cNvPr id="462" name="Google Shape;462;p32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32"/>
          <p:cNvSpPr txBox="1"/>
          <p:nvPr>
            <p:ph type="title"/>
          </p:nvPr>
        </p:nvSpPr>
        <p:spPr>
          <a:xfrm>
            <a:off x="390625" y="515225"/>
            <a:ext cx="4106700" cy="221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ADD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YOUR TITLE HERE.</a:t>
            </a:r>
            <a:endParaRPr sz="6900"/>
          </a:p>
        </p:txBody>
      </p:sp>
      <p:sp>
        <p:nvSpPr>
          <p:cNvPr id="466" name="Google Shape;466;p32"/>
          <p:cNvSpPr txBox="1"/>
          <p:nvPr>
            <p:ph idx="1" type="subTitle"/>
          </p:nvPr>
        </p:nvSpPr>
        <p:spPr>
          <a:xfrm>
            <a:off x="390629" y="2608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3"/>
          <p:cNvGrpSpPr/>
          <p:nvPr/>
        </p:nvGrpSpPr>
        <p:grpSpPr>
          <a:xfrm>
            <a:off x="7464947" y="987203"/>
            <a:ext cx="3357720" cy="4918548"/>
            <a:chOff x="6953045" y="1252870"/>
            <a:chExt cx="3186600" cy="4559700"/>
          </a:xfrm>
        </p:grpSpPr>
        <p:sp>
          <p:nvSpPr>
            <p:cNvPr id="472" name="Google Shape;472;p33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33"/>
          <p:cNvSpPr txBox="1"/>
          <p:nvPr>
            <p:ph type="title"/>
          </p:nvPr>
        </p:nvSpPr>
        <p:spPr>
          <a:xfrm>
            <a:off x="390625" y="515225"/>
            <a:ext cx="4106700" cy="221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ADD</a:t>
            </a:r>
            <a:endParaRPr sz="6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00"/>
              <a:t>YOUR TITLE HERE.</a:t>
            </a:r>
            <a:endParaRPr sz="6900"/>
          </a:p>
        </p:txBody>
      </p:sp>
      <p:sp>
        <p:nvSpPr>
          <p:cNvPr id="476" name="Google Shape;476;p33"/>
          <p:cNvSpPr txBox="1"/>
          <p:nvPr>
            <p:ph idx="1" type="subTitle"/>
          </p:nvPr>
        </p:nvSpPr>
        <p:spPr>
          <a:xfrm>
            <a:off x="390629" y="2608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"/>
          <p:cNvSpPr txBox="1"/>
          <p:nvPr>
            <p:ph type="title"/>
          </p:nvPr>
        </p:nvSpPr>
        <p:spPr>
          <a:xfrm>
            <a:off x="798475" y="1331075"/>
            <a:ext cx="73227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15600" y="593375"/>
            <a:ext cx="3320700" cy="17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EDITABLE ICONS.</a:t>
            </a: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4548412" y="1870472"/>
            <a:ext cx="405160" cy="265644"/>
            <a:chOff x="4797800" y="1994125"/>
            <a:chExt cx="306475" cy="186025"/>
          </a:xfrm>
        </p:grpSpPr>
        <p:sp>
          <p:nvSpPr>
            <p:cNvPr id="488" name="Google Shape;488;p35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0" name="Google Shape;490;p35"/>
          <p:cNvSpPr/>
          <p:nvPr/>
        </p:nvSpPr>
        <p:spPr>
          <a:xfrm>
            <a:off x="3991206" y="1887283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1" name="Google Shape;491;p35"/>
          <p:cNvSpPr/>
          <p:nvPr/>
        </p:nvSpPr>
        <p:spPr>
          <a:xfrm>
            <a:off x="3576118" y="1799908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2" name="Google Shape;492;p35"/>
          <p:cNvSpPr/>
          <p:nvPr/>
        </p:nvSpPr>
        <p:spPr>
          <a:xfrm>
            <a:off x="5103150" y="1871019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3" name="Google Shape;493;p35"/>
          <p:cNvSpPr/>
          <p:nvPr/>
        </p:nvSpPr>
        <p:spPr>
          <a:xfrm>
            <a:off x="5606653" y="1826117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6595967" y="1861396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95" name="Google Shape;495;p35"/>
          <p:cNvGrpSpPr/>
          <p:nvPr/>
        </p:nvGrpSpPr>
        <p:grpSpPr>
          <a:xfrm>
            <a:off x="7141698" y="1874622"/>
            <a:ext cx="352082" cy="266286"/>
            <a:chOff x="4250025" y="2848800"/>
            <a:chExt cx="266325" cy="186475"/>
          </a:xfrm>
        </p:grpSpPr>
        <p:sp>
          <p:nvSpPr>
            <p:cNvPr id="496" name="Google Shape;496;p35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7739046" y="1837030"/>
            <a:ext cx="343224" cy="342077"/>
            <a:chOff x="4707700" y="2822475"/>
            <a:chExt cx="259625" cy="239550"/>
          </a:xfrm>
        </p:grpSpPr>
        <p:sp>
          <p:nvSpPr>
            <p:cNvPr id="499" name="Google Shape;499;p35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5"/>
          <p:cNvSpPr/>
          <p:nvPr/>
        </p:nvSpPr>
        <p:spPr>
          <a:xfrm>
            <a:off x="8213001" y="1841007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8736494" y="1875429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04" name="Google Shape;504;p35"/>
          <p:cNvGrpSpPr/>
          <p:nvPr/>
        </p:nvGrpSpPr>
        <p:grpSpPr>
          <a:xfrm>
            <a:off x="9374213" y="1798795"/>
            <a:ext cx="351487" cy="417904"/>
            <a:chOff x="6425500" y="2795700"/>
            <a:chExt cx="265875" cy="292650"/>
          </a:xfrm>
        </p:grpSpPr>
        <p:sp>
          <p:nvSpPr>
            <p:cNvPr id="505" name="Google Shape;505;p35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7" name="Google Shape;507;p35"/>
          <p:cNvSpPr/>
          <p:nvPr/>
        </p:nvSpPr>
        <p:spPr>
          <a:xfrm>
            <a:off x="9871897" y="1833062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08" name="Google Shape;508;p35"/>
          <p:cNvGrpSpPr/>
          <p:nvPr/>
        </p:nvGrpSpPr>
        <p:grpSpPr>
          <a:xfrm>
            <a:off x="10452254" y="1856069"/>
            <a:ext cx="350297" cy="304271"/>
            <a:chOff x="5549875" y="2418425"/>
            <a:chExt cx="264975" cy="213075"/>
          </a:xfrm>
        </p:grpSpPr>
        <p:sp>
          <p:nvSpPr>
            <p:cNvPr id="509" name="Google Shape;509;p35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1" name="Google Shape;511;p35"/>
          <p:cNvSpPr/>
          <p:nvPr/>
        </p:nvSpPr>
        <p:spPr>
          <a:xfrm>
            <a:off x="3598222" y="2494072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12" name="Google Shape;512;p35"/>
          <p:cNvGrpSpPr/>
          <p:nvPr/>
        </p:nvGrpSpPr>
        <p:grpSpPr>
          <a:xfrm>
            <a:off x="4548339" y="2531241"/>
            <a:ext cx="299598" cy="322978"/>
            <a:chOff x="3739275" y="2525850"/>
            <a:chExt cx="226625" cy="226175"/>
          </a:xfrm>
        </p:grpSpPr>
        <p:sp>
          <p:nvSpPr>
            <p:cNvPr id="513" name="Google Shape;513;p35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17" name="Google Shape;517;p35"/>
          <p:cNvGrpSpPr/>
          <p:nvPr/>
        </p:nvGrpSpPr>
        <p:grpSpPr>
          <a:xfrm>
            <a:off x="4021525" y="2503199"/>
            <a:ext cx="272464" cy="379063"/>
            <a:chOff x="4518575" y="2506200"/>
            <a:chExt cx="206100" cy="265450"/>
          </a:xfrm>
        </p:grpSpPr>
        <p:sp>
          <p:nvSpPr>
            <p:cNvPr id="518" name="Google Shape;518;p35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27" name="Google Shape;527;p35"/>
          <p:cNvGrpSpPr/>
          <p:nvPr/>
        </p:nvGrpSpPr>
        <p:grpSpPr>
          <a:xfrm>
            <a:off x="5102722" y="2531518"/>
            <a:ext cx="299631" cy="322978"/>
            <a:chOff x="4164375" y="1677425"/>
            <a:chExt cx="226650" cy="226175"/>
          </a:xfrm>
        </p:grpSpPr>
        <p:sp>
          <p:nvSpPr>
            <p:cNvPr id="528" name="Google Shape;528;p35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33" name="Google Shape;533;p35"/>
          <p:cNvGrpSpPr/>
          <p:nvPr/>
        </p:nvGrpSpPr>
        <p:grpSpPr>
          <a:xfrm>
            <a:off x="6156688" y="2522287"/>
            <a:ext cx="299003" cy="322978"/>
            <a:chOff x="5226025" y="1677425"/>
            <a:chExt cx="226175" cy="226175"/>
          </a:xfrm>
        </p:grpSpPr>
        <p:sp>
          <p:nvSpPr>
            <p:cNvPr id="534" name="Google Shape;534;p35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36" name="Google Shape;536;p35"/>
          <p:cNvGrpSpPr/>
          <p:nvPr/>
        </p:nvGrpSpPr>
        <p:grpSpPr>
          <a:xfrm>
            <a:off x="5630072" y="2522423"/>
            <a:ext cx="299003" cy="322978"/>
            <a:chOff x="4835275" y="1198350"/>
            <a:chExt cx="226175" cy="226175"/>
          </a:xfrm>
        </p:grpSpPr>
        <p:sp>
          <p:nvSpPr>
            <p:cNvPr id="537" name="Google Shape;537;p35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39" name="Google Shape;539;p35"/>
          <p:cNvGrpSpPr/>
          <p:nvPr/>
        </p:nvGrpSpPr>
        <p:grpSpPr>
          <a:xfrm>
            <a:off x="7316900" y="2505557"/>
            <a:ext cx="347356" cy="375243"/>
            <a:chOff x="968775" y="1180050"/>
            <a:chExt cx="262750" cy="262775"/>
          </a:xfrm>
        </p:grpSpPr>
        <p:sp>
          <p:nvSpPr>
            <p:cNvPr id="540" name="Google Shape;540;p35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43" name="Google Shape;543;p35"/>
          <p:cNvGrpSpPr/>
          <p:nvPr/>
        </p:nvGrpSpPr>
        <p:grpSpPr>
          <a:xfrm>
            <a:off x="6681802" y="2575814"/>
            <a:ext cx="386288" cy="234692"/>
            <a:chOff x="1678900" y="1231350"/>
            <a:chExt cx="292200" cy="164350"/>
          </a:xfrm>
        </p:grpSpPr>
        <p:sp>
          <p:nvSpPr>
            <p:cNvPr id="544" name="Google Shape;544;p35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47" name="Google Shape;547;p35"/>
          <p:cNvSpPr/>
          <p:nvPr/>
        </p:nvSpPr>
        <p:spPr>
          <a:xfrm>
            <a:off x="8000782" y="2494090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48" name="Google Shape;548;p35"/>
          <p:cNvGrpSpPr/>
          <p:nvPr/>
        </p:nvGrpSpPr>
        <p:grpSpPr>
          <a:xfrm>
            <a:off x="8445036" y="2498861"/>
            <a:ext cx="322006" cy="369995"/>
            <a:chOff x="2405550" y="1181850"/>
            <a:chExt cx="243575" cy="259100"/>
          </a:xfrm>
        </p:grpSpPr>
        <p:sp>
          <p:nvSpPr>
            <p:cNvPr id="549" name="Google Shape;549;p35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55" name="Google Shape;555;p35"/>
          <p:cNvSpPr/>
          <p:nvPr/>
        </p:nvSpPr>
        <p:spPr>
          <a:xfrm>
            <a:off x="9053171" y="2523030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56" name="Google Shape;556;p35"/>
          <p:cNvGrpSpPr/>
          <p:nvPr/>
        </p:nvGrpSpPr>
        <p:grpSpPr>
          <a:xfrm>
            <a:off x="9478224" y="2496558"/>
            <a:ext cx="286610" cy="374600"/>
            <a:chOff x="3086700" y="1180050"/>
            <a:chExt cx="216800" cy="262325"/>
          </a:xfrm>
        </p:grpSpPr>
        <p:sp>
          <p:nvSpPr>
            <p:cNvPr id="557" name="Google Shape;557;p35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59" name="Google Shape;559;p35"/>
          <p:cNvGrpSpPr/>
          <p:nvPr/>
        </p:nvGrpSpPr>
        <p:grpSpPr>
          <a:xfrm>
            <a:off x="9984818" y="2484135"/>
            <a:ext cx="228243" cy="399447"/>
            <a:chOff x="3741075" y="1171575"/>
            <a:chExt cx="172650" cy="279725"/>
          </a:xfrm>
        </p:grpSpPr>
        <p:sp>
          <p:nvSpPr>
            <p:cNvPr id="560" name="Google Shape;560;p35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64" name="Google Shape;564;p35"/>
          <p:cNvSpPr/>
          <p:nvPr/>
        </p:nvSpPr>
        <p:spPr>
          <a:xfrm>
            <a:off x="10443216" y="2497214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65" name="Google Shape;565;p35"/>
          <p:cNvGrpSpPr/>
          <p:nvPr/>
        </p:nvGrpSpPr>
        <p:grpSpPr>
          <a:xfrm>
            <a:off x="3506320" y="3263658"/>
            <a:ext cx="351520" cy="265679"/>
            <a:chOff x="952700" y="1101100"/>
            <a:chExt cx="265900" cy="186050"/>
          </a:xfrm>
        </p:grpSpPr>
        <p:sp>
          <p:nvSpPr>
            <p:cNvPr id="566" name="Google Shape;566;p35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69" name="Google Shape;569;p35"/>
          <p:cNvSpPr/>
          <p:nvPr/>
        </p:nvSpPr>
        <p:spPr>
          <a:xfrm>
            <a:off x="4032787" y="3176630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4454648" y="3205339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5026264" y="3205410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5635630" y="3245367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73" name="Google Shape;573;p35"/>
          <p:cNvGrpSpPr/>
          <p:nvPr/>
        </p:nvGrpSpPr>
        <p:grpSpPr>
          <a:xfrm>
            <a:off x="6197596" y="3241242"/>
            <a:ext cx="317875" cy="360570"/>
            <a:chOff x="5583325" y="1073450"/>
            <a:chExt cx="240450" cy="252500"/>
          </a:xfrm>
        </p:grpSpPr>
        <p:sp>
          <p:nvSpPr>
            <p:cNvPr id="574" name="Google Shape;574;p35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78" name="Google Shape;578;p35"/>
          <p:cNvGrpSpPr/>
          <p:nvPr/>
        </p:nvGrpSpPr>
        <p:grpSpPr>
          <a:xfrm>
            <a:off x="6681454" y="3230303"/>
            <a:ext cx="386850" cy="308983"/>
            <a:chOff x="1502275" y="3638775"/>
            <a:chExt cx="292625" cy="216375"/>
          </a:xfrm>
        </p:grpSpPr>
        <p:sp>
          <p:nvSpPr>
            <p:cNvPr id="579" name="Google Shape;579;p35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84" name="Google Shape;584;p35"/>
          <p:cNvGrpSpPr/>
          <p:nvPr/>
        </p:nvGrpSpPr>
        <p:grpSpPr>
          <a:xfrm>
            <a:off x="7236493" y="3172117"/>
            <a:ext cx="354428" cy="379670"/>
            <a:chOff x="3171000" y="4021950"/>
            <a:chExt cx="268100" cy="265875"/>
          </a:xfrm>
        </p:grpSpPr>
        <p:sp>
          <p:nvSpPr>
            <p:cNvPr id="585" name="Google Shape;585;p35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87" name="Google Shape;587;p35"/>
          <p:cNvSpPr/>
          <p:nvPr/>
        </p:nvSpPr>
        <p:spPr>
          <a:xfrm>
            <a:off x="7757257" y="3208410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8311643" y="3192127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89" name="Google Shape;589;p35"/>
          <p:cNvGrpSpPr/>
          <p:nvPr/>
        </p:nvGrpSpPr>
        <p:grpSpPr>
          <a:xfrm>
            <a:off x="8825773" y="3226226"/>
            <a:ext cx="334400" cy="361213"/>
            <a:chOff x="5684575" y="4038000"/>
            <a:chExt cx="252950" cy="252950"/>
          </a:xfrm>
        </p:grpSpPr>
        <p:sp>
          <p:nvSpPr>
            <p:cNvPr id="590" name="Google Shape;590;p35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596" name="Google Shape;596;p35"/>
          <p:cNvGrpSpPr/>
          <p:nvPr/>
        </p:nvGrpSpPr>
        <p:grpSpPr>
          <a:xfrm>
            <a:off x="9419354" y="3182717"/>
            <a:ext cx="247115" cy="418511"/>
            <a:chOff x="1982675" y="3599525"/>
            <a:chExt cx="186925" cy="293075"/>
          </a:xfrm>
        </p:grpSpPr>
        <p:sp>
          <p:nvSpPr>
            <p:cNvPr id="597" name="Google Shape;597;p35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02" name="Google Shape;602;p35"/>
          <p:cNvGrpSpPr/>
          <p:nvPr/>
        </p:nvGrpSpPr>
        <p:grpSpPr>
          <a:xfrm>
            <a:off x="9925362" y="3182716"/>
            <a:ext cx="178106" cy="417904"/>
            <a:chOff x="2397075" y="3602200"/>
            <a:chExt cx="134725" cy="292650"/>
          </a:xfrm>
        </p:grpSpPr>
        <p:sp>
          <p:nvSpPr>
            <p:cNvPr id="603" name="Google Shape;603;p35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08" name="Google Shape;608;p35"/>
          <p:cNvGrpSpPr/>
          <p:nvPr/>
        </p:nvGrpSpPr>
        <p:grpSpPr>
          <a:xfrm>
            <a:off x="3559494" y="3899714"/>
            <a:ext cx="246520" cy="401982"/>
            <a:chOff x="2717350" y="3603525"/>
            <a:chExt cx="186475" cy="281500"/>
          </a:xfrm>
        </p:grpSpPr>
        <p:sp>
          <p:nvSpPr>
            <p:cNvPr id="609" name="Google Shape;609;p35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13" name="Google Shape;613;p35"/>
          <p:cNvSpPr/>
          <p:nvPr/>
        </p:nvSpPr>
        <p:spPr>
          <a:xfrm>
            <a:off x="10361309" y="3208660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14" name="Google Shape;614;p35"/>
          <p:cNvGrpSpPr/>
          <p:nvPr/>
        </p:nvGrpSpPr>
        <p:grpSpPr>
          <a:xfrm>
            <a:off x="4002417" y="3910548"/>
            <a:ext cx="332053" cy="380312"/>
            <a:chOff x="3927075" y="3612900"/>
            <a:chExt cx="251175" cy="266325"/>
          </a:xfrm>
        </p:grpSpPr>
        <p:sp>
          <p:nvSpPr>
            <p:cNvPr id="615" name="Google Shape;615;p35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7" name="Google Shape;617;p35"/>
          <p:cNvGrpSpPr/>
          <p:nvPr/>
        </p:nvGrpSpPr>
        <p:grpSpPr>
          <a:xfrm>
            <a:off x="4530522" y="3972980"/>
            <a:ext cx="336152" cy="363747"/>
            <a:chOff x="4324975" y="3617800"/>
            <a:chExt cx="254275" cy="254725"/>
          </a:xfrm>
        </p:grpSpPr>
        <p:sp>
          <p:nvSpPr>
            <p:cNvPr id="618" name="Google Shape;618;p35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5064180" y="4041774"/>
            <a:ext cx="399872" cy="228087"/>
            <a:chOff x="4728650" y="3665975"/>
            <a:chExt cx="302475" cy="159725"/>
          </a:xfrm>
        </p:grpSpPr>
        <p:sp>
          <p:nvSpPr>
            <p:cNvPr id="622" name="Google Shape;622;p35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24" name="Google Shape;624;p35"/>
          <p:cNvGrpSpPr/>
          <p:nvPr/>
        </p:nvGrpSpPr>
        <p:grpSpPr>
          <a:xfrm>
            <a:off x="5590847" y="3996897"/>
            <a:ext cx="382719" cy="296239"/>
            <a:chOff x="5164925" y="3642775"/>
            <a:chExt cx="289500" cy="207450"/>
          </a:xfrm>
        </p:grpSpPr>
        <p:sp>
          <p:nvSpPr>
            <p:cNvPr id="625" name="Google Shape;625;p35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30" name="Google Shape;630;p35"/>
          <p:cNvSpPr/>
          <p:nvPr/>
        </p:nvSpPr>
        <p:spPr>
          <a:xfrm>
            <a:off x="6191618" y="3906805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6695436" y="3940244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7172656" y="3928979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7753656" y="3851744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4" name="Google Shape;634;p35"/>
          <p:cNvSpPr/>
          <p:nvPr/>
        </p:nvSpPr>
        <p:spPr>
          <a:xfrm>
            <a:off x="8263008" y="3851441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5" name="Google Shape;635;p35"/>
          <p:cNvSpPr/>
          <p:nvPr/>
        </p:nvSpPr>
        <p:spPr>
          <a:xfrm>
            <a:off x="8772360" y="3843532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6" name="Google Shape;636;p35"/>
          <p:cNvSpPr/>
          <p:nvPr/>
        </p:nvSpPr>
        <p:spPr>
          <a:xfrm>
            <a:off x="9386351" y="3902680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37" name="Google Shape;637;p35"/>
          <p:cNvGrpSpPr/>
          <p:nvPr/>
        </p:nvGrpSpPr>
        <p:grpSpPr>
          <a:xfrm>
            <a:off x="9911462" y="3907156"/>
            <a:ext cx="327294" cy="350538"/>
            <a:chOff x="5717150" y="2098500"/>
            <a:chExt cx="247575" cy="245475"/>
          </a:xfrm>
        </p:grpSpPr>
        <p:sp>
          <p:nvSpPr>
            <p:cNvPr id="638" name="Google Shape;638;p35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41" name="Google Shape;641;p35"/>
          <p:cNvSpPr/>
          <p:nvPr/>
        </p:nvSpPr>
        <p:spPr>
          <a:xfrm>
            <a:off x="10461058" y="3837104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3497135" y="4673828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3" name="Google Shape;643;p35"/>
          <p:cNvSpPr/>
          <p:nvPr/>
        </p:nvSpPr>
        <p:spPr>
          <a:xfrm>
            <a:off x="4017423" y="4653761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488952" y="4578535"/>
            <a:ext cx="352082" cy="332546"/>
            <a:chOff x="6435300" y="2742175"/>
            <a:chExt cx="266325" cy="232875"/>
          </a:xfrm>
        </p:grpSpPr>
        <p:sp>
          <p:nvSpPr>
            <p:cNvPr id="645" name="Google Shape;645;p35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47" name="Google Shape;647;p35"/>
          <p:cNvGrpSpPr/>
          <p:nvPr/>
        </p:nvGrpSpPr>
        <p:grpSpPr>
          <a:xfrm>
            <a:off x="5535890" y="4661473"/>
            <a:ext cx="333805" cy="360570"/>
            <a:chOff x="674800" y="2146225"/>
            <a:chExt cx="252500" cy="252500"/>
          </a:xfrm>
        </p:grpSpPr>
        <p:sp>
          <p:nvSpPr>
            <p:cNvPr id="648" name="Google Shape;648;p35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52" name="Google Shape;652;p35"/>
          <p:cNvGrpSpPr/>
          <p:nvPr/>
        </p:nvGrpSpPr>
        <p:grpSpPr>
          <a:xfrm>
            <a:off x="6062941" y="4673506"/>
            <a:ext cx="333805" cy="360570"/>
            <a:chOff x="2164225" y="2146225"/>
            <a:chExt cx="252500" cy="252500"/>
          </a:xfrm>
        </p:grpSpPr>
        <p:sp>
          <p:nvSpPr>
            <p:cNvPr id="653" name="Google Shape;653;p35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57" name="Google Shape;657;p35"/>
          <p:cNvGrpSpPr/>
          <p:nvPr/>
        </p:nvGrpSpPr>
        <p:grpSpPr>
          <a:xfrm>
            <a:off x="5008851" y="4673301"/>
            <a:ext cx="334400" cy="361213"/>
            <a:chOff x="689975" y="1737200"/>
            <a:chExt cx="252950" cy="252950"/>
          </a:xfrm>
        </p:grpSpPr>
        <p:sp>
          <p:nvSpPr>
            <p:cNvPr id="658" name="Google Shape;658;p35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64" name="Google Shape;664;p35"/>
          <p:cNvGrpSpPr/>
          <p:nvPr/>
        </p:nvGrpSpPr>
        <p:grpSpPr>
          <a:xfrm>
            <a:off x="6589712" y="4662695"/>
            <a:ext cx="334400" cy="360570"/>
            <a:chOff x="2961350" y="1740750"/>
            <a:chExt cx="252950" cy="252500"/>
          </a:xfrm>
        </p:grpSpPr>
        <p:sp>
          <p:nvSpPr>
            <p:cNvPr id="665" name="Google Shape;665;p35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71" name="Google Shape;671;p35"/>
          <p:cNvSpPr/>
          <p:nvPr/>
        </p:nvSpPr>
        <p:spPr>
          <a:xfrm>
            <a:off x="7147380" y="4693342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grpSp>
        <p:nvGrpSpPr>
          <p:cNvPr id="672" name="Google Shape;672;p35"/>
          <p:cNvGrpSpPr/>
          <p:nvPr/>
        </p:nvGrpSpPr>
        <p:grpSpPr>
          <a:xfrm>
            <a:off x="7673746" y="4608453"/>
            <a:ext cx="271902" cy="394342"/>
            <a:chOff x="4026550" y="3640100"/>
            <a:chExt cx="205675" cy="276150"/>
          </a:xfrm>
        </p:grpSpPr>
        <p:sp>
          <p:nvSpPr>
            <p:cNvPr id="673" name="Google Shape;673;p35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79" name="Google Shape;679;p35"/>
          <p:cNvSpPr/>
          <p:nvPr/>
        </p:nvSpPr>
        <p:spPr>
          <a:xfrm>
            <a:off x="8167554" y="4677792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80" name="Google Shape;680;p35"/>
          <p:cNvGrpSpPr/>
          <p:nvPr/>
        </p:nvGrpSpPr>
        <p:grpSpPr>
          <a:xfrm>
            <a:off x="8710338" y="4712382"/>
            <a:ext cx="351487" cy="308841"/>
            <a:chOff x="853250" y="4006875"/>
            <a:chExt cx="265875" cy="216275"/>
          </a:xfrm>
        </p:grpSpPr>
        <p:sp>
          <p:nvSpPr>
            <p:cNvPr id="681" name="Google Shape;681;p35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83" name="Google Shape;683;p35"/>
          <p:cNvGrpSpPr/>
          <p:nvPr/>
        </p:nvGrpSpPr>
        <p:grpSpPr>
          <a:xfrm>
            <a:off x="9887905" y="4676325"/>
            <a:ext cx="245925" cy="380955"/>
            <a:chOff x="1978675" y="3981800"/>
            <a:chExt cx="186025" cy="266775"/>
          </a:xfrm>
        </p:grpSpPr>
        <p:sp>
          <p:nvSpPr>
            <p:cNvPr id="684" name="Google Shape;684;p35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86" name="Google Shape;686;p35"/>
          <p:cNvSpPr/>
          <p:nvPr/>
        </p:nvSpPr>
        <p:spPr>
          <a:xfrm>
            <a:off x="9284917" y="4699091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87" name="Google Shape;687;p35"/>
          <p:cNvGrpSpPr/>
          <p:nvPr/>
        </p:nvGrpSpPr>
        <p:grpSpPr>
          <a:xfrm>
            <a:off x="10417639" y="4686219"/>
            <a:ext cx="333805" cy="361213"/>
            <a:chOff x="480325" y="3970200"/>
            <a:chExt cx="252500" cy="252950"/>
          </a:xfrm>
        </p:grpSpPr>
        <p:sp>
          <p:nvSpPr>
            <p:cNvPr id="688" name="Google Shape;688;p35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93" name="Google Shape;693;p35"/>
          <p:cNvSpPr/>
          <p:nvPr/>
        </p:nvSpPr>
        <p:spPr>
          <a:xfrm>
            <a:off x="3585006" y="5326447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94" name="Google Shape;694;p35"/>
          <p:cNvGrpSpPr/>
          <p:nvPr/>
        </p:nvGrpSpPr>
        <p:grpSpPr>
          <a:xfrm>
            <a:off x="3993396" y="5303854"/>
            <a:ext cx="334400" cy="360570"/>
            <a:chOff x="5745250" y="4378350"/>
            <a:chExt cx="252950" cy="252500"/>
          </a:xfrm>
        </p:grpSpPr>
        <p:sp>
          <p:nvSpPr>
            <p:cNvPr id="695" name="Google Shape;695;p35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97" name="Google Shape;697;p35"/>
          <p:cNvGrpSpPr/>
          <p:nvPr/>
        </p:nvGrpSpPr>
        <p:grpSpPr>
          <a:xfrm>
            <a:off x="4502895" y="5308316"/>
            <a:ext cx="334400" cy="361213"/>
            <a:chOff x="6130650" y="4381475"/>
            <a:chExt cx="252950" cy="252950"/>
          </a:xfrm>
        </p:grpSpPr>
        <p:sp>
          <p:nvSpPr>
            <p:cNvPr id="698" name="Google Shape;698;p35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00" name="Google Shape;700;p35"/>
          <p:cNvSpPr/>
          <p:nvPr/>
        </p:nvSpPr>
        <p:spPr>
          <a:xfrm>
            <a:off x="5009909" y="5324269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01" name="Google Shape;701;p35"/>
          <p:cNvGrpSpPr/>
          <p:nvPr/>
        </p:nvGrpSpPr>
        <p:grpSpPr>
          <a:xfrm>
            <a:off x="5510699" y="5332727"/>
            <a:ext cx="352082" cy="314053"/>
            <a:chOff x="6919750" y="1464650"/>
            <a:chExt cx="266325" cy="219925"/>
          </a:xfrm>
        </p:grpSpPr>
        <p:sp>
          <p:nvSpPr>
            <p:cNvPr id="702" name="Google Shape;702;p35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6036887" y="5307035"/>
            <a:ext cx="366855" cy="356108"/>
            <a:chOff x="4759875" y="1027050"/>
            <a:chExt cx="277500" cy="249375"/>
          </a:xfrm>
        </p:grpSpPr>
        <p:sp>
          <p:nvSpPr>
            <p:cNvPr id="705" name="Google Shape;705;p35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6578167" y="5290244"/>
            <a:ext cx="372738" cy="359499"/>
            <a:chOff x="3357900" y="1057675"/>
            <a:chExt cx="281950" cy="251750"/>
          </a:xfrm>
        </p:grpSpPr>
        <p:sp>
          <p:nvSpPr>
            <p:cNvPr id="711" name="Google Shape;711;p35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14" name="Google Shape;714;p35"/>
          <p:cNvGrpSpPr/>
          <p:nvPr/>
        </p:nvGrpSpPr>
        <p:grpSpPr>
          <a:xfrm>
            <a:off x="7141339" y="5274536"/>
            <a:ext cx="191095" cy="421082"/>
            <a:chOff x="3783900" y="1046675"/>
            <a:chExt cx="144550" cy="294875"/>
          </a:xfrm>
        </p:grpSpPr>
        <p:sp>
          <p:nvSpPr>
            <p:cNvPr id="715" name="Google Shape;715;p35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17" name="Google Shape;717;p35"/>
          <p:cNvSpPr/>
          <p:nvPr/>
        </p:nvSpPr>
        <p:spPr>
          <a:xfrm>
            <a:off x="7666363" y="5300006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18" name="Google Shape;718;p35"/>
          <p:cNvGrpSpPr/>
          <p:nvPr/>
        </p:nvGrpSpPr>
        <p:grpSpPr>
          <a:xfrm>
            <a:off x="8040604" y="5020337"/>
            <a:ext cx="552596" cy="706467"/>
            <a:chOff x="238550" y="1487175"/>
            <a:chExt cx="418000" cy="494725"/>
          </a:xfrm>
        </p:grpSpPr>
        <p:sp>
          <p:nvSpPr>
            <p:cNvPr id="719" name="Google Shape;719;p35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28" name="Google Shape;728;p35"/>
          <p:cNvSpPr/>
          <p:nvPr/>
        </p:nvSpPr>
        <p:spPr>
          <a:xfrm>
            <a:off x="8709996" y="5440263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9" name="Google Shape;729;p35"/>
          <p:cNvSpPr/>
          <p:nvPr/>
        </p:nvSpPr>
        <p:spPr>
          <a:xfrm>
            <a:off x="9201456" y="5346782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30" name="Google Shape;730;p35"/>
          <p:cNvGrpSpPr/>
          <p:nvPr/>
        </p:nvGrpSpPr>
        <p:grpSpPr>
          <a:xfrm>
            <a:off x="9792997" y="5362450"/>
            <a:ext cx="364707" cy="381097"/>
            <a:chOff x="6010925" y="3998175"/>
            <a:chExt cx="275875" cy="266875"/>
          </a:xfrm>
        </p:grpSpPr>
        <p:sp>
          <p:nvSpPr>
            <p:cNvPr id="731" name="Google Shape;731;p35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6" name="Google Shape;736;p35"/>
          <p:cNvGrpSpPr/>
          <p:nvPr/>
        </p:nvGrpSpPr>
        <p:grpSpPr>
          <a:xfrm>
            <a:off x="10395194" y="5382195"/>
            <a:ext cx="352082" cy="322978"/>
            <a:chOff x="6866650" y="1038650"/>
            <a:chExt cx="266325" cy="226175"/>
          </a:xfrm>
        </p:grpSpPr>
        <p:sp>
          <p:nvSpPr>
            <p:cNvPr id="737" name="Google Shape;737;p35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40" name="Google Shape;740;p35"/>
          <p:cNvGrpSpPr/>
          <p:nvPr/>
        </p:nvGrpSpPr>
        <p:grpSpPr>
          <a:xfrm>
            <a:off x="6132722" y="1858098"/>
            <a:ext cx="272497" cy="379669"/>
            <a:chOff x="2033075" y="2942475"/>
            <a:chExt cx="206125" cy="265875"/>
          </a:xfrm>
        </p:grpSpPr>
        <p:sp>
          <p:nvSpPr>
            <p:cNvPr id="741" name="Google Shape;741;p35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47" name="Google Shape;747;p35"/>
          <p:cNvSpPr/>
          <p:nvPr/>
        </p:nvSpPr>
        <p:spPr>
          <a:xfrm>
            <a:off x="3497151" y="5986278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48" name="Google Shape;748;p35"/>
          <p:cNvGrpSpPr/>
          <p:nvPr/>
        </p:nvGrpSpPr>
        <p:grpSpPr>
          <a:xfrm>
            <a:off x="3994446" y="6023898"/>
            <a:ext cx="325576" cy="379669"/>
            <a:chOff x="3081775" y="1061400"/>
            <a:chExt cx="246275" cy="265875"/>
          </a:xfrm>
        </p:grpSpPr>
        <p:sp>
          <p:nvSpPr>
            <p:cNvPr id="749" name="Google Shape;749;p3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52" name="Google Shape;752;p35"/>
          <p:cNvGrpSpPr/>
          <p:nvPr/>
        </p:nvGrpSpPr>
        <p:grpSpPr>
          <a:xfrm>
            <a:off x="4534155" y="6067964"/>
            <a:ext cx="369202" cy="341435"/>
            <a:chOff x="2847150" y="1805000"/>
            <a:chExt cx="279275" cy="239100"/>
          </a:xfrm>
        </p:grpSpPr>
        <p:sp>
          <p:nvSpPr>
            <p:cNvPr id="753" name="Google Shape;753;p35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55" name="Google Shape;755;p35"/>
          <p:cNvSpPr/>
          <p:nvPr/>
        </p:nvSpPr>
        <p:spPr>
          <a:xfrm>
            <a:off x="5116465" y="6120251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56" name="Google Shape;756;p35"/>
          <p:cNvGrpSpPr/>
          <p:nvPr/>
        </p:nvGrpSpPr>
        <p:grpSpPr>
          <a:xfrm>
            <a:off x="5719957" y="6009624"/>
            <a:ext cx="352082" cy="380312"/>
            <a:chOff x="6435300" y="1095300"/>
            <a:chExt cx="266325" cy="266325"/>
          </a:xfrm>
        </p:grpSpPr>
        <p:sp>
          <p:nvSpPr>
            <p:cNvPr id="757" name="Google Shape;757;p35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60" name="Google Shape;760;p35"/>
          <p:cNvSpPr/>
          <p:nvPr/>
        </p:nvSpPr>
        <p:spPr>
          <a:xfrm>
            <a:off x="6283785" y="6024574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35"/>
          <p:cNvSpPr/>
          <p:nvPr/>
        </p:nvSpPr>
        <p:spPr>
          <a:xfrm>
            <a:off x="6744534" y="5994919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62" name="Google Shape;762;p35"/>
          <p:cNvGrpSpPr/>
          <p:nvPr/>
        </p:nvGrpSpPr>
        <p:grpSpPr>
          <a:xfrm>
            <a:off x="7273016" y="6004456"/>
            <a:ext cx="301350" cy="380312"/>
            <a:chOff x="4506525" y="1060950"/>
            <a:chExt cx="227950" cy="266325"/>
          </a:xfrm>
        </p:grpSpPr>
        <p:sp>
          <p:nvSpPr>
            <p:cNvPr id="763" name="Google Shape;763;p35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70" name="Google Shape;770;p35"/>
          <p:cNvSpPr/>
          <p:nvPr/>
        </p:nvSpPr>
        <p:spPr>
          <a:xfrm>
            <a:off x="7732048" y="6133695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1" name="Google Shape;771;p35"/>
          <p:cNvSpPr/>
          <p:nvPr/>
        </p:nvSpPr>
        <p:spPr>
          <a:xfrm>
            <a:off x="8728763" y="6085883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72" name="Google Shape;772;p35"/>
          <p:cNvGrpSpPr/>
          <p:nvPr/>
        </p:nvGrpSpPr>
        <p:grpSpPr>
          <a:xfrm>
            <a:off x="8278636" y="6085814"/>
            <a:ext cx="251246" cy="373279"/>
            <a:chOff x="867500" y="3647700"/>
            <a:chExt cx="190050" cy="261400"/>
          </a:xfrm>
        </p:grpSpPr>
        <p:sp>
          <p:nvSpPr>
            <p:cNvPr id="773" name="Google Shape;773;p35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78" name="Google Shape;778;p35"/>
          <p:cNvSpPr/>
          <p:nvPr/>
        </p:nvSpPr>
        <p:spPr>
          <a:xfrm>
            <a:off x="9235207" y="6051158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9" name="Google Shape;779;p35"/>
          <p:cNvSpPr/>
          <p:nvPr/>
        </p:nvSpPr>
        <p:spPr>
          <a:xfrm>
            <a:off x="9837012" y="6049837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80" name="Google Shape;780;p35"/>
          <p:cNvGrpSpPr/>
          <p:nvPr/>
        </p:nvGrpSpPr>
        <p:grpSpPr>
          <a:xfrm>
            <a:off x="10420918" y="6039035"/>
            <a:ext cx="299598" cy="417262"/>
            <a:chOff x="3707175" y="1322350"/>
            <a:chExt cx="226625" cy="292200"/>
          </a:xfrm>
        </p:grpSpPr>
        <p:sp>
          <p:nvSpPr>
            <p:cNvPr id="781" name="Google Shape;781;p35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3" name="Google Shape;783;p35"/>
          <p:cNvSpPr txBox="1"/>
          <p:nvPr/>
        </p:nvSpPr>
        <p:spPr>
          <a:xfrm>
            <a:off x="582025" y="5136925"/>
            <a:ext cx="20946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Fonts used: </a:t>
            </a:r>
            <a:r>
              <a:rPr lang="en-GB" sz="2400">
                <a:latin typeface="PT Sans Narrow"/>
                <a:ea typeface="PT Sans Narrow"/>
                <a:cs typeface="PT Sans Narrow"/>
                <a:sym typeface="PT Sans Narrow"/>
              </a:rPr>
              <a:t>PT Sans Narrow</a:t>
            </a:r>
            <a:endParaRPr sz="24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54800" y="672350"/>
            <a:ext cx="4230900" cy="165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/>
              <a:t>HELLO!</a:t>
            </a:r>
            <a:endParaRPr sz="960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953775" y="4823725"/>
            <a:ext cx="5142300" cy="19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Lorem ipsum dolor sit amet, consectetuer adipiscing elit. Aenean commodo ligula eget dolor. 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075" y="152400"/>
            <a:ext cx="6872648" cy="4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type="title"/>
          </p:nvPr>
        </p:nvSpPr>
        <p:spPr>
          <a:xfrm>
            <a:off x="953775" y="3429000"/>
            <a:ext cx="4230900" cy="1443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INTRODUCE YOURSELF.</a:t>
            </a:r>
            <a:endParaRPr sz="4800"/>
          </a:p>
        </p:txBody>
      </p:sp>
      <p:sp>
        <p:nvSpPr>
          <p:cNvPr id="137" name="Google Shape;137;p18"/>
          <p:cNvSpPr txBox="1"/>
          <p:nvPr/>
        </p:nvSpPr>
        <p:spPr>
          <a:xfrm>
            <a:off x="9039725" y="4872000"/>
            <a:ext cx="3000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11111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Photo by </a:t>
            </a:r>
            <a:r>
              <a:rPr lang="en-GB" sz="1050" u="sng">
                <a:solidFill>
                  <a:srgbClr val="76767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Evan Dvorkin</a:t>
            </a:r>
            <a:r>
              <a:rPr lang="en-GB" sz="1050">
                <a:solidFill>
                  <a:srgbClr val="111111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</a:rPr>
              <a:t> on </a:t>
            </a:r>
            <a:r>
              <a:rPr lang="en-GB" sz="1050" u="sng">
                <a:solidFill>
                  <a:srgbClr val="767676"/>
                </a:solidFill>
                <a:highlight>
                  <a:srgbClr val="F5F5F5"/>
                </a:highlight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 txBox="1"/>
          <p:nvPr>
            <p:ph type="title"/>
          </p:nvPr>
        </p:nvSpPr>
        <p:spPr>
          <a:xfrm>
            <a:off x="1147879" y="753350"/>
            <a:ext cx="65988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CREDITS.</a:t>
            </a:r>
            <a:endParaRPr/>
          </a:p>
        </p:txBody>
      </p:sp>
      <p:sp>
        <p:nvSpPr>
          <p:cNvPr id="789" name="Google Shape;789;p36"/>
          <p:cNvSpPr txBox="1"/>
          <p:nvPr>
            <p:ph idx="1" type="body"/>
          </p:nvPr>
        </p:nvSpPr>
        <p:spPr>
          <a:xfrm>
            <a:off x="1147875" y="2061725"/>
            <a:ext cx="8127300" cy="30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Presentation Template: </a:t>
            </a:r>
            <a:r>
              <a:rPr lang="en-GB" sz="4800" u="sng">
                <a:solidFill>
                  <a:schemeClr val="hlink"/>
                </a:solidFill>
                <a:hlinkClick r:id="rId3"/>
              </a:rPr>
              <a:t>SlidesMania</a:t>
            </a:r>
            <a:endParaRPr sz="4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4800"/>
              <a:t>Images: Unsplash</a:t>
            </a:r>
            <a:endParaRPr sz="4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Please keep this slide or mention us and the other resources used in the footer of a slide.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71175" y="393300"/>
            <a:ext cx="10994400" cy="205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TALKING POINTS HERE.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463625" y="3812775"/>
            <a:ext cx="8040300" cy="227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/>
              <a:t>We will talk about this first.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/>
              <a:t>We will talk about this second.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GB"/>
              <a:t>We will talk about this last.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266100" y="1829500"/>
            <a:ext cx="5427000" cy="4195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TALK ABOUT THIS FIRST.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620475" y="1217700"/>
            <a:ext cx="5866200" cy="134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2620475" y="2868999"/>
            <a:ext cx="9126300" cy="254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Make it easy for your audience to understand and respond.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837925" y="1330450"/>
            <a:ext cx="3379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241625" y="1809300"/>
            <a:ext cx="9099300" cy="358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GREAT</a:t>
            </a:r>
            <a:r>
              <a:rPr lang="en-GB"/>
              <a:t> IDEA!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196375" y="503750"/>
            <a:ext cx="9054600" cy="220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SPLIT YOUR CONTENT.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196375" y="3182500"/>
            <a:ext cx="4497600" cy="29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Remember that most of our presentation templates allow you to change the colors by going into the master – this works both in PowerPoint and Google Slides – , so you can adapt them to your needs.</a:t>
            </a:r>
            <a:endParaRPr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7279256" y="3182500"/>
            <a:ext cx="4497600" cy="29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96625" y="573500"/>
            <a:ext cx="4458000" cy="157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01425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pandas don’t hibernate?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When winter approaches, they head lower down their mountain homes to warmer temperatures, where they continue to chomp away on bamboo!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4582674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a cat uses its whiskers as feelers to determine if a space is too small to squeeze through?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Also, cats love to sleep. A fifteen-year-old cat has probably spent ten years of its life sleeping.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3" type="body"/>
          </p:nvPr>
        </p:nvSpPr>
        <p:spPr>
          <a:xfrm>
            <a:off x="8363939" y="2534300"/>
            <a:ext cx="3345900" cy="355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elephants can sense storms?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Elephants may be able to detect a thunderstorm from hundreds of miles away, and will head towards it, looking for water.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74_Manhatta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5C91C"/>
      </a:accent1>
      <a:accent2>
        <a:srgbClr val="171717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