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Barlow Condensed"/>
      <p:regular r:id="rId36"/>
      <p:bold r:id="rId37"/>
      <p:italic r:id="rId38"/>
      <p:boldItalic r:id="rId39"/>
    </p:embeddedFont>
    <p:embeddedFont>
      <p:font typeface="Lexend Deca"/>
      <p:regular r:id="rId40"/>
      <p:bold r:id="rId41"/>
    </p:embeddedFont>
    <p:embeddedFont>
      <p:font typeface="Homemade Apple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Deca-regular.fntdata"/><Relationship Id="rId20" Type="http://schemas.openxmlformats.org/officeDocument/2006/relationships/slide" Target="slides/slide15.xml"/><Relationship Id="rId42" Type="http://schemas.openxmlformats.org/officeDocument/2006/relationships/font" Target="fonts/HomemadeApple-regular.fntdata"/><Relationship Id="rId41" Type="http://schemas.openxmlformats.org/officeDocument/2006/relationships/font" Target="fonts/LexendDec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BarlowCondensed-bold.fntdata"/><Relationship Id="rId14" Type="http://schemas.openxmlformats.org/officeDocument/2006/relationships/slide" Target="slides/slide9.xml"/><Relationship Id="rId36" Type="http://schemas.openxmlformats.org/officeDocument/2006/relationships/font" Target="fonts/BarlowCondensed-regular.fntdata"/><Relationship Id="rId17" Type="http://schemas.openxmlformats.org/officeDocument/2006/relationships/slide" Target="slides/slide12.xml"/><Relationship Id="rId39" Type="http://schemas.openxmlformats.org/officeDocument/2006/relationships/font" Target="fonts/BarlowCondensed-boldItalic.fntdata"/><Relationship Id="rId16" Type="http://schemas.openxmlformats.org/officeDocument/2006/relationships/slide" Target="slides/slide11.xml"/><Relationship Id="rId38" Type="http://schemas.openxmlformats.org/officeDocument/2006/relationships/font" Target="fonts/BarlowCondense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5a5c374d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5a5c374d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5a5c374d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5a5c374d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a5c374d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5a5c374d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5a5c374d8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5a5c374d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70985abd8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70985abd8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5a5c374d8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65a5c374d8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5a5c374d8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5a5c374d8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5a5c374d8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65a5c374d8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5a5c374d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5a5c374d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65a5c374d8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65a5c374d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a5c374d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a5c374d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5a5c374d8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65a5c374d8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d9cd374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d9cd37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65a5c374d8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65a5c374d8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a5c374d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a5c374d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5a5c374d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5a5c374d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5a5c374d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5a5c374d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a5c374d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a5c374d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a5c374d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a5c374d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5a5c374d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5a5c374d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a5c374d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a5c374d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1.png"/><Relationship Id="rId12" Type="http://schemas.openxmlformats.org/officeDocument/2006/relationships/image" Target="../media/image6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48645" y="-5977"/>
            <a:ext cx="5130000" cy="5141700"/>
          </a:xfrm>
          <a:prstGeom prst="ellipse">
            <a:avLst/>
          </a:prstGeom>
          <a:noFill/>
          <a:ln cap="flat" cmpd="sng" w="9525">
            <a:solidFill>
              <a:schemeClr val="accent1">
                <a:alpha val="48630"/>
              </a:schemeClr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165100" rotWithShape="0" algn="ctr">
              <a:srgbClr val="A650A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35530" y="155768"/>
            <a:ext cx="4860000" cy="4871100"/>
          </a:xfrm>
          <a:prstGeom prst="ellipse">
            <a:avLst/>
          </a:prstGeom>
          <a:noFill/>
          <a:ln cap="flat" cmpd="sng" w="9525">
            <a:solidFill>
              <a:schemeClr val="accent1">
                <a:alpha val="48630"/>
              </a:schemeClr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165100" rotWithShape="0" algn="ctr">
              <a:srgbClr val="A650A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697654" y="401755"/>
            <a:ext cx="4172100" cy="434910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1650652">
            <a:off x="7481863" y="1837759"/>
            <a:ext cx="837164" cy="892963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908750" y="3738386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1645823">
            <a:off x="7726540" y="238538"/>
            <a:ext cx="1412506" cy="1450169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781800" y="2100650"/>
            <a:ext cx="4530900" cy="14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D1837">
              <a:alpha val="39080"/>
            </a:srgbClr>
          </a:solidFill>
          <a:ln>
            <a:noFill/>
          </a:ln>
          <a:effectLst>
            <a:outerShdw blurRad="444500" sx="115000" rotWithShape="0" algn="ctr" dist="279400" sy="115000">
              <a:srgbClr val="85408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235356" y="278093"/>
            <a:ext cx="8673300" cy="4587300"/>
          </a:xfrm>
          <a:prstGeom prst="roundRect">
            <a:avLst>
              <a:gd fmla="val 4978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306550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104" name="Google Shape;104;p13"/>
          <p:cNvSpPr txBox="1"/>
          <p:nvPr>
            <p:ph idx="2" type="subTitle"/>
          </p:nvPr>
        </p:nvSpPr>
        <p:spPr>
          <a:xfrm>
            <a:off x="2045455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105" name="Google Shape;105;p13"/>
          <p:cNvSpPr txBox="1"/>
          <p:nvPr>
            <p:ph idx="3" type="subTitle"/>
          </p:nvPr>
        </p:nvSpPr>
        <p:spPr>
          <a:xfrm>
            <a:off x="3784359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106" name="Google Shape;106;p13"/>
          <p:cNvSpPr txBox="1"/>
          <p:nvPr>
            <p:ph idx="4" type="subTitle"/>
          </p:nvPr>
        </p:nvSpPr>
        <p:spPr>
          <a:xfrm>
            <a:off x="5523264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107" name="Google Shape;107;p13"/>
          <p:cNvSpPr txBox="1"/>
          <p:nvPr>
            <p:ph idx="5" type="subTitle"/>
          </p:nvPr>
        </p:nvSpPr>
        <p:spPr>
          <a:xfrm>
            <a:off x="7262169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108" name="Google Shape;108;p13"/>
          <p:cNvSpPr/>
          <p:nvPr/>
        </p:nvSpPr>
        <p:spPr>
          <a:xfrm>
            <a:off x="-17355" y="1106510"/>
            <a:ext cx="1539600" cy="1553400"/>
          </a:xfrm>
          <a:prstGeom prst="ellipse">
            <a:avLst/>
          </a:prstGeom>
          <a:noFill/>
          <a:ln cap="flat" cmpd="sng" w="25400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68741" y="1155372"/>
            <a:ext cx="1458600" cy="1471800"/>
          </a:xfrm>
          <a:prstGeom prst="ellipse">
            <a:avLst/>
          </a:prstGeom>
          <a:noFill/>
          <a:ln cap="flat" cmpd="sng" w="22225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345841" y="1233957"/>
            <a:ext cx="1251300" cy="131460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1791601" y="1106510"/>
            <a:ext cx="1539600" cy="1553400"/>
          </a:xfrm>
          <a:prstGeom prst="ellipse">
            <a:avLst/>
          </a:prstGeom>
          <a:noFill/>
          <a:ln cap="flat" cmpd="sng" w="25400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1877697" y="1155372"/>
            <a:ext cx="1458600" cy="1471800"/>
          </a:xfrm>
          <a:prstGeom prst="ellipse">
            <a:avLst/>
          </a:prstGeom>
          <a:noFill/>
          <a:ln cap="flat" cmpd="sng" w="22225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2154797" y="1233957"/>
            <a:ext cx="1251300" cy="131460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3600558" y="1106510"/>
            <a:ext cx="1539600" cy="1553400"/>
          </a:xfrm>
          <a:prstGeom prst="ellipse">
            <a:avLst/>
          </a:prstGeom>
          <a:noFill/>
          <a:ln cap="flat" cmpd="sng" w="25400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3686653" y="1155372"/>
            <a:ext cx="1458600" cy="1471800"/>
          </a:xfrm>
          <a:prstGeom prst="ellipse">
            <a:avLst/>
          </a:prstGeom>
          <a:noFill/>
          <a:ln cap="flat" cmpd="sng" w="22225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3963754" y="1233957"/>
            <a:ext cx="1251300" cy="131460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5409514" y="1106510"/>
            <a:ext cx="1539600" cy="1553400"/>
          </a:xfrm>
          <a:prstGeom prst="ellipse">
            <a:avLst/>
          </a:prstGeom>
          <a:noFill/>
          <a:ln cap="flat" cmpd="sng" w="25400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5495609" y="1155372"/>
            <a:ext cx="1458600" cy="1471800"/>
          </a:xfrm>
          <a:prstGeom prst="ellipse">
            <a:avLst/>
          </a:prstGeom>
          <a:noFill/>
          <a:ln cap="flat" cmpd="sng" w="22225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5772710" y="1233957"/>
            <a:ext cx="1251300" cy="131460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7218470" y="1106510"/>
            <a:ext cx="1539600" cy="1553400"/>
          </a:xfrm>
          <a:prstGeom prst="ellipse">
            <a:avLst/>
          </a:prstGeom>
          <a:noFill/>
          <a:ln cap="flat" cmpd="sng" w="25400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7304566" y="1155372"/>
            <a:ext cx="1458600" cy="1471800"/>
          </a:xfrm>
          <a:prstGeom prst="ellipse">
            <a:avLst/>
          </a:prstGeom>
          <a:noFill/>
          <a:ln cap="flat" cmpd="sng" w="22225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7581666" y="1233957"/>
            <a:ext cx="1251300" cy="131460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110206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3"/>
          <p:cNvSpPr txBox="1"/>
          <p:nvPr>
            <p:ph idx="6" type="body"/>
          </p:nvPr>
        </p:nvSpPr>
        <p:spPr>
          <a:xfrm>
            <a:off x="306550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7" type="body"/>
          </p:nvPr>
        </p:nvSpPr>
        <p:spPr>
          <a:xfrm>
            <a:off x="2045455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8" type="body"/>
          </p:nvPr>
        </p:nvSpPr>
        <p:spPr>
          <a:xfrm>
            <a:off x="378435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9" type="body"/>
          </p:nvPr>
        </p:nvSpPr>
        <p:spPr>
          <a:xfrm>
            <a:off x="5523264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3" type="body"/>
          </p:nvPr>
        </p:nvSpPr>
        <p:spPr>
          <a:xfrm>
            <a:off x="726216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311700" y="842625"/>
            <a:ext cx="8520600" cy="3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sp>
        <p:nvSpPr>
          <p:cNvPr id="132" name="Google Shape;132;p14"/>
          <p:cNvSpPr/>
          <p:nvPr/>
        </p:nvSpPr>
        <p:spPr>
          <a:xfrm rot="1650652">
            <a:off x="7481863" y="1837759"/>
            <a:ext cx="837164" cy="892963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848645" y="-5977"/>
            <a:ext cx="5130000" cy="5141700"/>
          </a:xfrm>
          <a:prstGeom prst="ellipse">
            <a:avLst/>
          </a:prstGeom>
          <a:noFill/>
          <a:ln cap="flat" cmpd="sng" w="25400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1135530" y="155768"/>
            <a:ext cx="4860000" cy="4871100"/>
          </a:xfrm>
          <a:prstGeom prst="ellipse">
            <a:avLst/>
          </a:prstGeom>
          <a:noFill/>
          <a:ln cap="flat" cmpd="sng" w="22225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2469054" y="401755"/>
            <a:ext cx="4172100" cy="434910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/>
          <p:nvPr/>
        </p:nvSpPr>
        <p:spPr>
          <a:xfrm rot="1645823">
            <a:off x="7726540" y="238538"/>
            <a:ext cx="1412506" cy="1450169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/>
          <p:nvPr/>
        </p:nvSpPr>
        <p:spPr>
          <a:xfrm rot="-9149348">
            <a:off x="1011611" y="2467666"/>
            <a:ext cx="837164" cy="892963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 rot="-9154177">
            <a:off x="191592" y="3509681"/>
            <a:ext cx="1412506" cy="1450169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15"/>
          <p:cNvSpPr/>
          <p:nvPr/>
        </p:nvSpPr>
        <p:spPr>
          <a:xfrm rot="1643092">
            <a:off x="2840075" y="986756"/>
            <a:ext cx="393137" cy="419480"/>
          </a:xfrm>
          <a:prstGeom prst="ellipse">
            <a:avLst/>
          </a:prstGeom>
          <a:gradFill>
            <a:gsLst>
              <a:gs pos="0">
                <a:srgbClr val="521D54">
                  <a:alpha val="33725"/>
                </a:srgbClr>
              </a:gs>
              <a:gs pos="31000">
                <a:srgbClr val="41234C">
                  <a:alpha val="58823"/>
                </a:srgbClr>
              </a:gs>
              <a:gs pos="66000">
                <a:srgbClr val="1A182F">
                  <a:alpha val="55686"/>
                </a:srgbClr>
              </a:gs>
              <a:gs pos="100000">
                <a:srgbClr val="1A182F">
                  <a:alpha val="55686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rgbClr val="85408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83665" y="77696"/>
            <a:ext cx="2411100" cy="2412468"/>
          </a:xfrm>
          <a:prstGeom prst="ellipse">
            <a:avLst/>
          </a:prstGeom>
          <a:noFill/>
          <a:ln cap="flat" cmpd="sng" w="25400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218499" y="153581"/>
            <a:ext cx="2284200" cy="2285496"/>
          </a:xfrm>
          <a:prstGeom prst="ellipse">
            <a:avLst/>
          </a:prstGeom>
          <a:noFill/>
          <a:ln cap="flat" cmpd="sng" w="22225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617720" y="309038"/>
            <a:ext cx="1961345" cy="204044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 rot="1643702">
            <a:off x="3071413" y="219719"/>
            <a:ext cx="663666" cy="680302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 rot="1631370">
            <a:off x="7905659" y="4297737"/>
            <a:ext cx="393929" cy="420106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 rot="1647472">
            <a:off x="8136941" y="3532189"/>
            <a:ext cx="662985" cy="680397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BLANK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0" y="0"/>
            <a:ext cx="9132900" cy="51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00" y="435650"/>
            <a:ext cx="373552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423400" y="2140975"/>
            <a:ext cx="56364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rPr>
              <a:t>NOT to be sold as is or modified! </a:t>
            </a:r>
            <a:endParaRPr b="1" sz="2100">
              <a:solidFill>
                <a:srgbClr val="FFCB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Read </a:t>
            </a:r>
            <a:r>
              <a:rPr lang="en-GB" u="sng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lang="en-GB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on slidesmania.com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5" name="Google Shape;155;p16"/>
          <p:cNvCxnSpPr/>
          <p:nvPr/>
        </p:nvCxnSpPr>
        <p:spPr>
          <a:xfrm>
            <a:off x="7808144" y="4261524"/>
            <a:ext cx="11202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1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050" y="4418814"/>
            <a:ext cx="534282" cy="4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5332" y="4422179"/>
            <a:ext cx="530857" cy="47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5360" y="4423862"/>
            <a:ext cx="458935" cy="4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04190" y="4432274"/>
            <a:ext cx="524007" cy="4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5298010" y="3605699"/>
            <a:ext cx="3682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18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1640792">
            <a:off x="7684839" y="1288593"/>
            <a:ext cx="629556" cy="672889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01520" y="-196306"/>
            <a:ext cx="5502900" cy="5519700"/>
          </a:xfrm>
          <a:prstGeom prst="ellipse">
            <a:avLst/>
          </a:prstGeom>
          <a:noFill/>
          <a:ln cap="flat" cmpd="sng" w="25400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888406" y="-34477"/>
            <a:ext cx="5213700" cy="5230200"/>
          </a:xfrm>
          <a:prstGeom prst="ellipse">
            <a:avLst/>
          </a:prstGeom>
          <a:noFill/>
          <a:ln cap="flat" cmpd="sng" w="22225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972063" y="-12003"/>
            <a:ext cx="5130000" cy="514350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 rot="1644423">
            <a:off x="7987201" y="77975"/>
            <a:ext cx="1068196" cy="1097038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669700" y="2150850"/>
            <a:ext cx="780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1643092">
            <a:off x="2840075" y="986756"/>
            <a:ext cx="393137" cy="41948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83665" y="77696"/>
            <a:ext cx="2411100" cy="2412468"/>
          </a:xfrm>
          <a:prstGeom prst="ellipse">
            <a:avLst/>
          </a:prstGeom>
          <a:noFill/>
          <a:ln cap="flat" cmpd="sng" w="25400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218499" y="153581"/>
            <a:ext cx="2284200" cy="2285496"/>
          </a:xfrm>
          <a:prstGeom prst="ellipse">
            <a:avLst/>
          </a:prstGeom>
          <a:noFill/>
          <a:ln cap="flat" cmpd="sng" w="22225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617720" y="309038"/>
            <a:ext cx="1961345" cy="204044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 rot="1643702">
            <a:off x="3071413" y="219719"/>
            <a:ext cx="663666" cy="680302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 rot="1631370">
            <a:off x="7905659" y="4297737"/>
            <a:ext cx="393929" cy="420106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1647472">
            <a:off x="8136941" y="3532189"/>
            <a:ext cx="662985" cy="680397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1191425" y="445025"/>
            <a:ext cx="76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2952275" y="1246825"/>
            <a:ext cx="53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5"/>
          <p:cNvSpPr/>
          <p:nvPr/>
        </p:nvSpPr>
        <p:spPr>
          <a:xfrm>
            <a:off x="235356" y="278093"/>
            <a:ext cx="8673300" cy="4587300"/>
          </a:xfrm>
          <a:prstGeom prst="roundRect">
            <a:avLst>
              <a:gd fmla="val 4978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 flipH="1" rot="-1643092">
            <a:off x="5768887" y="986756"/>
            <a:ext cx="393137" cy="41948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6507334" y="77696"/>
            <a:ext cx="2411100" cy="2412468"/>
          </a:xfrm>
          <a:prstGeom prst="ellipse">
            <a:avLst/>
          </a:prstGeom>
          <a:noFill/>
          <a:ln cap="flat" cmpd="sng" w="25400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/>
          <p:nvPr/>
        </p:nvSpPr>
        <p:spPr>
          <a:xfrm flipH="1">
            <a:off x="6499400" y="153581"/>
            <a:ext cx="2284200" cy="2285496"/>
          </a:xfrm>
          <a:prstGeom prst="ellipse">
            <a:avLst/>
          </a:prstGeom>
          <a:noFill/>
          <a:ln cap="flat" cmpd="sng" w="22225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 flipH="1">
            <a:off x="6423034" y="309038"/>
            <a:ext cx="1961345" cy="204044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 flipH="1" rot="-1643702">
            <a:off x="5267020" y="219719"/>
            <a:ext cx="663666" cy="680302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 flipH="1" rot="-1631370">
            <a:off x="702511" y="4297737"/>
            <a:ext cx="393929" cy="420106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 flipH="1" rot="-1647472">
            <a:off x="202173" y="3532189"/>
            <a:ext cx="662985" cy="680397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 rot="1629041">
            <a:off x="7874122" y="4264791"/>
            <a:ext cx="393792" cy="419040"/>
          </a:xfrm>
          <a:prstGeom prst="ellipse">
            <a:avLst/>
          </a:prstGeom>
          <a:gradFill>
            <a:gsLst>
              <a:gs pos="0">
                <a:srgbClr val="521D54">
                  <a:alpha val="33725"/>
                </a:srgbClr>
              </a:gs>
              <a:gs pos="31000">
                <a:srgbClr val="41234C">
                  <a:alpha val="58823"/>
                </a:srgbClr>
              </a:gs>
              <a:gs pos="66000">
                <a:srgbClr val="1A182F">
                  <a:alpha val="55686"/>
                </a:srgbClr>
              </a:gs>
              <a:gs pos="100000">
                <a:srgbClr val="1A182F">
                  <a:alpha val="55686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rgbClr val="85408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 rot="1643329">
            <a:off x="8105566" y="3500745"/>
            <a:ext cx="662571" cy="678797"/>
          </a:xfrm>
          <a:prstGeom prst="ellipse">
            <a:avLst/>
          </a:prstGeom>
          <a:gradFill>
            <a:gsLst>
              <a:gs pos="0">
                <a:srgbClr val="521D54">
                  <a:alpha val="33725"/>
                </a:srgbClr>
              </a:gs>
              <a:gs pos="31000">
                <a:srgbClr val="41234C">
                  <a:alpha val="58823"/>
                </a:srgbClr>
              </a:gs>
              <a:gs pos="66000">
                <a:srgbClr val="1A182F">
                  <a:alpha val="55686"/>
                </a:srgbClr>
              </a:gs>
              <a:gs pos="100000">
                <a:srgbClr val="1A182F">
                  <a:alpha val="55686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rgbClr val="85408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235356" y="278093"/>
            <a:ext cx="8673300" cy="4587300"/>
          </a:xfrm>
          <a:prstGeom prst="roundRect">
            <a:avLst>
              <a:gd fmla="val 2251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311700" y="1152475"/>
            <a:ext cx="259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3247913" y="1152475"/>
            <a:ext cx="259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6184138" y="1152475"/>
            <a:ext cx="259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 flipH="1" rot="-1631370">
            <a:off x="735094" y="1004987"/>
            <a:ext cx="393929" cy="420106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 flipH="1" rot="-1647472">
            <a:off x="234756" y="239439"/>
            <a:ext cx="662985" cy="680397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7"/>
          <p:cNvSpPr/>
          <p:nvPr/>
        </p:nvSpPr>
        <p:spPr>
          <a:xfrm rot="1631370">
            <a:off x="7905659" y="4297737"/>
            <a:ext cx="393929" cy="420106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/>
          <p:nvPr/>
        </p:nvSpPr>
        <p:spPr>
          <a:xfrm rot="1647472">
            <a:off x="8136941" y="3532189"/>
            <a:ext cx="662985" cy="680397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5664450" y="4134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566445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8"/>
          <p:cNvSpPr/>
          <p:nvPr/>
        </p:nvSpPr>
        <p:spPr>
          <a:xfrm rot="1645184">
            <a:off x="6880078" y="1735994"/>
            <a:ext cx="836472" cy="890301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-340673" y="-77695"/>
            <a:ext cx="5130000" cy="5122200"/>
          </a:xfrm>
          <a:prstGeom prst="ellipse">
            <a:avLst/>
          </a:prstGeom>
          <a:noFill/>
          <a:ln cap="flat" cmpd="sng" w="25400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-53788" y="83408"/>
            <a:ext cx="4860000" cy="4852500"/>
          </a:xfrm>
          <a:prstGeom prst="ellipse">
            <a:avLst/>
          </a:prstGeom>
          <a:noFill/>
          <a:ln cap="flat" cmpd="sng" w="22225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795629" y="413445"/>
            <a:ext cx="4172100" cy="433260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 rot="1640634">
            <a:off x="7429764" y="219053"/>
            <a:ext cx="1411402" cy="1445906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2597700" y="555600"/>
            <a:ext cx="620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2597700" y="1389600"/>
            <a:ext cx="6204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9"/>
          <p:cNvSpPr/>
          <p:nvPr/>
        </p:nvSpPr>
        <p:spPr>
          <a:xfrm rot="1643092">
            <a:off x="2840075" y="986756"/>
            <a:ext cx="393137" cy="41948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83665" y="77696"/>
            <a:ext cx="2411100" cy="2412468"/>
          </a:xfrm>
          <a:prstGeom prst="ellipse">
            <a:avLst/>
          </a:prstGeom>
          <a:noFill/>
          <a:ln cap="flat" cmpd="sng" w="25400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218499" y="153581"/>
            <a:ext cx="2284200" cy="2285496"/>
          </a:xfrm>
          <a:prstGeom prst="ellipse">
            <a:avLst/>
          </a:prstGeom>
          <a:noFill/>
          <a:ln cap="flat" cmpd="sng" w="22225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617720" y="309038"/>
            <a:ext cx="1961345" cy="204044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/>
          <p:nvPr/>
        </p:nvSpPr>
        <p:spPr>
          <a:xfrm rot="1643702">
            <a:off x="3071413" y="219719"/>
            <a:ext cx="663666" cy="680302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 rot="1631370">
            <a:off x="7905659" y="4297737"/>
            <a:ext cx="393929" cy="420106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/>
          <p:nvPr/>
        </p:nvSpPr>
        <p:spPr>
          <a:xfrm rot="1647472">
            <a:off x="8136941" y="3532189"/>
            <a:ext cx="662985" cy="680397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2398700" y="572425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10"/>
          <p:cNvSpPr/>
          <p:nvPr/>
        </p:nvSpPr>
        <p:spPr>
          <a:xfrm rot="1645154">
            <a:off x="7573352" y="1296918"/>
            <a:ext cx="629970" cy="67129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0"/>
          <p:cNvSpPr/>
          <p:nvPr/>
        </p:nvSpPr>
        <p:spPr>
          <a:xfrm>
            <a:off x="490245" y="-188106"/>
            <a:ext cx="5502900" cy="5519700"/>
          </a:xfrm>
          <a:prstGeom prst="ellipse">
            <a:avLst/>
          </a:prstGeom>
          <a:noFill/>
          <a:ln cap="flat" cmpd="sng" w="25400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777131" y="-26304"/>
            <a:ext cx="5213700" cy="5229600"/>
          </a:xfrm>
          <a:prstGeom prst="ellipse">
            <a:avLst/>
          </a:prstGeom>
          <a:noFill/>
          <a:ln cap="flat" cmpd="sng" w="22225">
            <a:solidFill>
              <a:schemeClr val="accent1">
                <a:alpha val="48630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1860787" y="-3834"/>
            <a:ext cx="5130000" cy="5142600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0"/>
          <p:cNvSpPr/>
          <p:nvPr/>
        </p:nvSpPr>
        <p:spPr>
          <a:xfrm rot="1647849">
            <a:off x="7875645" y="86710"/>
            <a:ext cx="1068748" cy="1096239"/>
          </a:xfrm>
          <a:prstGeom prst="ellipse">
            <a:avLst/>
          </a:prstGeom>
          <a:gradFill>
            <a:gsLst>
              <a:gs pos="0">
                <a:schemeClr val="accent3"/>
              </a:gs>
              <a:gs pos="31000">
                <a:schemeClr val="accent4"/>
              </a:gs>
              <a:gs pos="66000">
                <a:schemeClr val="accent5"/>
              </a:gs>
              <a:gs pos="100000">
                <a:schemeClr val="accent5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444500" sx="115000" rotWithShape="0" algn="ctr" dist="279400" sy="115000">
              <a:schemeClr val="accent2">
                <a:alpha val="317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exend Deca"/>
              <a:buNone/>
              <a:defRPr sz="28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exend Deca"/>
              <a:buNone/>
              <a:defRPr sz="28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exend Deca"/>
              <a:buNone/>
              <a:defRPr sz="28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exend Deca"/>
              <a:buNone/>
              <a:defRPr sz="28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exend Deca"/>
              <a:buNone/>
              <a:defRPr sz="28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exend Deca"/>
              <a:buNone/>
              <a:defRPr sz="28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exend Deca"/>
              <a:buNone/>
              <a:defRPr sz="28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exend Deca"/>
              <a:buNone/>
              <a:defRPr sz="28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exend Deca"/>
              <a:buNone/>
              <a:defRPr sz="28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○"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○"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○"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Montserrat"/>
              <a:buChar char="■"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4659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ctrTitle"/>
          </p:nvPr>
        </p:nvSpPr>
        <p:spPr>
          <a:xfrm>
            <a:off x="1781800" y="2100650"/>
            <a:ext cx="4530900" cy="14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5664450" y="759575"/>
            <a:ext cx="2808000" cy="6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IMAGES!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5664450" y="16944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Images are a big part of any slideshow presentation. They help your audience connect with your ideas on a more emotional level.</a:t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3">
            <a:alphaModFix/>
          </a:blip>
          <a:srcRect b="10962" l="11679" r="1416" t="11505"/>
          <a:stretch/>
        </p:blipFill>
        <p:spPr>
          <a:xfrm>
            <a:off x="717200" y="257700"/>
            <a:ext cx="4482600" cy="4515900"/>
          </a:xfrm>
          <a:prstGeom prst="ellipse">
            <a:avLst/>
          </a:prstGeom>
          <a:noFill/>
          <a:ln>
            <a:noFill/>
          </a:ln>
          <a:effectLst>
            <a:outerShdw blurRad="1428750" rotWithShape="0" algn="bl" dir="5400000" dist="495300">
              <a:srgbClr val="854080">
                <a:alpha val="50000"/>
              </a:srgbClr>
            </a:outerShdw>
          </a:effectLst>
        </p:spPr>
      </p:pic>
      <p:sp>
        <p:nvSpPr>
          <p:cNvPr id="229" name="Google Shape;229;p26"/>
          <p:cNvSpPr/>
          <p:nvPr/>
        </p:nvSpPr>
        <p:spPr>
          <a:xfrm>
            <a:off x="6851550" y="1473961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311700" y="4230575"/>
            <a:ext cx="7588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Lexend Deca"/>
                <a:ea typeface="Lexend Deca"/>
                <a:cs typeface="Lexend Deca"/>
                <a:sym typeface="Lexend Deca"/>
              </a:rPr>
              <a:t>USE IMAGES AS BACKGROUNDS.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8"/>
          <p:cNvGrpSpPr/>
          <p:nvPr/>
        </p:nvGrpSpPr>
        <p:grpSpPr>
          <a:xfrm>
            <a:off x="1192331" y="1373757"/>
            <a:ext cx="6910572" cy="3422340"/>
            <a:chOff x="275475" y="1342375"/>
            <a:chExt cx="7012250" cy="3021400"/>
          </a:xfrm>
        </p:grpSpPr>
        <p:sp>
          <p:nvSpPr>
            <p:cNvPr id="240" name="Google Shape;240;p28"/>
            <p:cNvSpPr/>
            <p:nvPr/>
          </p:nvSpPr>
          <p:spPr>
            <a:xfrm>
              <a:off x="4871175" y="2237375"/>
              <a:ext cx="257375" cy="209425"/>
            </a:xfrm>
            <a:custGeom>
              <a:rect b="b" l="l" r="r" t="t"/>
              <a:pathLst>
                <a:path extrusionOk="0" h="8377" w="10295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951650" y="3212825"/>
              <a:ext cx="249075" cy="306150"/>
            </a:xfrm>
            <a:custGeom>
              <a:rect b="b" l="l" r="r" t="t"/>
              <a:pathLst>
                <a:path extrusionOk="0" h="12246" w="9963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073750" y="2143225"/>
              <a:ext cx="34275" cy="68200"/>
            </a:xfrm>
            <a:custGeom>
              <a:rect b="b" l="l" r="r" t="t"/>
              <a:pathLst>
                <a:path extrusionOk="0" h="2728" w="1371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728800" y="2520950"/>
              <a:ext cx="92750" cy="80775"/>
            </a:xfrm>
            <a:custGeom>
              <a:rect b="b" l="l" r="r" t="t"/>
              <a:pathLst>
                <a:path extrusionOk="0" h="3231" w="371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2369900" y="3607675"/>
              <a:ext cx="310150" cy="748675"/>
            </a:xfrm>
            <a:custGeom>
              <a:rect b="b" l="l" r="r" t="t"/>
              <a:pathLst>
                <a:path extrusionOk="0" h="29947" w="12406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4521975" y="2175175"/>
              <a:ext cx="63650" cy="56500"/>
            </a:xfrm>
            <a:custGeom>
              <a:rect b="b" l="l" r="r" t="t"/>
              <a:pathLst>
                <a:path extrusionOk="0" h="2260" w="2546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901700" y="3354050"/>
              <a:ext cx="798875" cy="747525"/>
            </a:xfrm>
            <a:custGeom>
              <a:rect b="b" l="l" r="r" t="t"/>
              <a:pathLst>
                <a:path extrusionOk="0" h="29901" w="31955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889450" y="2003125"/>
              <a:ext cx="130975" cy="57950"/>
            </a:xfrm>
            <a:custGeom>
              <a:rect b="b" l="l" r="r" t="t"/>
              <a:pathLst>
                <a:path extrusionOk="0" h="2318" w="5239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546500" y="2161475"/>
              <a:ext cx="104725" cy="81050"/>
            </a:xfrm>
            <a:custGeom>
              <a:rect b="b" l="l" r="r" t="t"/>
              <a:pathLst>
                <a:path extrusionOk="0" h="3242" w="4189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302575" y="3165450"/>
              <a:ext cx="34825" cy="48250"/>
            </a:xfrm>
            <a:custGeom>
              <a:rect b="b" l="l" r="r" t="t"/>
              <a:pathLst>
                <a:path extrusionOk="0" h="1930" w="1393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764775" y="1949775"/>
              <a:ext cx="63350" cy="42825"/>
            </a:xfrm>
            <a:custGeom>
              <a:rect b="b" l="l" r="r" t="t"/>
              <a:pathLst>
                <a:path extrusionOk="0" h="1713" w="2534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736525" y="2834500"/>
              <a:ext cx="60500" cy="138400"/>
            </a:xfrm>
            <a:custGeom>
              <a:rect b="b" l="l" r="r" t="t"/>
              <a:pathLst>
                <a:path extrusionOk="0" h="5536" w="242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612125" y="2769175"/>
              <a:ext cx="152375" cy="124975"/>
            </a:xfrm>
            <a:custGeom>
              <a:rect b="b" l="l" r="r" t="t"/>
              <a:pathLst>
                <a:path extrusionOk="0" h="4999" w="6095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5438375" y="2512125"/>
              <a:ext cx="102725" cy="130975"/>
            </a:xfrm>
            <a:custGeom>
              <a:rect b="b" l="l" r="r" t="t"/>
              <a:pathLst>
                <a:path extrusionOk="0" h="5239" w="4109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126250" y="2109550"/>
              <a:ext cx="111850" cy="65925"/>
            </a:xfrm>
            <a:custGeom>
              <a:rect b="b" l="l" r="r" t="t"/>
              <a:pathLst>
                <a:path extrusionOk="0" h="2637" w="4474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004425" y="2087575"/>
              <a:ext cx="71075" cy="56800"/>
            </a:xfrm>
            <a:custGeom>
              <a:rect b="b" l="l" r="r" t="t"/>
              <a:pathLst>
                <a:path extrusionOk="0" h="2272" w="2843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117700" y="1848775"/>
              <a:ext cx="158350" cy="104450"/>
            </a:xfrm>
            <a:custGeom>
              <a:rect b="b" l="l" r="r" t="t"/>
              <a:pathLst>
                <a:path extrusionOk="0" h="4178" w="6334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1953075" y="2692425"/>
              <a:ext cx="29125" cy="59375"/>
            </a:xfrm>
            <a:custGeom>
              <a:rect b="b" l="l" r="r" t="t"/>
              <a:pathLst>
                <a:path extrusionOk="0" h="2375" w="1165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335100" y="3333800"/>
              <a:ext cx="250800" cy="297300"/>
            </a:xfrm>
            <a:custGeom>
              <a:rect b="b" l="l" r="r" t="t"/>
              <a:pathLst>
                <a:path extrusionOk="0" h="11892" w="10032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242375" y="2993125"/>
              <a:ext cx="784625" cy="885325"/>
            </a:xfrm>
            <a:custGeom>
              <a:rect b="b" l="l" r="r" t="t"/>
              <a:pathLst>
                <a:path extrusionOk="0" h="35413" w="31385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807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007825" y="2988575"/>
              <a:ext cx="23725" cy="32825"/>
            </a:xfrm>
            <a:custGeom>
              <a:rect b="b" l="l" r="r" t="t"/>
              <a:pathLst>
                <a:path extrusionOk="0" h="1313" w="949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443775" y="2469900"/>
              <a:ext cx="64800" cy="36250"/>
            </a:xfrm>
            <a:custGeom>
              <a:rect b="b" l="l" r="r" t="t"/>
              <a:pathLst>
                <a:path extrusionOk="0" h="1450" w="2592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109700" y="3512675"/>
              <a:ext cx="189175" cy="208300"/>
            </a:xfrm>
            <a:custGeom>
              <a:rect b="b" l="l" r="r" t="t"/>
              <a:pathLst>
                <a:path extrusionOk="0" h="8332" w="7567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010425" y="2859325"/>
              <a:ext cx="258775" cy="201175"/>
            </a:xfrm>
            <a:custGeom>
              <a:rect b="b" l="l" r="r" t="t"/>
              <a:pathLst>
                <a:path extrusionOk="0" h="8047" w="10351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465200" y="1347225"/>
              <a:ext cx="1519000" cy="811125"/>
            </a:xfrm>
            <a:custGeom>
              <a:rect b="b" l="l" r="r" t="t"/>
              <a:pathLst>
                <a:path extrusionOk="0" h="32445" w="6076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3828675" y="2029950"/>
              <a:ext cx="78200" cy="45675"/>
            </a:xfrm>
            <a:custGeom>
              <a:rect b="b" l="l" r="r" t="t"/>
              <a:pathLst>
                <a:path extrusionOk="0" h="1827" w="3128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331975" y="3510975"/>
              <a:ext cx="267625" cy="852800"/>
            </a:xfrm>
            <a:custGeom>
              <a:rect b="b" l="l" r="r" t="t"/>
              <a:pathLst>
                <a:path extrusionOk="0" h="34112" w="10705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5085725" y="1906425"/>
              <a:ext cx="1024275" cy="792875"/>
            </a:xfrm>
            <a:custGeom>
              <a:rect b="b" l="l" r="r" t="t"/>
              <a:pathLst>
                <a:path extrusionOk="0" h="31715" w="40971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549350" y="2873300"/>
              <a:ext cx="120725" cy="140400"/>
            </a:xfrm>
            <a:custGeom>
              <a:rect b="b" l="l" r="r" t="t"/>
              <a:pathLst>
                <a:path extrusionOk="0" h="5616" w="4829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891450" y="2820250"/>
              <a:ext cx="150950" cy="252800"/>
            </a:xfrm>
            <a:custGeom>
              <a:rect b="b" l="l" r="r" t="t"/>
              <a:pathLst>
                <a:path extrusionOk="0" h="10112" w="6038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965050" y="2992850"/>
              <a:ext cx="381200" cy="420000"/>
            </a:xfrm>
            <a:custGeom>
              <a:rect b="b" l="l" r="r" t="t"/>
              <a:pathLst>
                <a:path extrusionOk="0" h="16800" w="15248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943375" y="3027375"/>
              <a:ext cx="147525" cy="198875"/>
            </a:xfrm>
            <a:custGeom>
              <a:rect b="b" l="l" r="r" t="t"/>
              <a:pathLst>
                <a:path extrusionOk="0" h="7955" w="5901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138250" y="2829950"/>
              <a:ext cx="242825" cy="379750"/>
            </a:xfrm>
            <a:custGeom>
              <a:rect b="b" l="l" r="r" t="t"/>
              <a:pathLst>
                <a:path extrusionOk="0" h="15190" w="9713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008150" y="2857625"/>
              <a:ext cx="65650" cy="67625"/>
            </a:xfrm>
            <a:custGeom>
              <a:rect b="b" l="l" r="r" t="t"/>
              <a:pathLst>
                <a:path extrusionOk="0" h="2705" w="2626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054075" y="2586000"/>
              <a:ext cx="207450" cy="75650"/>
            </a:xfrm>
            <a:custGeom>
              <a:rect b="b" l="l" r="r" t="t"/>
              <a:pathLst>
                <a:path extrusionOk="0" h="3026" w="8298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933950" y="1957475"/>
              <a:ext cx="116425" cy="56525"/>
            </a:xfrm>
            <a:custGeom>
              <a:rect b="b" l="l" r="r" t="t"/>
              <a:pathLst>
                <a:path extrusionOk="0" h="2261" w="4657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824100" y="1873900"/>
              <a:ext cx="156675" cy="167775"/>
            </a:xfrm>
            <a:custGeom>
              <a:rect b="b" l="l" r="r" t="t"/>
              <a:pathLst>
                <a:path extrusionOk="0" h="6711" w="6267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551075" y="2824225"/>
              <a:ext cx="32550" cy="39975"/>
            </a:xfrm>
            <a:custGeom>
              <a:rect b="b" l="l" r="r" t="t"/>
              <a:pathLst>
                <a:path extrusionOk="0" h="1599" w="1302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855200" y="1815675"/>
              <a:ext cx="77350" cy="62225"/>
            </a:xfrm>
            <a:custGeom>
              <a:rect b="b" l="l" r="r" t="t"/>
              <a:pathLst>
                <a:path extrusionOk="0" h="2489" w="3094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301725" y="2660750"/>
              <a:ext cx="71625" cy="52250"/>
            </a:xfrm>
            <a:custGeom>
              <a:rect b="b" l="l" r="r" t="t"/>
              <a:pathLst>
                <a:path extrusionOk="0" h="2090" w="2865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553075" y="2269025"/>
              <a:ext cx="402875" cy="410600"/>
            </a:xfrm>
            <a:custGeom>
              <a:rect b="b" l="l" r="r" t="t"/>
              <a:pathLst>
                <a:path extrusionOk="0" h="16424" w="16115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098875" y="3081000"/>
              <a:ext cx="114725" cy="143550"/>
            </a:xfrm>
            <a:custGeom>
              <a:rect b="b" l="l" r="r" t="t"/>
              <a:pathLst>
                <a:path extrusionOk="0" h="5742" w="4589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4196425" y="2395425"/>
              <a:ext cx="248250" cy="217700"/>
            </a:xfrm>
            <a:custGeom>
              <a:rect b="b" l="l" r="r" t="t"/>
              <a:pathLst>
                <a:path extrusionOk="0" h="8708" w="993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4442375" y="2703850"/>
              <a:ext cx="136400" cy="125550"/>
            </a:xfrm>
            <a:custGeom>
              <a:rect b="b" l="l" r="r" t="t"/>
              <a:pathLst>
                <a:path extrusionOk="0" h="5022" w="5456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4098000" y="1776025"/>
              <a:ext cx="76500" cy="44825"/>
            </a:xfrm>
            <a:custGeom>
              <a:rect b="b" l="l" r="r" t="t"/>
              <a:pathLst>
                <a:path extrusionOk="0" h="1793" w="306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80175" y="2772875"/>
              <a:ext cx="296175" cy="261650"/>
            </a:xfrm>
            <a:custGeom>
              <a:rect b="b" l="l" r="r" t="t"/>
              <a:pathLst>
                <a:path extrusionOk="0" h="10466" w="11847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022100" y="1565475"/>
              <a:ext cx="189775" cy="205450"/>
            </a:xfrm>
            <a:custGeom>
              <a:rect b="b" l="l" r="r" t="t"/>
              <a:pathLst>
                <a:path extrusionOk="0" h="8218" w="7591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224100" y="3476725"/>
              <a:ext cx="63625" cy="50250"/>
            </a:xfrm>
            <a:custGeom>
              <a:rect b="b" l="l" r="r" t="t"/>
              <a:pathLst>
                <a:path extrusionOk="0" h="2010" w="2545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897425" y="3059625"/>
              <a:ext cx="113300" cy="142950"/>
            </a:xfrm>
            <a:custGeom>
              <a:rect b="b" l="l" r="r" t="t"/>
              <a:pathLst>
                <a:path extrusionOk="0" h="5718" w="4532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593575" y="1796275"/>
              <a:ext cx="156375" cy="186625"/>
            </a:xfrm>
            <a:custGeom>
              <a:rect b="b" l="l" r="r" t="t"/>
              <a:pathLst>
                <a:path extrusionOk="0" h="7465" w="6255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4445800" y="2124375"/>
              <a:ext cx="131825" cy="54825"/>
            </a:xfrm>
            <a:custGeom>
              <a:rect b="b" l="l" r="r" t="t"/>
              <a:pathLst>
                <a:path extrusionOk="0" h="2193" w="5273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656350" y="2860475"/>
              <a:ext cx="85900" cy="144950"/>
            </a:xfrm>
            <a:custGeom>
              <a:rect b="b" l="l" r="r" t="t"/>
              <a:pathLst>
                <a:path extrusionOk="0" h="5798" w="3436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419550" y="2826525"/>
              <a:ext cx="145250" cy="119850"/>
            </a:xfrm>
            <a:custGeom>
              <a:rect b="b" l="l" r="r" t="t"/>
              <a:pathLst>
                <a:path extrusionOk="0" h="4794" w="581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386450" y="2797425"/>
              <a:ext cx="59650" cy="16850"/>
            </a:xfrm>
            <a:custGeom>
              <a:rect b="b" l="l" r="r" t="t"/>
              <a:pathLst>
                <a:path extrusionOk="0" h="674" w="2386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3389300" y="2825675"/>
              <a:ext cx="59375" cy="35950"/>
            </a:xfrm>
            <a:custGeom>
              <a:rect b="b" l="l" r="r" t="t"/>
              <a:pathLst>
                <a:path extrusionOk="0" h="1438" w="2375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3907700" y="3060175"/>
              <a:ext cx="39675" cy="28850"/>
            </a:xfrm>
            <a:custGeom>
              <a:rect b="b" l="l" r="r" t="t"/>
              <a:pathLst>
                <a:path extrusionOk="0" h="1154" w="1587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4094300" y="2162625"/>
              <a:ext cx="123275" cy="157225"/>
            </a:xfrm>
            <a:custGeom>
              <a:rect b="b" l="l" r="r" t="t"/>
              <a:pathLst>
                <a:path extrusionOk="0" h="6289" w="4931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778475" y="1342375"/>
              <a:ext cx="794300" cy="424550"/>
            </a:xfrm>
            <a:custGeom>
              <a:rect b="b" l="l" r="r" t="t"/>
              <a:pathLst>
                <a:path extrusionOk="0" h="16982" w="31772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890025" y="2707825"/>
              <a:ext cx="82475" cy="92750"/>
            </a:xfrm>
            <a:custGeom>
              <a:rect b="b" l="l" r="r" t="t"/>
              <a:pathLst>
                <a:path extrusionOk="0" h="3710" w="3299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2492600" y="2922100"/>
              <a:ext cx="95875" cy="161225"/>
            </a:xfrm>
            <a:custGeom>
              <a:rect b="b" l="l" r="r" t="t"/>
              <a:pathLst>
                <a:path extrusionOk="0" h="6449" w="3835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947100" y="2748925"/>
              <a:ext cx="124400" cy="68775"/>
            </a:xfrm>
            <a:custGeom>
              <a:rect b="b" l="l" r="r" t="t"/>
              <a:pathLst>
                <a:path extrusionOk="0" h="2751" w="4976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966475" y="2059325"/>
              <a:ext cx="102725" cy="88475"/>
            </a:xfrm>
            <a:custGeom>
              <a:rect b="b" l="l" r="r" t="t"/>
              <a:pathLst>
                <a:path extrusionOk="0" h="3539" w="4109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2251225" y="2660475"/>
              <a:ext cx="58225" cy="42525"/>
            </a:xfrm>
            <a:custGeom>
              <a:rect b="b" l="l" r="r" t="t"/>
              <a:pathLst>
                <a:path extrusionOk="0" h="1701" w="2329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4009275" y="2012550"/>
              <a:ext cx="113000" cy="63350"/>
            </a:xfrm>
            <a:custGeom>
              <a:rect b="b" l="l" r="r" t="t"/>
              <a:pathLst>
                <a:path extrusionOk="0" h="2534" w="452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628375" y="2987725"/>
              <a:ext cx="917850" cy="359500"/>
            </a:xfrm>
            <a:custGeom>
              <a:rect b="b" l="l" r="r" t="t"/>
              <a:pathLst>
                <a:path extrusionOk="0" h="14380" w="36714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054350" y="2306700"/>
              <a:ext cx="552950" cy="624825"/>
            </a:xfrm>
            <a:custGeom>
              <a:rect b="b" l="l" r="r" t="t"/>
              <a:pathLst>
                <a:path extrusionOk="0" h="24993" w="22118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550225" y="1870750"/>
              <a:ext cx="68775" cy="74775"/>
            </a:xfrm>
            <a:custGeom>
              <a:rect b="b" l="l" r="r" t="t"/>
              <a:pathLst>
                <a:path extrusionOk="0" h="2991" w="2751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4538525" y="2209700"/>
              <a:ext cx="412575" cy="333525"/>
            </a:xfrm>
            <a:custGeom>
              <a:rect b="b" l="l" r="r" t="t"/>
              <a:pathLst>
                <a:path extrusionOk="0" h="13341" w="16503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458925" y="2262750"/>
              <a:ext cx="197150" cy="189200"/>
            </a:xfrm>
            <a:custGeom>
              <a:rect b="b" l="l" r="r" t="t"/>
              <a:pathLst>
                <a:path extrusionOk="0" h="7568" w="7886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3353350" y="1635650"/>
              <a:ext cx="161225" cy="60525"/>
            </a:xfrm>
            <a:custGeom>
              <a:rect b="b" l="l" r="r" t="t"/>
              <a:pathLst>
                <a:path extrusionOk="0" h="2421" w="6449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4377875" y="2357200"/>
              <a:ext cx="26000" cy="85600"/>
            </a:xfrm>
            <a:custGeom>
              <a:rect b="b" l="l" r="r" t="t"/>
              <a:pathLst>
                <a:path extrusionOk="0" h="3424" w="104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3842650" y="2045925"/>
              <a:ext cx="219725" cy="234550"/>
            </a:xfrm>
            <a:custGeom>
              <a:rect b="b" l="l" r="r" t="t"/>
              <a:pathLst>
                <a:path extrusionOk="0" h="9382" w="8789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2174750" y="2691850"/>
              <a:ext cx="41400" cy="18575"/>
            </a:xfrm>
            <a:custGeom>
              <a:rect b="b" l="l" r="r" t="t"/>
              <a:pathLst>
                <a:path extrusionOk="0" h="743" w="1656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4394425" y="2355200"/>
              <a:ext cx="75350" cy="94450"/>
            </a:xfrm>
            <a:custGeom>
              <a:rect b="b" l="l" r="r" t="t"/>
              <a:pathLst>
                <a:path extrusionOk="0" h="3778" w="3014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6182725" y="2080450"/>
              <a:ext cx="189475" cy="327850"/>
            </a:xfrm>
            <a:custGeom>
              <a:rect b="b" l="l" r="r" t="t"/>
              <a:pathLst>
                <a:path extrusionOk="0" h="13114" w="7579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4538525" y="1865050"/>
              <a:ext cx="710700" cy="323275"/>
            </a:xfrm>
            <a:custGeom>
              <a:rect b="b" l="l" r="r" t="t"/>
              <a:pathLst>
                <a:path extrusionOk="0" h="12931" w="28428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4400700" y="2987150"/>
              <a:ext cx="158675" cy="231125"/>
            </a:xfrm>
            <a:custGeom>
              <a:rect b="b" l="l" r="r" t="t"/>
              <a:pathLst>
                <a:path extrusionOk="0" h="9245" w="6347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5005550" y="2130100"/>
              <a:ext cx="179775" cy="89325"/>
            </a:xfrm>
            <a:custGeom>
              <a:rect b="b" l="l" r="r" t="t"/>
              <a:pathLst>
                <a:path extrusionOk="0" h="3573" w="7191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5756200" y="2781725"/>
              <a:ext cx="105000" cy="92475"/>
            </a:xfrm>
            <a:custGeom>
              <a:rect b="b" l="l" r="r" t="t"/>
              <a:pathLst>
                <a:path extrusionOk="0" h="3699" w="420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6077175" y="2234525"/>
              <a:ext cx="84175" cy="97575"/>
            </a:xfrm>
            <a:custGeom>
              <a:rect b="b" l="l" r="r" t="t"/>
              <a:pathLst>
                <a:path extrusionOk="0" h="3903" w="3367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4620100" y="2429950"/>
              <a:ext cx="37125" cy="35125"/>
            </a:xfrm>
            <a:custGeom>
              <a:rect b="b" l="l" r="r" t="t"/>
              <a:pathLst>
                <a:path extrusionOk="0" h="1405" w="1485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5691150" y="2602275"/>
              <a:ext cx="164075" cy="194600"/>
            </a:xfrm>
            <a:custGeom>
              <a:rect b="b" l="l" r="r" t="t"/>
              <a:pathLst>
                <a:path extrusionOk="0" h="7784" w="6563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4390150" y="2326375"/>
              <a:ext cx="25125" cy="35125"/>
            </a:xfrm>
            <a:custGeom>
              <a:rect b="b" l="l" r="r" t="t"/>
              <a:pathLst>
                <a:path extrusionOk="0" h="1405" w="1005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3492575" y="2918100"/>
              <a:ext cx="77925" cy="95325"/>
            </a:xfrm>
            <a:custGeom>
              <a:rect b="b" l="l" r="r" t="t"/>
              <a:pathLst>
                <a:path extrusionOk="0" h="3813" w="3117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3902575" y="2360625"/>
              <a:ext cx="311000" cy="307300"/>
            </a:xfrm>
            <a:custGeom>
              <a:rect b="b" l="l" r="r" t="t"/>
              <a:pathLst>
                <a:path extrusionOk="0" h="12292" w="1244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5313675" y="2889275"/>
              <a:ext cx="42550" cy="87625"/>
            </a:xfrm>
            <a:custGeom>
              <a:rect b="b" l="l" r="r" t="t"/>
              <a:pathLst>
                <a:path extrusionOk="0" h="3505" w="1702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4240950" y="3762025"/>
              <a:ext cx="45950" cy="45400"/>
            </a:xfrm>
            <a:custGeom>
              <a:rect b="b" l="l" r="r" t="t"/>
              <a:pathLst>
                <a:path extrusionOk="0" h="1816" w="1838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4070900" y="1843925"/>
              <a:ext cx="94750" cy="52825"/>
            </a:xfrm>
            <a:custGeom>
              <a:rect b="b" l="l" r="r" t="t"/>
              <a:pathLst>
                <a:path extrusionOk="0" h="2113" w="379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3820400" y="1979175"/>
              <a:ext cx="9725" cy="15125"/>
            </a:xfrm>
            <a:custGeom>
              <a:rect b="b" l="l" r="r" t="t"/>
              <a:pathLst>
                <a:path extrusionOk="0" h="605" w="389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4068900" y="1810550"/>
              <a:ext cx="119275" cy="49950"/>
            </a:xfrm>
            <a:custGeom>
              <a:rect b="b" l="l" r="r" t="t"/>
              <a:pathLst>
                <a:path extrusionOk="0" h="1998" w="4771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3387025" y="2300700"/>
              <a:ext cx="313000" cy="325550"/>
            </a:xfrm>
            <a:custGeom>
              <a:rect b="b" l="l" r="r" t="t"/>
              <a:pathLst>
                <a:path extrusionOk="0" h="13022" w="1252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4189875" y="2015975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4569600" y="3385425"/>
              <a:ext cx="153250" cy="307875"/>
            </a:xfrm>
            <a:custGeom>
              <a:rect b="b" l="l" r="r" t="t"/>
              <a:pathLst>
                <a:path extrusionOk="0" h="12315" w="613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1486900" y="2369750"/>
              <a:ext cx="529250" cy="412575"/>
            </a:xfrm>
            <a:custGeom>
              <a:rect b="b" l="l" r="r" t="t"/>
              <a:pathLst>
                <a:path extrusionOk="0" h="16503" w="2117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4096575" y="2151500"/>
              <a:ext cx="45950" cy="32825"/>
            </a:xfrm>
            <a:custGeom>
              <a:rect b="b" l="l" r="r" t="t"/>
              <a:pathLst>
                <a:path extrusionOk="0" h="1313" w="1838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479450" y="2545500"/>
              <a:ext cx="326425" cy="337525"/>
            </a:xfrm>
            <a:custGeom>
              <a:rect b="b" l="l" r="r" t="t"/>
              <a:pathLst>
                <a:path extrusionOk="0" h="13501" w="13057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5533650" y="2469325"/>
              <a:ext cx="174925" cy="417425"/>
            </a:xfrm>
            <a:custGeom>
              <a:rect b="b" l="l" r="r" t="t"/>
              <a:pathLst>
                <a:path extrusionOk="0" h="16697" w="6997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057775" y="2124950"/>
              <a:ext cx="33400" cy="36275"/>
            </a:xfrm>
            <a:custGeom>
              <a:rect b="b" l="l" r="r" t="t"/>
              <a:pathLst>
                <a:path extrusionOk="0" h="1451" w="1336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5255200" y="1937225"/>
              <a:ext cx="593450" cy="230275"/>
            </a:xfrm>
            <a:custGeom>
              <a:rect b="b" l="l" r="r" t="t"/>
              <a:pathLst>
                <a:path extrusionOk="0" h="9211" w="23738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320550" y="3346350"/>
              <a:ext cx="210275" cy="372625"/>
            </a:xfrm>
            <a:custGeom>
              <a:rect b="b" l="l" r="r" t="t"/>
              <a:pathLst>
                <a:path extrusionOk="0" h="14905" w="8411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3386175" y="2490425"/>
              <a:ext cx="239400" cy="290175"/>
            </a:xfrm>
            <a:custGeom>
              <a:rect b="b" l="l" r="r" t="t"/>
              <a:pathLst>
                <a:path extrusionOk="0" h="11607" w="9576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371050" y="3321525"/>
              <a:ext cx="59350" cy="172050"/>
            </a:xfrm>
            <a:custGeom>
              <a:rect b="b" l="l" r="r" t="t"/>
              <a:pathLst>
                <a:path extrusionOk="0" h="6882" w="2374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23100" y="2954900"/>
              <a:ext cx="383475" cy="139550"/>
            </a:xfrm>
            <a:custGeom>
              <a:rect b="b" l="l" r="r" t="t"/>
              <a:pathLst>
                <a:path extrusionOk="0" h="5582" w="15339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3953650" y="3496700"/>
              <a:ext cx="263350" cy="274775"/>
            </a:xfrm>
            <a:custGeom>
              <a:rect b="b" l="l" r="r" t="t"/>
              <a:pathLst>
                <a:path extrusionOk="0" h="10991" w="10534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3727100" y="2579450"/>
              <a:ext cx="307025" cy="268200"/>
            </a:xfrm>
            <a:custGeom>
              <a:rect b="b" l="l" r="r" t="t"/>
              <a:pathLst>
                <a:path extrusionOk="0" h="10728" w="12281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3775325" y="2797425"/>
              <a:ext cx="236250" cy="218550"/>
            </a:xfrm>
            <a:custGeom>
              <a:rect b="b" l="l" r="r" t="t"/>
              <a:pathLst>
                <a:path extrusionOk="0" h="8742" w="945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1977050" y="2771450"/>
              <a:ext cx="94450" cy="97325"/>
            </a:xfrm>
            <a:custGeom>
              <a:rect b="b" l="l" r="r" t="t"/>
              <a:pathLst>
                <a:path extrusionOk="0" h="3893" w="3778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3778450" y="1905550"/>
              <a:ext cx="63375" cy="58800"/>
            </a:xfrm>
            <a:custGeom>
              <a:rect b="b" l="l" r="r" t="t"/>
              <a:pathLst>
                <a:path extrusionOk="0" h="2352" w="2535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3799850" y="1383450"/>
              <a:ext cx="372075" cy="424550"/>
            </a:xfrm>
            <a:custGeom>
              <a:rect b="b" l="l" r="r" t="t"/>
              <a:pathLst>
                <a:path extrusionOk="0" h="16982" w="14883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268050" y="2421950"/>
              <a:ext cx="165500" cy="91050"/>
            </a:xfrm>
            <a:custGeom>
              <a:rect b="b" l="l" r="r" t="t"/>
              <a:pathLst>
                <a:path extrusionOk="0" h="3642" w="662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6693125" y="3893550"/>
              <a:ext cx="362375" cy="274500"/>
            </a:xfrm>
            <a:custGeom>
              <a:rect b="b" l="l" r="r" t="t"/>
              <a:pathLst>
                <a:path extrusionOk="0" h="10980" w="14495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4746775" y="2513250"/>
              <a:ext cx="147250" cy="221150"/>
            </a:xfrm>
            <a:custGeom>
              <a:rect b="b" l="l" r="r" t="t"/>
              <a:pathLst>
                <a:path extrusionOk="0" h="8846" w="589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4893150" y="2268750"/>
              <a:ext cx="296175" cy="305875"/>
            </a:xfrm>
            <a:custGeom>
              <a:rect b="b" l="l" r="r" t="t"/>
              <a:pathLst>
                <a:path extrusionOk="0" h="12235" w="11847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2063775" y="2894125"/>
              <a:ext cx="114150" cy="54250"/>
            </a:xfrm>
            <a:custGeom>
              <a:rect b="b" l="l" r="r" t="t"/>
              <a:pathLst>
                <a:path extrusionOk="0" h="2170" w="4566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2091450" y="3113250"/>
              <a:ext cx="264225" cy="415150"/>
            </a:xfrm>
            <a:custGeom>
              <a:rect b="b" l="l" r="r" t="t"/>
              <a:pathLst>
                <a:path extrusionOk="0" h="16606" w="10569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6061750" y="2692150"/>
              <a:ext cx="189200" cy="293600"/>
            </a:xfrm>
            <a:custGeom>
              <a:rect b="b" l="l" r="r" t="t"/>
              <a:pathLst>
                <a:path extrusionOk="0" h="11744" w="7568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6537350" y="3168875"/>
              <a:ext cx="304175" cy="184900"/>
            </a:xfrm>
            <a:custGeom>
              <a:rect b="b" l="l" r="r" t="t"/>
              <a:pathLst>
                <a:path extrusionOk="0" h="7396" w="12167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3959925" y="1876450"/>
              <a:ext cx="177200" cy="127000"/>
            </a:xfrm>
            <a:custGeom>
              <a:rect b="b" l="l" r="r" t="t"/>
              <a:pathLst>
                <a:path extrusionOk="0" h="5080" w="7088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17825" y="2136950"/>
              <a:ext cx="90750" cy="119275"/>
            </a:xfrm>
            <a:custGeom>
              <a:rect b="b" l="l" r="r" t="t"/>
              <a:pathLst>
                <a:path extrusionOk="0" h="4771" w="363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3544225" y="2152350"/>
              <a:ext cx="59950" cy="123275"/>
            </a:xfrm>
            <a:custGeom>
              <a:rect b="b" l="l" r="r" t="t"/>
              <a:pathLst>
                <a:path extrusionOk="0" h="4931" w="2398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2492025" y="3550900"/>
              <a:ext cx="169500" cy="186625"/>
            </a:xfrm>
            <a:custGeom>
              <a:rect b="b" l="l" r="r" t="t"/>
              <a:pathLst>
                <a:path extrusionOk="0" h="7465" w="678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4390150" y="2374025"/>
              <a:ext cx="10875" cy="26850"/>
            </a:xfrm>
            <a:custGeom>
              <a:rect b="b" l="l" r="r" t="t"/>
              <a:pathLst>
                <a:path extrusionOk="0" h="1074" w="435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4709975" y="2519525"/>
              <a:ext cx="17425" cy="35400"/>
            </a:xfrm>
            <a:custGeom>
              <a:rect b="b" l="l" r="r" t="t"/>
              <a:pathLst>
                <a:path extrusionOk="0" h="1416" w="697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4082300" y="2021400"/>
              <a:ext cx="171225" cy="100150"/>
            </a:xfrm>
            <a:custGeom>
              <a:rect b="b" l="l" r="r" t="t"/>
              <a:pathLst>
                <a:path extrusionOk="0" h="4006" w="6849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052075" y="1374325"/>
              <a:ext cx="2474475" cy="802875"/>
            </a:xfrm>
            <a:custGeom>
              <a:rect b="b" l="l" r="r" t="t"/>
              <a:pathLst>
                <a:path extrusionOk="0" h="32115" w="98979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4302575" y="3138075"/>
              <a:ext cx="36525" cy="40250"/>
            </a:xfrm>
            <a:custGeom>
              <a:rect b="b" l="l" r="r" t="t"/>
              <a:pathLst>
                <a:path extrusionOk="0" h="1610" w="1461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3386175" y="2484725"/>
              <a:ext cx="167200" cy="151225"/>
            </a:xfrm>
            <a:custGeom>
              <a:rect b="b" l="l" r="r" t="t"/>
              <a:pathLst>
                <a:path extrusionOk="0" h="6049" w="6688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4391300" y="2382575"/>
              <a:ext cx="421975" cy="358950"/>
            </a:xfrm>
            <a:custGeom>
              <a:rect b="b" l="l" r="r" t="t"/>
              <a:pathLst>
                <a:path extrusionOk="0" h="14358" w="16879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157925" y="2613100"/>
              <a:ext cx="321850" cy="303325"/>
            </a:xfrm>
            <a:custGeom>
              <a:rect b="b" l="l" r="r" t="t"/>
              <a:pathLst>
                <a:path extrusionOk="0" h="12133" w="12874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198425" y="2834225"/>
              <a:ext cx="229425" cy="198300"/>
            </a:xfrm>
            <a:custGeom>
              <a:rect b="b" l="l" r="r" t="t"/>
              <a:pathLst>
                <a:path extrusionOk="0" h="7932" w="9177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3371325" y="2735800"/>
              <a:ext cx="121850" cy="96450"/>
            </a:xfrm>
            <a:custGeom>
              <a:rect b="b" l="l" r="r" t="t"/>
              <a:pathLst>
                <a:path extrusionOk="0" h="3858" w="4874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3456650" y="2884150"/>
              <a:ext cx="60500" cy="74200"/>
            </a:xfrm>
            <a:custGeom>
              <a:rect b="b" l="l" r="r" t="t"/>
              <a:pathLst>
                <a:path extrusionOk="0" h="2968" w="242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1930550" y="2784875"/>
              <a:ext cx="47375" cy="28825"/>
            </a:xfrm>
            <a:custGeom>
              <a:rect b="b" l="l" r="r" t="t"/>
              <a:pathLst>
                <a:path extrusionOk="0" h="1153" w="1895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4057500" y="2067050"/>
              <a:ext cx="81050" cy="86175"/>
            </a:xfrm>
            <a:custGeom>
              <a:rect b="b" l="l" r="r" t="t"/>
              <a:pathLst>
                <a:path extrusionOk="0" h="3447" w="3242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559075" y="2975175"/>
              <a:ext cx="82750" cy="95875"/>
            </a:xfrm>
            <a:custGeom>
              <a:rect b="b" l="l" r="r" t="t"/>
              <a:pathLst>
                <a:path extrusionOk="0" h="3835" w="331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4018125" y="1991425"/>
              <a:ext cx="98150" cy="40250"/>
            </a:xfrm>
            <a:custGeom>
              <a:rect b="b" l="l" r="r" t="t"/>
              <a:pathLst>
                <a:path extrusionOk="0" h="1610" w="3926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3965900" y="2051625"/>
              <a:ext cx="50525" cy="31125"/>
            </a:xfrm>
            <a:custGeom>
              <a:rect b="b" l="l" r="r" t="t"/>
              <a:pathLst>
                <a:path extrusionOk="0" h="1245" w="2021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3899725" y="1585450"/>
              <a:ext cx="181750" cy="280475"/>
            </a:xfrm>
            <a:custGeom>
              <a:rect b="b" l="l" r="r" t="t"/>
              <a:pathLst>
                <a:path extrusionOk="0" h="11219" w="727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4317400" y="3694425"/>
              <a:ext cx="27125" cy="37100"/>
            </a:xfrm>
            <a:custGeom>
              <a:rect b="b" l="l" r="r" t="t"/>
              <a:pathLst>
                <a:path extrusionOk="0" h="1484" w="1085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4398425" y="2266175"/>
              <a:ext cx="115875" cy="113000"/>
            </a:xfrm>
            <a:custGeom>
              <a:rect b="b" l="l" r="r" t="t"/>
              <a:pathLst>
                <a:path extrusionOk="0" h="4520" w="4635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3990150" y="2580875"/>
              <a:ext cx="204875" cy="362650"/>
            </a:xfrm>
            <a:custGeom>
              <a:rect b="b" l="l" r="r" t="t"/>
              <a:pathLst>
                <a:path extrusionOk="0" h="14506" w="8195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3720250" y="2862175"/>
              <a:ext cx="38550" cy="115300"/>
            </a:xfrm>
            <a:custGeom>
              <a:rect b="b" l="l" r="r" t="t"/>
              <a:pathLst>
                <a:path extrusionOk="0" h="4612" w="1542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643225" y="2649050"/>
              <a:ext cx="173475" cy="334125"/>
            </a:xfrm>
            <a:custGeom>
              <a:rect b="b" l="l" r="r" t="t"/>
              <a:pathLst>
                <a:path extrusionOk="0" h="13365" w="6939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972475" y="2181450"/>
              <a:ext cx="151225" cy="96450"/>
            </a:xfrm>
            <a:custGeom>
              <a:rect b="b" l="l" r="r" t="t"/>
              <a:pathLst>
                <a:path extrusionOk="0" h="3858" w="6049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4682025" y="2141800"/>
              <a:ext cx="283625" cy="169775"/>
            </a:xfrm>
            <a:custGeom>
              <a:rect b="b" l="l" r="r" t="t"/>
              <a:pathLst>
                <a:path extrusionOk="0" h="6791" w="11345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216675" y="3299850"/>
              <a:ext cx="48250" cy="25400"/>
            </a:xfrm>
            <a:custGeom>
              <a:rect b="b" l="l" r="r" t="t"/>
              <a:pathLst>
                <a:path extrusionOk="0" h="1016" w="193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3864050" y="2263900"/>
              <a:ext cx="75925" cy="160375"/>
            </a:xfrm>
            <a:custGeom>
              <a:rect b="b" l="l" r="r" t="t"/>
              <a:pathLst>
                <a:path extrusionOk="0" h="6415" w="3037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199275" y="2155475"/>
              <a:ext cx="360100" cy="143550"/>
            </a:xfrm>
            <a:custGeom>
              <a:rect b="b" l="l" r="r" t="t"/>
              <a:pathLst>
                <a:path extrusionOk="0" h="5742" w="14404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070875" y="2538075"/>
              <a:ext cx="28850" cy="75625"/>
            </a:xfrm>
            <a:custGeom>
              <a:rect b="b" l="l" r="r" t="t"/>
              <a:pathLst>
                <a:path extrusionOk="0" h="3025" w="1154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4313700" y="3135225"/>
              <a:ext cx="211725" cy="242825"/>
            </a:xfrm>
            <a:custGeom>
              <a:rect b="b" l="l" r="r" t="t"/>
              <a:pathLst>
                <a:path extrusionOk="0" h="9713" w="8469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313975" y="3015675"/>
              <a:ext cx="109575" cy="128975"/>
            </a:xfrm>
            <a:custGeom>
              <a:rect b="b" l="l" r="r" t="t"/>
              <a:pathLst>
                <a:path extrusionOk="0" h="5159" w="4383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4109700" y="1931225"/>
              <a:ext cx="313850" cy="175775"/>
            </a:xfrm>
            <a:custGeom>
              <a:rect b="b" l="l" r="r" t="t"/>
              <a:pathLst>
                <a:path extrusionOk="0" h="7031" w="12554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2610425" y="3795125"/>
              <a:ext cx="97300" cy="109875"/>
            </a:xfrm>
            <a:custGeom>
              <a:rect b="b" l="l" r="r" t="t"/>
              <a:pathLst>
                <a:path extrusionOk="0" h="4395" w="3892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86475" y="1543225"/>
              <a:ext cx="1932400" cy="1139800"/>
            </a:xfrm>
            <a:custGeom>
              <a:rect b="b" l="l" r="r" t="t"/>
              <a:pathLst>
                <a:path extrusionOk="0" h="45592" w="77296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4725950" y="2079875"/>
              <a:ext cx="338975" cy="188625"/>
            </a:xfrm>
            <a:custGeom>
              <a:rect b="b" l="l" r="r" t="t"/>
              <a:pathLst>
                <a:path extrusionOk="0" h="7545" w="13559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2257775" y="2836225"/>
              <a:ext cx="269925" cy="259650"/>
            </a:xfrm>
            <a:custGeom>
              <a:rect b="b" l="l" r="r" t="t"/>
              <a:pathLst>
                <a:path extrusionOk="0" h="10386" w="10797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24250" y="2582300"/>
              <a:ext cx="172625" cy="334400"/>
            </a:xfrm>
            <a:custGeom>
              <a:rect b="b" l="l" r="r" t="t"/>
              <a:pathLst>
                <a:path extrusionOk="0" h="13376" w="6905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026375" y="3443925"/>
              <a:ext cx="18575" cy="45100"/>
            </a:xfrm>
            <a:custGeom>
              <a:rect b="b" l="l" r="r" t="t"/>
              <a:pathLst>
                <a:path extrusionOk="0" h="1804" w="743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4566475" y="2681025"/>
              <a:ext cx="206300" cy="145525"/>
            </a:xfrm>
            <a:custGeom>
              <a:rect b="b" l="l" r="r" t="t"/>
              <a:pathLst>
                <a:path extrusionOk="0" h="5821" w="8252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4037225" y="3613400"/>
              <a:ext cx="321850" cy="288750"/>
            </a:xfrm>
            <a:custGeom>
              <a:rect b="b" l="l" r="r" t="t"/>
              <a:pathLst>
                <a:path extrusionOk="0" h="11550" w="12874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4155075" y="3299275"/>
              <a:ext cx="233975" cy="220275"/>
            </a:xfrm>
            <a:custGeom>
              <a:rect b="b" l="l" r="r" t="t"/>
              <a:pathLst>
                <a:path extrusionOk="0" h="8811" w="9359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4220675" y="3463900"/>
              <a:ext cx="150950" cy="153800"/>
            </a:xfrm>
            <a:custGeom>
              <a:rect b="b" l="l" r="r" t="t"/>
              <a:pathLst>
                <a:path extrusionOk="0" h="6152" w="6038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4542225" y="2839350"/>
              <a:ext cx="197750" cy="311025"/>
            </a:xfrm>
            <a:custGeom>
              <a:rect b="b" l="l" r="r" t="t"/>
              <a:pathLst>
                <a:path extrusionOk="0" h="12441" w="791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2628975" y="2981450"/>
              <a:ext cx="58225" cy="84175"/>
            </a:xfrm>
            <a:custGeom>
              <a:rect b="b" l="l" r="r" t="t"/>
              <a:pathLst>
                <a:path extrusionOk="0" h="3367" w="2329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3640650" y="1956900"/>
              <a:ext cx="255375" cy="215450"/>
            </a:xfrm>
            <a:custGeom>
              <a:rect b="b" l="l" r="r" t="t"/>
              <a:pathLst>
                <a:path extrusionOk="0" h="8618" w="10215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3550500" y="2120100"/>
              <a:ext cx="250800" cy="176350"/>
            </a:xfrm>
            <a:custGeom>
              <a:rect b="b" l="l" r="r" t="t"/>
              <a:pathLst>
                <a:path extrusionOk="0" h="7054" w="10032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2326825" y="2825950"/>
              <a:ext cx="3450" cy="4300"/>
            </a:xfrm>
            <a:custGeom>
              <a:rect b="b" l="l" r="r" t="t"/>
              <a:pathLst>
                <a:path extrusionOk="0" h="172" w="138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2474325" y="2697550"/>
              <a:ext cx="3450" cy="2025"/>
            </a:xfrm>
            <a:custGeom>
              <a:rect b="b" l="l" r="r" t="t"/>
              <a:pathLst>
                <a:path extrusionOk="0" h="81" w="138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3747075" y="2144350"/>
              <a:ext cx="6025" cy="4600"/>
            </a:xfrm>
            <a:custGeom>
              <a:rect b="b" l="l" r="r" t="t"/>
              <a:pathLst>
                <a:path extrusionOk="0" h="184" w="241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2497150" y="2710400"/>
              <a:ext cx="3750" cy="16000"/>
            </a:xfrm>
            <a:custGeom>
              <a:rect b="b" l="l" r="r" t="t"/>
              <a:pathLst>
                <a:path extrusionOk="0" h="640" w="15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187025" y="2500700"/>
              <a:ext cx="108150" cy="136700"/>
            </a:xfrm>
            <a:custGeom>
              <a:rect b="b" l="l" r="r" t="t"/>
              <a:pathLst>
                <a:path extrusionOk="0" h="5468" w="4326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2482900" y="2377725"/>
              <a:ext cx="4300" cy="2900"/>
            </a:xfrm>
            <a:custGeom>
              <a:rect b="b" l="l" r="r" t="t"/>
              <a:pathLst>
                <a:path extrusionOk="0" h="116" w="172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2535100" y="2809975"/>
              <a:ext cx="4300" cy="6025"/>
            </a:xfrm>
            <a:custGeom>
              <a:rect b="b" l="l" r="r" t="t"/>
              <a:pathLst>
                <a:path extrusionOk="0" h="241" w="172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4582175" y="3370025"/>
              <a:ext cx="25700" cy="22850"/>
            </a:xfrm>
            <a:custGeom>
              <a:rect b="b" l="l" r="r" t="t"/>
              <a:pathLst>
                <a:path extrusionOk="0" h="914" w="1028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3219825" y="2722100"/>
              <a:ext cx="52250" cy="53950"/>
            </a:xfrm>
            <a:custGeom>
              <a:rect b="b" l="l" r="r" t="t"/>
              <a:pathLst>
                <a:path extrusionOk="0" h="2158" w="209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116850" y="2663600"/>
              <a:ext cx="33975" cy="11150"/>
            </a:xfrm>
            <a:custGeom>
              <a:rect b="b" l="l" r="r" t="t"/>
              <a:pathLst>
                <a:path extrusionOk="0" h="446" w="1359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2502300" y="2757475"/>
              <a:ext cx="4300" cy="9150"/>
            </a:xfrm>
            <a:custGeom>
              <a:rect b="b" l="l" r="r" t="t"/>
              <a:pathLst>
                <a:path extrusionOk="0" h="366" w="172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2671775" y="4270150"/>
              <a:ext cx="55925" cy="22575"/>
            </a:xfrm>
            <a:custGeom>
              <a:rect b="b" l="l" r="r" t="t"/>
              <a:pathLst>
                <a:path extrusionOk="0" h="903" w="2237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3605000" y="1719250"/>
              <a:ext cx="16275" cy="19425"/>
            </a:xfrm>
            <a:custGeom>
              <a:rect b="b" l="l" r="r" t="t"/>
              <a:pathLst>
                <a:path extrusionOk="0" h="777" w="651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2490875" y="2834500"/>
              <a:ext cx="4025" cy="5175"/>
            </a:xfrm>
            <a:custGeom>
              <a:rect b="b" l="l" r="r" t="t"/>
              <a:pathLst>
                <a:path extrusionOk="0" h="207" w="161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953900" y="2600000"/>
              <a:ext cx="8875" cy="8850"/>
            </a:xfrm>
            <a:custGeom>
              <a:rect b="b" l="l" r="r" t="t"/>
              <a:pathLst>
                <a:path extrusionOk="0" h="354" w="355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2478900" y="2717250"/>
              <a:ext cx="5725" cy="7150"/>
            </a:xfrm>
            <a:custGeom>
              <a:rect b="b" l="l" r="r" t="t"/>
              <a:pathLst>
                <a:path extrusionOk="0" h="286" w="229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2507725" y="2792275"/>
              <a:ext cx="4000" cy="8600"/>
            </a:xfrm>
            <a:custGeom>
              <a:rect b="b" l="l" r="r" t="t"/>
              <a:pathLst>
                <a:path extrusionOk="0" h="344" w="16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3889450" y="2042500"/>
              <a:ext cx="2300" cy="4875"/>
            </a:xfrm>
            <a:custGeom>
              <a:rect b="b" l="l" r="r" t="t"/>
              <a:pathLst>
                <a:path extrusionOk="0" h="195" w="92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1300" y="3015675"/>
              <a:ext cx="2300" cy="23125"/>
            </a:xfrm>
            <a:custGeom>
              <a:rect b="b" l="l" r="r" t="t"/>
              <a:pathLst>
                <a:path extrusionOk="0" h="925" w="92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3988150" y="2293000"/>
              <a:ext cx="7450" cy="6300"/>
            </a:xfrm>
            <a:custGeom>
              <a:rect b="b" l="l" r="r" t="t"/>
              <a:pathLst>
                <a:path extrusionOk="0" h="252" w="298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2489750" y="2730650"/>
              <a:ext cx="1450" cy="2875"/>
            </a:xfrm>
            <a:custGeom>
              <a:rect b="b" l="l" r="r" t="t"/>
              <a:pathLst>
                <a:path extrusionOk="0" h="115" w="58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4848925" y="3565450"/>
              <a:ext cx="9725" cy="12300"/>
            </a:xfrm>
            <a:custGeom>
              <a:rect b="b" l="l" r="r" t="t"/>
              <a:pathLst>
                <a:path extrusionOk="0" h="492" w="389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6873450" y="3546050"/>
              <a:ext cx="149525" cy="80200"/>
            </a:xfrm>
            <a:custGeom>
              <a:rect b="b" l="l" r="r" t="t"/>
              <a:pathLst>
                <a:path extrusionOk="0" h="3208" w="5981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7066600" y="3123225"/>
              <a:ext cx="1175" cy="1450"/>
            </a:xfrm>
            <a:custGeom>
              <a:rect b="b" l="l" r="r" t="t"/>
              <a:pathLst>
                <a:path extrusionOk="0" h="58" w="47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214425" y="3663900"/>
              <a:ext cx="1750" cy="2300"/>
            </a:xfrm>
            <a:custGeom>
              <a:rect b="b" l="l" r="r" t="t"/>
              <a:pathLst>
                <a:path extrusionOk="0" h="92" w="7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2379600" y="2691850"/>
              <a:ext cx="52250" cy="13150"/>
            </a:xfrm>
            <a:custGeom>
              <a:rect b="b" l="l" r="r" t="t"/>
              <a:pathLst>
                <a:path extrusionOk="0" h="526" w="209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721700" y="3311250"/>
              <a:ext cx="309875" cy="274775"/>
            </a:xfrm>
            <a:custGeom>
              <a:rect b="b" l="l" r="r" t="t"/>
              <a:pathLst>
                <a:path extrusionOk="0" h="10991" w="12395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798700" y="3079300"/>
              <a:ext cx="6875" cy="4025"/>
            </a:xfrm>
            <a:custGeom>
              <a:rect b="b" l="l" r="r" t="t"/>
              <a:pathLst>
                <a:path extrusionOk="0" h="161" w="275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833800" y="3262175"/>
              <a:ext cx="212850" cy="118425"/>
            </a:xfrm>
            <a:custGeom>
              <a:rect b="b" l="l" r="r" t="t"/>
              <a:pathLst>
                <a:path extrusionOk="0" h="4737" w="8514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3851225" y="3073600"/>
              <a:ext cx="19700" cy="37675"/>
            </a:xfrm>
            <a:custGeom>
              <a:rect b="b" l="l" r="r" t="t"/>
              <a:pathLst>
                <a:path extrusionOk="0" h="1507" w="788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2474625" y="2702125"/>
              <a:ext cx="2025" cy="1175"/>
            </a:xfrm>
            <a:custGeom>
              <a:rect b="b" l="l" r="r" t="t"/>
              <a:pathLst>
                <a:path extrusionOk="0" h="47" w="81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4830100" y="3215675"/>
              <a:ext cx="3150" cy="5150"/>
            </a:xfrm>
            <a:custGeom>
              <a:rect b="b" l="l" r="r" t="t"/>
              <a:pathLst>
                <a:path extrusionOk="0" h="206" w="126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2301725" y="2613975"/>
              <a:ext cx="13725" cy="4875"/>
            </a:xfrm>
            <a:custGeom>
              <a:rect b="b" l="l" r="r" t="t"/>
              <a:pathLst>
                <a:path extrusionOk="0" h="195" w="549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275475" y="3533500"/>
              <a:ext cx="13725" cy="65375"/>
            </a:xfrm>
            <a:custGeom>
              <a:rect b="b" l="l" r="r" t="t"/>
              <a:pathLst>
                <a:path extrusionOk="0" h="2615" w="549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2486325" y="2855050"/>
              <a:ext cx="28825" cy="28550"/>
            </a:xfrm>
            <a:custGeom>
              <a:rect b="b" l="l" r="r" t="t"/>
              <a:pathLst>
                <a:path extrusionOk="0" h="1142" w="1153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2500575" y="2809125"/>
              <a:ext cx="5450" cy="15125"/>
            </a:xfrm>
            <a:custGeom>
              <a:rect b="b" l="l" r="r" t="t"/>
              <a:pathLst>
                <a:path extrusionOk="0" h="605" w="218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2444375" y="2686725"/>
              <a:ext cx="8875" cy="8000"/>
            </a:xfrm>
            <a:custGeom>
              <a:rect b="b" l="l" r="r" t="t"/>
              <a:pathLst>
                <a:path extrusionOk="0" h="320" w="355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2437825" y="2695000"/>
              <a:ext cx="7425" cy="15425"/>
            </a:xfrm>
            <a:custGeom>
              <a:rect b="b" l="l" r="r" t="t"/>
              <a:pathLst>
                <a:path extrusionOk="0" h="617" w="297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31675" y="2302700"/>
              <a:ext cx="40825" cy="24850"/>
            </a:xfrm>
            <a:custGeom>
              <a:rect b="b" l="l" r="r" t="t"/>
              <a:pathLst>
                <a:path extrusionOk="0" h="994" w="1633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806425" y="3585425"/>
              <a:ext cx="12000" cy="11450"/>
            </a:xfrm>
            <a:custGeom>
              <a:rect b="b" l="l" r="r" t="t"/>
              <a:pathLst>
                <a:path extrusionOk="0" h="458" w="48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617550" y="3399400"/>
              <a:ext cx="3725" cy="7450"/>
            </a:xfrm>
            <a:custGeom>
              <a:rect b="b" l="l" r="r" t="t"/>
              <a:pathLst>
                <a:path extrusionOk="0" h="298" w="149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2506275" y="2774600"/>
              <a:ext cx="7175" cy="10300"/>
            </a:xfrm>
            <a:custGeom>
              <a:rect b="b" l="l" r="r" t="t"/>
              <a:pathLst>
                <a:path extrusionOk="0" h="412" w="287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2497450" y="2737500"/>
              <a:ext cx="12000" cy="14300"/>
            </a:xfrm>
            <a:custGeom>
              <a:rect b="b" l="l" r="r" t="t"/>
              <a:pathLst>
                <a:path extrusionOk="0" h="572" w="48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2360200" y="2833075"/>
              <a:ext cx="3175" cy="6025"/>
            </a:xfrm>
            <a:custGeom>
              <a:rect b="b" l="l" r="r" t="t"/>
              <a:pathLst>
                <a:path extrusionOk="0" h="241" w="127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3369625" y="2448500"/>
              <a:ext cx="92750" cy="36525"/>
            </a:xfrm>
            <a:custGeom>
              <a:rect b="b" l="l" r="r" t="t"/>
              <a:pathLst>
                <a:path extrusionOk="0" h="1461" w="371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1" name="Google Shape;451;p28"/>
          <p:cNvSpPr txBox="1"/>
          <p:nvPr>
            <p:ph type="title"/>
          </p:nvPr>
        </p:nvSpPr>
        <p:spPr>
          <a:xfrm>
            <a:off x="311700" y="34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GOES YOUR MAP TITLE.</a:t>
            </a:r>
            <a:endParaRPr/>
          </a:p>
        </p:txBody>
      </p:sp>
      <p:sp>
        <p:nvSpPr>
          <p:cNvPr id="452" name="Google Shape;452;p28"/>
          <p:cNvSpPr/>
          <p:nvPr/>
        </p:nvSpPr>
        <p:spPr>
          <a:xfrm>
            <a:off x="265550" y="3393275"/>
            <a:ext cx="20451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 can use maps to </a:t>
            </a: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show </a:t>
            </a:r>
            <a:r>
              <a:rPr i="0" lang="en-GB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 offices</a:t>
            </a: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or markets. Or as charts, highlighting the countries and adding your data.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53" name="Google Shape;453;p28"/>
          <p:cNvGrpSpPr/>
          <p:nvPr/>
        </p:nvGrpSpPr>
        <p:grpSpPr>
          <a:xfrm>
            <a:off x="2709920" y="2024679"/>
            <a:ext cx="547060" cy="547067"/>
            <a:chOff x="6010925" y="3998175"/>
            <a:chExt cx="275875" cy="266875"/>
          </a:xfrm>
        </p:grpSpPr>
        <p:sp>
          <p:nvSpPr>
            <p:cNvPr id="454" name="Google Shape;454;p28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5408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65100" rotWithShape="0" algn="ctr">
                <a:srgbClr val="A650A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5408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65100" rotWithShape="0" algn="ctr">
                <a:srgbClr val="A650A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5408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65100" rotWithShape="0" algn="ctr">
                <a:srgbClr val="A650A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5408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65100" rotWithShape="0" algn="ctr">
                <a:srgbClr val="A650A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5408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65100" rotWithShape="0" algn="ctr">
                <a:srgbClr val="A650A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28"/>
          <p:cNvSpPr/>
          <p:nvPr/>
        </p:nvSpPr>
        <p:spPr>
          <a:xfrm>
            <a:off x="3782850" y="865336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HERE GOES YOUR TIMELINE.</a:t>
            </a:r>
            <a:endParaRPr sz="2400"/>
          </a:p>
        </p:txBody>
      </p:sp>
      <p:sp>
        <p:nvSpPr>
          <p:cNvPr id="465" name="Google Shape;465;p29"/>
          <p:cNvSpPr txBox="1"/>
          <p:nvPr>
            <p:ph idx="6" type="body"/>
          </p:nvPr>
        </p:nvSpPr>
        <p:spPr>
          <a:xfrm>
            <a:off x="382750" y="2635651"/>
            <a:ext cx="16347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466" name="Google Shape;466;p29"/>
          <p:cNvSpPr txBox="1"/>
          <p:nvPr>
            <p:ph idx="1" type="subTitle"/>
          </p:nvPr>
        </p:nvSpPr>
        <p:spPr>
          <a:xfrm>
            <a:off x="154150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2000</a:t>
            </a:r>
            <a:endParaRPr/>
          </a:p>
        </p:txBody>
      </p:sp>
      <p:sp>
        <p:nvSpPr>
          <p:cNvPr id="467" name="Google Shape;467;p29"/>
          <p:cNvSpPr txBox="1"/>
          <p:nvPr>
            <p:ph idx="7" type="body"/>
          </p:nvPr>
        </p:nvSpPr>
        <p:spPr>
          <a:xfrm>
            <a:off x="2121656" y="2635651"/>
            <a:ext cx="16347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468" name="Google Shape;468;p29"/>
          <p:cNvSpPr txBox="1"/>
          <p:nvPr>
            <p:ph idx="2" type="subTitle"/>
          </p:nvPr>
        </p:nvSpPr>
        <p:spPr>
          <a:xfrm>
            <a:off x="1969255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2005</a:t>
            </a:r>
            <a:endParaRPr/>
          </a:p>
        </p:txBody>
      </p:sp>
      <p:sp>
        <p:nvSpPr>
          <p:cNvPr id="469" name="Google Shape;469;p29"/>
          <p:cNvSpPr txBox="1"/>
          <p:nvPr>
            <p:ph idx="8" type="body"/>
          </p:nvPr>
        </p:nvSpPr>
        <p:spPr>
          <a:xfrm>
            <a:off x="3860562" y="2635651"/>
            <a:ext cx="16347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470" name="Google Shape;470;p29"/>
          <p:cNvSpPr txBox="1"/>
          <p:nvPr>
            <p:ph idx="3" type="subTitle"/>
          </p:nvPr>
        </p:nvSpPr>
        <p:spPr>
          <a:xfrm>
            <a:off x="3784359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2010</a:t>
            </a:r>
            <a:endParaRPr/>
          </a:p>
        </p:txBody>
      </p:sp>
      <p:sp>
        <p:nvSpPr>
          <p:cNvPr id="471" name="Google Shape;471;p29"/>
          <p:cNvSpPr txBox="1"/>
          <p:nvPr>
            <p:ph idx="9" type="body"/>
          </p:nvPr>
        </p:nvSpPr>
        <p:spPr>
          <a:xfrm>
            <a:off x="5599468" y="2635651"/>
            <a:ext cx="16347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472" name="Google Shape;472;p29"/>
          <p:cNvSpPr txBox="1"/>
          <p:nvPr>
            <p:ph idx="4" type="subTitle"/>
          </p:nvPr>
        </p:nvSpPr>
        <p:spPr>
          <a:xfrm>
            <a:off x="5523264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2015</a:t>
            </a:r>
            <a:endParaRPr/>
          </a:p>
        </p:txBody>
      </p:sp>
      <p:sp>
        <p:nvSpPr>
          <p:cNvPr id="473" name="Google Shape;473;p29"/>
          <p:cNvSpPr txBox="1"/>
          <p:nvPr>
            <p:ph idx="13" type="body"/>
          </p:nvPr>
        </p:nvSpPr>
        <p:spPr>
          <a:xfrm>
            <a:off x="7338374" y="2635651"/>
            <a:ext cx="16347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474" name="Google Shape;474;p29"/>
          <p:cNvSpPr txBox="1"/>
          <p:nvPr>
            <p:ph idx="5" type="subTitle"/>
          </p:nvPr>
        </p:nvSpPr>
        <p:spPr>
          <a:xfrm>
            <a:off x="7414569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2020</a:t>
            </a: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782850" y="865336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OR PROCESS - REPLACE YEARS WITH ICONS -</a:t>
            </a:r>
            <a:endParaRPr sz="2400"/>
          </a:p>
        </p:txBody>
      </p:sp>
      <p:sp>
        <p:nvSpPr>
          <p:cNvPr id="481" name="Google Shape;481;p30"/>
          <p:cNvSpPr txBox="1"/>
          <p:nvPr>
            <p:ph idx="6" type="body"/>
          </p:nvPr>
        </p:nvSpPr>
        <p:spPr>
          <a:xfrm>
            <a:off x="382750" y="2635651"/>
            <a:ext cx="16347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482" name="Google Shape;482;p30"/>
          <p:cNvSpPr txBox="1"/>
          <p:nvPr>
            <p:ph idx="7" type="body"/>
          </p:nvPr>
        </p:nvSpPr>
        <p:spPr>
          <a:xfrm>
            <a:off x="2121656" y="2635651"/>
            <a:ext cx="16347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483" name="Google Shape;483;p30"/>
          <p:cNvSpPr txBox="1"/>
          <p:nvPr>
            <p:ph idx="8" type="body"/>
          </p:nvPr>
        </p:nvSpPr>
        <p:spPr>
          <a:xfrm>
            <a:off x="3860562" y="2635651"/>
            <a:ext cx="16347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484" name="Google Shape;484;p30"/>
          <p:cNvSpPr txBox="1"/>
          <p:nvPr>
            <p:ph idx="9" type="body"/>
          </p:nvPr>
        </p:nvSpPr>
        <p:spPr>
          <a:xfrm>
            <a:off x="5599468" y="2635651"/>
            <a:ext cx="16347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485" name="Google Shape;485;p30"/>
          <p:cNvSpPr txBox="1"/>
          <p:nvPr>
            <p:ph idx="13" type="body"/>
          </p:nvPr>
        </p:nvSpPr>
        <p:spPr>
          <a:xfrm>
            <a:off x="7338374" y="2635651"/>
            <a:ext cx="16347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3782850" y="865336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0"/>
          <p:cNvSpPr/>
          <p:nvPr/>
        </p:nvSpPr>
        <p:spPr>
          <a:xfrm>
            <a:off x="715691" y="1733191"/>
            <a:ext cx="448505" cy="448515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8" name="Google Shape;488;p30"/>
          <p:cNvGrpSpPr/>
          <p:nvPr/>
        </p:nvGrpSpPr>
        <p:grpSpPr>
          <a:xfrm>
            <a:off x="4315260" y="1676380"/>
            <a:ext cx="513486" cy="519824"/>
            <a:chOff x="4707700" y="2822475"/>
            <a:chExt cx="259625" cy="239550"/>
          </a:xfrm>
        </p:grpSpPr>
        <p:sp>
          <p:nvSpPr>
            <p:cNvPr id="489" name="Google Shape;489;p30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0"/>
          <p:cNvGrpSpPr/>
          <p:nvPr/>
        </p:nvGrpSpPr>
        <p:grpSpPr>
          <a:xfrm>
            <a:off x="2561303" y="1615751"/>
            <a:ext cx="448219" cy="490800"/>
            <a:chOff x="3739275" y="2525850"/>
            <a:chExt cx="226625" cy="226175"/>
          </a:xfrm>
        </p:grpSpPr>
        <p:sp>
          <p:nvSpPr>
            <p:cNvPr id="493" name="Google Shape;493;p30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0"/>
          <p:cNvGrpSpPr/>
          <p:nvPr/>
        </p:nvGrpSpPr>
        <p:grpSpPr>
          <a:xfrm>
            <a:off x="6192690" y="1615746"/>
            <a:ext cx="448268" cy="490800"/>
            <a:chOff x="4164375" y="1677425"/>
            <a:chExt cx="226650" cy="226175"/>
          </a:xfrm>
        </p:grpSpPr>
        <p:sp>
          <p:nvSpPr>
            <p:cNvPr id="498" name="Google Shape;498;p30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0"/>
          <p:cNvGrpSpPr/>
          <p:nvPr/>
        </p:nvGrpSpPr>
        <p:grpSpPr>
          <a:xfrm>
            <a:off x="7979789" y="1608476"/>
            <a:ext cx="526738" cy="505339"/>
            <a:chOff x="6435300" y="2742175"/>
            <a:chExt cx="266325" cy="232875"/>
          </a:xfrm>
        </p:grpSpPr>
        <p:sp>
          <p:nvSpPr>
            <p:cNvPr id="504" name="Google Shape;504;p30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1"/>
          <p:cNvSpPr txBox="1"/>
          <p:nvPr>
            <p:ph type="title"/>
          </p:nvPr>
        </p:nvSpPr>
        <p:spPr>
          <a:xfrm>
            <a:off x="478400" y="1485900"/>
            <a:ext cx="40452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ADD YOUR TITLE HERE</a:t>
            </a:r>
            <a:endParaRPr sz="2400"/>
          </a:p>
        </p:txBody>
      </p:sp>
      <p:sp>
        <p:nvSpPr>
          <p:cNvPr id="511" name="Google Shape;511;p31"/>
          <p:cNvSpPr txBox="1"/>
          <p:nvPr>
            <p:ph idx="1" type="subTitle"/>
          </p:nvPr>
        </p:nvSpPr>
        <p:spPr>
          <a:xfrm>
            <a:off x="478400" y="2253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If you are presenting a website, an internet product or an app, you can place a screenshot of it here.</a:t>
            </a:r>
            <a:endParaRPr sz="1800"/>
          </a:p>
        </p:txBody>
      </p:sp>
      <p:grpSp>
        <p:nvGrpSpPr>
          <p:cNvPr id="512" name="Google Shape;512;p31"/>
          <p:cNvGrpSpPr/>
          <p:nvPr/>
        </p:nvGrpSpPr>
        <p:grpSpPr>
          <a:xfrm>
            <a:off x="4930787" y="1259669"/>
            <a:ext cx="3502880" cy="2928967"/>
            <a:chOff x="1295330" y="1868507"/>
            <a:chExt cx="4365503" cy="3647530"/>
          </a:xfrm>
        </p:grpSpPr>
        <p:grpSp>
          <p:nvGrpSpPr>
            <p:cNvPr id="513" name="Google Shape;513;p31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514" name="Google Shape;514;p31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515" name="Google Shape;515;p31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00025" rotWithShape="0" algn="bl" dir="5400000" dist="114300">
                    <a:schemeClr val="accent1">
                      <a:alpha val="69000"/>
                    </a:scheme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Google Shape;516;p31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00025" rotWithShape="0" algn="bl" dir="5400000" dist="114300">
                    <a:schemeClr val="accent1">
                      <a:alpha val="69000"/>
                    </a:scheme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Google Shape;517;p31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00025" rotWithShape="0" algn="bl" dir="5400000" dist="114300">
                    <a:schemeClr val="accent1">
                      <a:alpha val="69000"/>
                    </a:scheme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8" name="Google Shape;518;p31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519" name="Google Shape;519;p31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00025" rotWithShape="0" algn="bl" dir="5400000" dist="114300">
                    <a:schemeClr val="accent1">
                      <a:alpha val="69000"/>
                    </a:scheme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520;p31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00025" rotWithShape="0" algn="bl" dir="5400000" dist="114300">
                    <a:schemeClr val="accent1">
                      <a:alpha val="69000"/>
                    </a:scheme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21" name="Google Shape;521;p31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14300">
                <a:schemeClr val="accent1">
                  <a:alpha val="69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2" name="Google Shape;522;p31"/>
          <p:cNvSpPr/>
          <p:nvPr/>
        </p:nvSpPr>
        <p:spPr>
          <a:xfrm>
            <a:off x="590475" y="3665223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32"/>
          <p:cNvGrpSpPr/>
          <p:nvPr/>
        </p:nvGrpSpPr>
        <p:grpSpPr>
          <a:xfrm>
            <a:off x="4290987" y="1589925"/>
            <a:ext cx="4291168" cy="2219640"/>
            <a:chOff x="3289100" y="2593804"/>
            <a:chExt cx="5622600" cy="2900731"/>
          </a:xfrm>
        </p:grpSpPr>
        <p:grpSp>
          <p:nvGrpSpPr>
            <p:cNvPr id="528" name="Google Shape;528;p32"/>
            <p:cNvGrpSpPr/>
            <p:nvPr/>
          </p:nvGrpSpPr>
          <p:grpSpPr>
            <a:xfrm>
              <a:off x="3289100" y="2593804"/>
              <a:ext cx="5622600" cy="2900731"/>
              <a:chOff x="1059475" y="2241404"/>
              <a:chExt cx="5622600" cy="2900731"/>
            </a:xfrm>
          </p:grpSpPr>
          <p:sp>
            <p:nvSpPr>
              <p:cNvPr id="529" name="Google Shape;529;p32"/>
              <p:cNvSpPr/>
              <p:nvPr/>
            </p:nvSpPr>
            <p:spPr>
              <a:xfrm>
                <a:off x="1708601" y="2241404"/>
                <a:ext cx="4319700" cy="2813400"/>
              </a:xfrm>
              <a:prstGeom prst="roundRect">
                <a:avLst>
                  <a:gd fmla="val 4487" name="adj"/>
                </a:avLst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00025" rotWithShape="0" algn="bl" dir="5400000" dist="114300">
                  <a:schemeClr val="accent1">
                    <a:alpha val="69000"/>
                  </a:scheme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0" name="Google Shape;530;p32"/>
              <p:cNvGrpSpPr/>
              <p:nvPr/>
            </p:nvGrpSpPr>
            <p:grpSpPr>
              <a:xfrm>
                <a:off x="1059475" y="5047935"/>
                <a:ext cx="5622600" cy="94200"/>
                <a:chOff x="1059475" y="5015277"/>
                <a:chExt cx="5622600" cy="188400"/>
              </a:xfrm>
            </p:grpSpPr>
            <p:sp>
              <p:nvSpPr>
                <p:cNvPr id="531" name="Google Shape;531;p32"/>
                <p:cNvSpPr/>
                <p:nvPr/>
              </p:nvSpPr>
              <p:spPr>
                <a:xfrm>
                  <a:off x="1059475" y="5015277"/>
                  <a:ext cx="5622600" cy="188400"/>
                </a:xfrm>
                <a:prstGeom prst="roundRect">
                  <a:avLst>
                    <a:gd fmla="val 35520" name="adj"/>
                  </a:avLst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00025" rotWithShape="0" algn="bl" dir="5400000" dist="114300">
                    <a:schemeClr val="accent1">
                      <a:alpha val="69000"/>
                    </a:scheme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32"/>
                <p:cNvSpPr/>
                <p:nvPr/>
              </p:nvSpPr>
              <p:spPr>
                <a:xfrm>
                  <a:off x="3354359" y="5020473"/>
                  <a:ext cx="1030351" cy="131148"/>
                </a:xfrm>
                <a:custGeom>
                  <a:rect b="b" l="l" r="r" t="t"/>
                  <a:pathLst>
                    <a:path extrusionOk="0" h="131148" w="1030351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00025" rotWithShape="0" algn="bl" dir="5400000" dist="114300">
                    <a:schemeClr val="accent1">
                      <a:alpha val="69000"/>
                    </a:scheme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33" name="Google Shape;533;p32"/>
            <p:cNvSpPr/>
            <p:nvPr/>
          </p:nvSpPr>
          <p:spPr>
            <a:xfrm>
              <a:off x="6035996" y="2713369"/>
              <a:ext cx="97200" cy="972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14300">
                <a:schemeClr val="accent1">
                  <a:alpha val="69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2"/>
          <p:cNvSpPr txBox="1"/>
          <p:nvPr>
            <p:ph type="title"/>
          </p:nvPr>
        </p:nvSpPr>
        <p:spPr>
          <a:xfrm>
            <a:off x="478400" y="1485900"/>
            <a:ext cx="40452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ADD YOUR TITLE HERE</a:t>
            </a:r>
            <a:endParaRPr sz="2400"/>
          </a:p>
        </p:txBody>
      </p:sp>
      <p:sp>
        <p:nvSpPr>
          <p:cNvPr id="535" name="Google Shape;535;p32"/>
          <p:cNvSpPr txBox="1"/>
          <p:nvPr>
            <p:ph idx="1" type="subTitle"/>
          </p:nvPr>
        </p:nvSpPr>
        <p:spPr>
          <a:xfrm>
            <a:off x="478400" y="2253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If you are presenting a website, an internet product or an app, you can place a screenshot of it here.</a:t>
            </a:r>
            <a:endParaRPr sz="1800"/>
          </a:p>
        </p:txBody>
      </p:sp>
      <p:sp>
        <p:nvSpPr>
          <p:cNvPr id="536" name="Google Shape;536;p32"/>
          <p:cNvSpPr/>
          <p:nvPr/>
        </p:nvSpPr>
        <p:spPr>
          <a:xfrm>
            <a:off x="590475" y="3665223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33"/>
          <p:cNvGrpSpPr/>
          <p:nvPr/>
        </p:nvGrpSpPr>
        <p:grpSpPr>
          <a:xfrm>
            <a:off x="5861988" y="637516"/>
            <a:ext cx="2098813" cy="3868480"/>
            <a:chOff x="8625436" y="1258061"/>
            <a:chExt cx="2388000" cy="4396500"/>
          </a:xfrm>
        </p:grpSpPr>
        <p:sp>
          <p:nvSpPr>
            <p:cNvPr id="542" name="Google Shape;542;p33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14300">
                <a:schemeClr val="accent1">
                  <a:alpha val="69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14300">
                <a:schemeClr val="accent1">
                  <a:alpha val="69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14300">
                <a:schemeClr val="accent1">
                  <a:alpha val="69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5" name="Google Shape;545;p33"/>
          <p:cNvSpPr txBox="1"/>
          <p:nvPr>
            <p:ph type="title"/>
          </p:nvPr>
        </p:nvSpPr>
        <p:spPr>
          <a:xfrm>
            <a:off x="478400" y="1485900"/>
            <a:ext cx="40452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ADD YOUR TITLE HERE</a:t>
            </a:r>
            <a:endParaRPr sz="2400"/>
          </a:p>
        </p:txBody>
      </p:sp>
      <p:sp>
        <p:nvSpPr>
          <p:cNvPr id="546" name="Google Shape;546;p33"/>
          <p:cNvSpPr txBox="1"/>
          <p:nvPr>
            <p:ph idx="1" type="subTitle"/>
          </p:nvPr>
        </p:nvSpPr>
        <p:spPr>
          <a:xfrm>
            <a:off x="478400" y="2253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If you are presenting a website, an internet product or an app, you can place a screenshot of it here.</a:t>
            </a:r>
            <a:endParaRPr sz="1800"/>
          </a:p>
        </p:txBody>
      </p:sp>
      <p:sp>
        <p:nvSpPr>
          <p:cNvPr id="547" name="Google Shape;547;p33"/>
          <p:cNvSpPr/>
          <p:nvPr/>
        </p:nvSpPr>
        <p:spPr>
          <a:xfrm>
            <a:off x="590475" y="3665223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34"/>
          <p:cNvGrpSpPr/>
          <p:nvPr/>
        </p:nvGrpSpPr>
        <p:grpSpPr>
          <a:xfrm>
            <a:off x="5598883" y="740371"/>
            <a:ext cx="2518370" cy="3688797"/>
            <a:chOff x="6953045" y="1252870"/>
            <a:chExt cx="3186600" cy="4559700"/>
          </a:xfrm>
        </p:grpSpPr>
        <p:sp>
          <p:nvSpPr>
            <p:cNvPr id="553" name="Google Shape;553;p34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fmla="val 4487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14300">
                <a:schemeClr val="accent1">
                  <a:alpha val="69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14300">
                <a:schemeClr val="accent1">
                  <a:alpha val="69000"/>
                </a:schemeClr>
              </a:outerShdw>
            </a:effectLst>
          </p:spPr>
          <p:txBody>
            <a:bodyPr anchorCtr="0" anchor="ctr" bIns="45700" lIns="90000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14300">
                <a:schemeClr val="accent1">
                  <a:alpha val="69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6" name="Google Shape;556;p34"/>
          <p:cNvSpPr txBox="1"/>
          <p:nvPr>
            <p:ph type="title"/>
          </p:nvPr>
        </p:nvSpPr>
        <p:spPr>
          <a:xfrm>
            <a:off x="478400" y="1485900"/>
            <a:ext cx="40452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ADD YOUR TITLE HERE</a:t>
            </a:r>
            <a:endParaRPr sz="2400"/>
          </a:p>
        </p:txBody>
      </p:sp>
      <p:sp>
        <p:nvSpPr>
          <p:cNvPr id="557" name="Google Shape;557;p34"/>
          <p:cNvSpPr txBox="1"/>
          <p:nvPr>
            <p:ph idx="1" type="subTitle"/>
          </p:nvPr>
        </p:nvSpPr>
        <p:spPr>
          <a:xfrm>
            <a:off x="478400" y="2253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If you are presenting a website, an internet product or an app, you can place a screenshot of it here.</a:t>
            </a:r>
            <a:endParaRPr sz="1800"/>
          </a:p>
        </p:txBody>
      </p:sp>
      <p:sp>
        <p:nvSpPr>
          <p:cNvPr id="558" name="Google Shape;558;p34"/>
          <p:cNvSpPr/>
          <p:nvPr/>
        </p:nvSpPr>
        <p:spPr>
          <a:xfrm>
            <a:off x="590475" y="3665223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rgbClr val="A650A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"/>
          <p:cNvSpPr txBox="1"/>
          <p:nvPr>
            <p:ph type="title"/>
          </p:nvPr>
        </p:nvSpPr>
        <p:spPr>
          <a:xfrm>
            <a:off x="311700" y="842625"/>
            <a:ext cx="8520600" cy="3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THANK YOU!</a:t>
            </a:r>
            <a:endParaRPr sz="7200"/>
          </a:p>
        </p:txBody>
      </p:sp>
      <p:sp>
        <p:nvSpPr>
          <p:cNvPr id="564" name="Google Shape;564;p35"/>
          <p:cNvSpPr/>
          <p:nvPr/>
        </p:nvSpPr>
        <p:spPr>
          <a:xfrm>
            <a:off x="3495600" y="3355486"/>
            <a:ext cx="2152800" cy="33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4749050" y="1099250"/>
            <a:ext cx="379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 YOURSELF.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5533475" y="2075400"/>
            <a:ext cx="3015000" cy="18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 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8892" l="0" r="0" t="24293"/>
          <a:stretch/>
        </p:blipFill>
        <p:spPr>
          <a:xfrm>
            <a:off x="726900" y="470650"/>
            <a:ext cx="4296300" cy="4305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3" name="Google Shape;173;p18"/>
          <p:cNvSpPr/>
          <p:nvPr/>
        </p:nvSpPr>
        <p:spPr>
          <a:xfrm>
            <a:off x="6859500" y="1854961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6"/>
          <p:cNvSpPr txBox="1"/>
          <p:nvPr>
            <p:ph idx="4294967295" type="title"/>
          </p:nvPr>
        </p:nvSpPr>
        <p:spPr>
          <a:xfrm>
            <a:off x="521100" y="1988850"/>
            <a:ext cx="1818600" cy="9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EDITABLE ICONS</a:t>
            </a:r>
            <a:endParaRPr sz="2400"/>
          </a:p>
        </p:txBody>
      </p:sp>
      <p:grpSp>
        <p:nvGrpSpPr>
          <p:cNvPr id="570" name="Google Shape;570;p36"/>
          <p:cNvGrpSpPr/>
          <p:nvPr/>
        </p:nvGrpSpPr>
        <p:grpSpPr>
          <a:xfrm>
            <a:off x="3875364" y="877148"/>
            <a:ext cx="303870" cy="199233"/>
            <a:chOff x="4797800" y="1994125"/>
            <a:chExt cx="306475" cy="186025"/>
          </a:xfrm>
        </p:grpSpPr>
        <p:sp>
          <p:nvSpPr>
            <p:cNvPr id="571" name="Google Shape;571;p36"/>
            <p:cNvSpPr/>
            <p:nvPr/>
          </p:nvSpPr>
          <p:spPr>
            <a:xfrm>
              <a:off x="4837950" y="1994125"/>
              <a:ext cx="226175" cy="152575"/>
            </a:xfrm>
            <a:custGeom>
              <a:rect b="b" l="l" r="r" t="t"/>
              <a:pathLst>
                <a:path extrusionOk="0" h="6103" w="9047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4797800" y="2160075"/>
              <a:ext cx="306475" cy="20075"/>
            </a:xfrm>
            <a:custGeom>
              <a:rect b="b" l="l" r="r" t="t"/>
              <a:pathLst>
                <a:path extrusionOk="0" h="803" w="12259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36"/>
          <p:cNvSpPr/>
          <p:nvPr/>
        </p:nvSpPr>
        <p:spPr>
          <a:xfrm>
            <a:off x="3457415" y="889756"/>
            <a:ext cx="263615" cy="242233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6"/>
          <p:cNvSpPr/>
          <p:nvPr/>
        </p:nvSpPr>
        <p:spPr>
          <a:xfrm>
            <a:off x="3146103" y="824225"/>
            <a:ext cx="158367" cy="312946"/>
          </a:xfrm>
          <a:custGeom>
            <a:rect b="b" l="l" r="r" t="t"/>
            <a:pathLst>
              <a:path extrusionOk="0" h="11688" w="6389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6"/>
          <p:cNvSpPr/>
          <p:nvPr/>
        </p:nvSpPr>
        <p:spPr>
          <a:xfrm>
            <a:off x="4291364" y="877558"/>
            <a:ext cx="264061" cy="199233"/>
          </a:xfrm>
          <a:custGeom>
            <a:rect b="b" l="l" r="r" t="t"/>
            <a:pathLst>
              <a:path extrusionOk="0" h="7441" w="10653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6"/>
          <p:cNvSpPr/>
          <p:nvPr/>
        </p:nvSpPr>
        <p:spPr>
          <a:xfrm>
            <a:off x="4668988" y="843882"/>
            <a:ext cx="250354" cy="266599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6"/>
          <p:cNvSpPr/>
          <p:nvPr/>
        </p:nvSpPr>
        <p:spPr>
          <a:xfrm>
            <a:off x="5410966" y="870341"/>
            <a:ext cx="224253" cy="220733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8" name="Google Shape;578;p36"/>
          <p:cNvGrpSpPr/>
          <p:nvPr/>
        </p:nvGrpSpPr>
        <p:grpSpPr>
          <a:xfrm>
            <a:off x="5820303" y="880260"/>
            <a:ext cx="264061" cy="199715"/>
            <a:chOff x="4250025" y="2848800"/>
            <a:chExt cx="266325" cy="186475"/>
          </a:xfrm>
        </p:grpSpPr>
        <p:sp>
          <p:nvSpPr>
            <p:cNvPr id="579" name="Google Shape;579;p36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6268314" y="852066"/>
            <a:ext cx="257418" cy="256558"/>
            <a:chOff x="4707700" y="2822475"/>
            <a:chExt cx="259625" cy="239550"/>
          </a:xfrm>
        </p:grpSpPr>
        <p:sp>
          <p:nvSpPr>
            <p:cNvPr id="582" name="Google Shape;582;p36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36"/>
          <p:cNvSpPr/>
          <p:nvPr/>
        </p:nvSpPr>
        <p:spPr>
          <a:xfrm>
            <a:off x="6623729" y="855049"/>
            <a:ext cx="255658" cy="251444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6"/>
          <p:cNvSpPr/>
          <p:nvPr/>
        </p:nvSpPr>
        <p:spPr>
          <a:xfrm>
            <a:off x="7016345" y="880865"/>
            <a:ext cx="264061" cy="199715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7" name="Google Shape;587;p36"/>
          <p:cNvGrpSpPr/>
          <p:nvPr/>
        </p:nvGrpSpPr>
        <p:grpSpPr>
          <a:xfrm>
            <a:off x="7494695" y="823390"/>
            <a:ext cx="263615" cy="313428"/>
            <a:chOff x="6425500" y="2795700"/>
            <a:chExt cx="265875" cy="292650"/>
          </a:xfrm>
        </p:grpSpPr>
        <p:sp>
          <p:nvSpPr>
            <p:cNvPr id="588" name="Google Shape;588;p36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36"/>
          <p:cNvSpPr/>
          <p:nvPr/>
        </p:nvSpPr>
        <p:spPr>
          <a:xfrm>
            <a:off x="7867888" y="849090"/>
            <a:ext cx="264507" cy="263707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1" name="Google Shape;591;p36"/>
          <p:cNvGrpSpPr/>
          <p:nvPr/>
        </p:nvGrpSpPr>
        <p:grpSpPr>
          <a:xfrm>
            <a:off x="8303208" y="866345"/>
            <a:ext cx="262723" cy="228203"/>
            <a:chOff x="5549875" y="2418425"/>
            <a:chExt cx="264975" cy="213075"/>
          </a:xfrm>
        </p:grpSpPr>
        <p:sp>
          <p:nvSpPr>
            <p:cNvPr id="592" name="Google Shape;592;p36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36"/>
          <p:cNvSpPr/>
          <p:nvPr/>
        </p:nvSpPr>
        <p:spPr>
          <a:xfrm>
            <a:off x="3162681" y="1344848"/>
            <a:ext cx="125202" cy="299077"/>
          </a:xfrm>
          <a:custGeom>
            <a:rect b="b" l="l" r="r" t="t"/>
            <a:pathLst>
              <a:path extrusionOk="0" h="11170" w="5051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5" name="Google Shape;595;p36"/>
          <p:cNvGrpSpPr/>
          <p:nvPr/>
        </p:nvGrpSpPr>
        <p:grpSpPr>
          <a:xfrm>
            <a:off x="3875299" y="1372725"/>
            <a:ext cx="224699" cy="242233"/>
            <a:chOff x="3739275" y="2525850"/>
            <a:chExt cx="226625" cy="226175"/>
          </a:xfrm>
        </p:grpSpPr>
        <p:sp>
          <p:nvSpPr>
            <p:cNvPr id="596" name="Google Shape;596;p36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36"/>
          <p:cNvGrpSpPr/>
          <p:nvPr/>
        </p:nvGrpSpPr>
        <p:grpSpPr>
          <a:xfrm>
            <a:off x="3480200" y="1351693"/>
            <a:ext cx="204348" cy="284297"/>
            <a:chOff x="4518575" y="2506200"/>
            <a:chExt cx="206100" cy="265450"/>
          </a:xfrm>
        </p:grpSpPr>
        <p:sp>
          <p:nvSpPr>
            <p:cNvPr id="601" name="Google Shape;601;p36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6"/>
          <p:cNvGrpSpPr/>
          <p:nvPr/>
        </p:nvGrpSpPr>
        <p:grpSpPr>
          <a:xfrm>
            <a:off x="4291086" y="1372932"/>
            <a:ext cx="224723" cy="242233"/>
            <a:chOff x="4164375" y="1677425"/>
            <a:chExt cx="226650" cy="226175"/>
          </a:xfrm>
        </p:grpSpPr>
        <p:sp>
          <p:nvSpPr>
            <p:cNvPr id="611" name="Google Shape;611;p36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6"/>
          <p:cNvGrpSpPr/>
          <p:nvPr/>
        </p:nvGrpSpPr>
        <p:grpSpPr>
          <a:xfrm>
            <a:off x="5081563" y="1366009"/>
            <a:ext cx="224253" cy="242233"/>
            <a:chOff x="5226025" y="1677425"/>
            <a:chExt cx="226175" cy="226175"/>
          </a:xfrm>
        </p:grpSpPr>
        <p:sp>
          <p:nvSpPr>
            <p:cNvPr id="617" name="Google Shape;617;p36"/>
            <p:cNvSpPr/>
            <p:nvPr/>
          </p:nvSpPr>
          <p:spPr>
            <a:xfrm>
              <a:off x="5226025" y="1677425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59025" y="1733625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6"/>
          <p:cNvGrpSpPr/>
          <p:nvPr/>
        </p:nvGrpSpPr>
        <p:grpSpPr>
          <a:xfrm>
            <a:off x="4686601" y="1366111"/>
            <a:ext cx="224253" cy="242233"/>
            <a:chOff x="4835275" y="1198350"/>
            <a:chExt cx="226175" cy="226175"/>
          </a:xfrm>
        </p:grpSpPr>
        <p:sp>
          <p:nvSpPr>
            <p:cNvPr id="620" name="Google Shape;620;p36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36"/>
          <p:cNvGrpSpPr/>
          <p:nvPr/>
        </p:nvGrpSpPr>
        <p:grpSpPr>
          <a:xfrm>
            <a:off x="5951670" y="1353461"/>
            <a:ext cx="260517" cy="281432"/>
            <a:chOff x="968775" y="1180050"/>
            <a:chExt cx="262750" cy="262775"/>
          </a:xfrm>
        </p:grpSpPr>
        <p:sp>
          <p:nvSpPr>
            <p:cNvPr id="623" name="Google Shape;623;p36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6"/>
          <p:cNvGrpSpPr/>
          <p:nvPr/>
        </p:nvGrpSpPr>
        <p:grpSpPr>
          <a:xfrm>
            <a:off x="5475359" y="1406154"/>
            <a:ext cx="289716" cy="176019"/>
            <a:chOff x="1678900" y="1231350"/>
            <a:chExt cx="292200" cy="164350"/>
          </a:xfrm>
        </p:grpSpPr>
        <p:sp>
          <p:nvSpPr>
            <p:cNvPr id="627" name="Google Shape;627;p36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36"/>
          <p:cNvSpPr/>
          <p:nvPr/>
        </p:nvSpPr>
        <p:spPr>
          <a:xfrm>
            <a:off x="6464567" y="1344861"/>
            <a:ext cx="184469" cy="285234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1" name="Google Shape;631;p36"/>
          <p:cNvGrpSpPr/>
          <p:nvPr/>
        </p:nvGrpSpPr>
        <p:grpSpPr>
          <a:xfrm>
            <a:off x="6797778" y="1348439"/>
            <a:ext cx="241505" cy="277496"/>
            <a:chOff x="2405550" y="1181850"/>
            <a:chExt cx="243575" cy="259100"/>
          </a:xfrm>
        </p:grpSpPr>
        <p:sp>
          <p:nvSpPr>
            <p:cNvPr id="632" name="Google Shape;632;p36"/>
            <p:cNvSpPr/>
            <p:nvPr/>
          </p:nvSpPr>
          <p:spPr>
            <a:xfrm>
              <a:off x="2517500" y="1255000"/>
              <a:ext cx="13425" cy="12950"/>
            </a:xfrm>
            <a:custGeom>
              <a:rect b="b" l="l" r="r" t="t"/>
              <a:pathLst>
                <a:path extrusionOk="0" h="518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517500" y="1387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584425" y="1317900"/>
              <a:ext cx="12950" cy="13400"/>
            </a:xfrm>
            <a:custGeom>
              <a:rect b="b" l="l" r="r" t="t"/>
              <a:pathLst>
                <a:path extrusionOk="0" h="536" w="518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451050" y="13179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517500" y="1278200"/>
              <a:ext cx="44650" cy="84325"/>
            </a:xfrm>
            <a:custGeom>
              <a:rect b="b" l="l" r="r" t="t"/>
              <a:pathLst>
                <a:path extrusionOk="0" h="3373" w="1786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405550" y="1181850"/>
              <a:ext cx="243575" cy="259100"/>
            </a:xfrm>
            <a:custGeom>
              <a:rect b="b" l="l" r="r" t="t"/>
              <a:pathLst>
                <a:path extrusionOk="0" h="10364" w="9743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36"/>
          <p:cNvSpPr/>
          <p:nvPr/>
        </p:nvSpPr>
        <p:spPr>
          <a:xfrm>
            <a:off x="7253850" y="1366566"/>
            <a:ext cx="224253" cy="242233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9" name="Google Shape;639;p36"/>
          <p:cNvGrpSpPr/>
          <p:nvPr/>
        </p:nvGrpSpPr>
        <p:grpSpPr>
          <a:xfrm>
            <a:off x="7572668" y="1346713"/>
            <a:ext cx="214957" cy="280950"/>
            <a:chOff x="3086700" y="1180050"/>
            <a:chExt cx="216800" cy="262325"/>
          </a:xfrm>
        </p:grpSpPr>
        <p:sp>
          <p:nvSpPr>
            <p:cNvPr id="640" name="Google Shape;640;p36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6"/>
          <p:cNvGrpSpPr/>
          <p:nvPr/>
        </p:nvGrpSpPr>
        <p:grpSpPr>
          <a:xfrm>
            <a:off x="7952616" y="1337395"/>
            <a:ext cx="171182" cy="299585"/>
            <a:chOff x="3741075" y="1171575"/>
            <a:chExt cx="172650" cy="279725"/>
          </a:xfrm>
        </p:grpSpPr>
        <p:sp>
          <p:nvSpPr>
            <p:cNvPr id="643" name="Google Shape;643;p36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36"/>
          <p:cNvSpPr/>
          <p:nvPr/>
        </p:nvSpPr>
        <p:spPr>
          <a:xfrm>
            <a:off x="8296373" y="1347204"/>
            <a:ext cx="262748" cy="281405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8" name="Google Shape;648;p36"/>
          <p:cNvGrpSpPr/>
          <p:nvPr/>
        </p:nvGrpSpPr>
        <p:grpSpPr>
          <a:xfrm>
            <a:off x="3093764" y="1922037"/>
            <a:ext cx="263640" cy="199260"/>
            <a:chOff x="952700" y="1101100"/>
            <a:chExt cx="265900" cy="186050"/>
          </a:xfrm>
        </p:grpSpPr>
        <p:sp>
          <p:nvSpPr>
            <p:cNvPr id="649" name="Google Shape;649;p36"/>
            <p:cNvSpPr/>
            <p:nvPr/>
          </p:nvSpPr>
          <p:spPr>
            <a:xfrm>
              <a:off x="952700" y="1101100"/>
              <a:ext cx="265900" cy="186050"/>
            </a:xfrm>
            <a:custGeom>
              <a:rect b="b" l="l" r="r" t="t"/>
              <a:pathLst>
                <a:path extrusionOk="0" h="7442" w="10636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992850" y="1234025"/>
              <a:ext cx="53125" cy="13425"/>
            </a:xfrm>
            <a:custGeom>
              <a:rect b="b" l="l" r="r" t="t"/>
              <a:pathLst>
                <a:path extrusionOk="0" h="537" w="2125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1059325" y="1234025"/>
              <a:ext cx="26350" cy="13425"/>
            </a:xfrm>
            <a:custGeom>
              <a:rect b="b" l="l" r="r" t="t"/>
              <a:pathLst>
                <a:path extrusionOk="0" h="537" w="1054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36"/>
          <p:cNvSpPr/>
          <p:nvPr/>
        </p:nvSpPr>
        <p:spPr>
          <a:xfrm>
            <a:off x="3488601" y="1856767"/>
            <a:ext cx="184890" cy="284779"/>
          </a:xfrm>
          <a:custGeom>
            <a:rect b="b" l="l" r="r" t="t"/>
            <a:pathLst>
              <a:path extrusionOk="0" h="10636" w="7459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6"/>
          <p:cNvSpPr/>
          <p:nvPr/>
        </p:nvSpPr>
        <p:spPr>
          <a:xfrm>
            <a:off x="3804993" y="1878298"/>
            <a:ext cx="297227" cy="313696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6"/>
          <p:cNvSpPr/>
          <p:nvPr/>
        </p:nvSpPr>
        <p:spPr>
          <a:xfrm>
            <a:off x="4233701" y="1878352"/>
            <a:ext cx="270704" cy="236530"/>
          </a:xfrm>
          <a:custGeom>
            <a:rect b="b" l="l" r="r" t="t"/>
            <a:pathLst>
              <a:path extrusionOk="0" h="8834" w="10921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6"/>
          <p:cNvSpPr/>
          <p:nvPr/>
        </p:nvSpPr>
        <p:spPr>
          <a:xfrm>
            <a:off x="4690721" y="1908319"/>
            <a:ext cx="233548" cy="264698"/>
          </a:xfrm>
          <a:custGeom>
            <a:rect b="b" l="l" r="r" t="t"/>
            <a:pathLst>
              <a:path extrusionOk="0" h="9886" w="9422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6" name="Google Shape;656;p36"/>
          <p:cNvGrpSpPr/>
          <p:nvPr/>
        </p:nvGrpSpPr>
        <p:grpSpPr>
          <a:xfrm>
            <a:off x="5112248" y="1905225"/>
            <a:ext cx="238406" cy="270427"/>
            <a:chOff x="5583325" y="1073450"/>
            <a:chExt cx="240450" cy="252500"/>
          </a:xfrm>
        </p:grpSpPr>
        <p:sp>
          <p:nvSpPr>
            <p:cNvPr id="657" name="Google Shape;657;p36"/>
            <p:cNvSpPr/>
            <p:nvPr/>
          </p:nvSpPr>
          <p:spPr>
            <a:xfrm>
              <a:off x="5613200" y="1229575"/>
              <a:ext cx="96375" cy="96375"/>
            </a:xfrm>
            <a:custGeom>
              <a:rect b="b" l="l" r="r" t="t"/>
              <a:pathLst>
                <a:path extrusionOk="0" h="3855" w="3855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689050" y="1144825"/>
              <a:ext cx="134725" cy="122250"/>
            </a:xfrm>
            <a:custGeom>
              <a:rect b="b" l="l" r="r" t="t"/>
              <a:pathLst>
                <a:path extrusionOk="0" h="4890" w="5389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583325" y="1073450"/>
              <a:ext cx="106175" cy="150350"/>
            </a:xfrm>
            <a:custGeom>
              <a:rect b="b" l="l" r="r" t="t"/>
              <a:pathLst>
                <a:path extrusionOk="0" h="6014" w="4247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716250" y="1252775"/>
              <a:ext cx="88350" cy="53100"/>
            </a:xfrm>
            <a:custGeom>
              <a:rect b="b" l="l" r="r" t="t"/>
              <a:pathLst>
                <a:path extrusionOk="0" h="2124" w="3534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6"/>
          <p:cNvGrpSpPr/>
          <p:nvPr/>
        </p:nvGrpSpPr>
        <p:grpSpPr>
          <a:xfrm>
            <a:off x="5475096" y="1897021"/>
            <a:ext cx="290138" cy="231738"/>
            <a:chOff x="1502275" y="3638775"/>
            <a:chExt cx="292625" cy="216375"/>
          </a:xfrm>
        </p:grpSpPr>
        <p:sp>
          <p:nvSpPr>
            <p:cNvPr id="662" name="Google Shape;662;p36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36"/>
          <p:cNvGrpSpPr/>
          <p:nvPr/>
        </p:nvGrpSpPr>
        <p:grpSpPr>
          <a:xfrm>
            <a:off x="5891388" y="1853381"/>
            <a:ext cx="265821" cy="284752"/>
            <a:chOff x="3171000" y="4021950"/>
            <a:chExt cx="268100" cy="265875"/>
          </a:xfrm>
        </p:grpSpPr>
        <p:sp>
          <p:nvSpPr>
            <p:cNvPr id="668" name="Google Shape;668;p36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36"/>
          <p:cNvSpPr/>
          <p:nvPr/>
        </p:nvSpPr>
        <p:spPr>
          <a:xfrm>
            <a:off x="6281925" y="1880601"/>
            <a:ext cx="295888" cy="320122"/>
          </a:xfrm>
          <a:custGeom>
            <a:rect b="b" l="l" r="r" t="t"/>
            <a:pathLst>
              <a:path extrusionOk="0" h="11956" w="11937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6"/>
          <p:cNvSpPr/>
          <p:nvPr/>
        </p:nvSpPr>
        <p:spPr>
          <a:xfrm>
            <a:off x="6697710" y="1868389"/>
            <a:ext cx="264061" cy="285341"/>
          </a:xfrm>
          <a:custGeom>
            <a:rect b="b" l="l" r="r" t="t"/>
            <a:pathLst>
              <a:path extrusionOk="0" h="10657" w="10653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2" name="Google Shape;672;p36"/>
          <p:cNvGrpSpPr/>
          <p:nvPr/>
        </p:nvGrpSpPr>
        <p:grpSpPr>
          <a:xfrm>
            <a:off x="7083361" y="1893964"/>
            <a:ext cx="250800" cy="270909"/>
            <a:chOff x="5684575" y="4038000"/>
            <a:chExt cx="252950" cy="252950"/>
          </a:xfrm>
        </p:grpSpPr>
        <p:sp>
          <p:nvSpPr>
            <p:cNvPr id="673" name="Google Shape;673;p36"/>
            <p:cNvSpPr/>
            <p:nvPr/>
          </p:nvSpPr>
          <p:spPr>
            <a:xfrm>
              <a:off x="5684575" y="40380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5804575" y="4097775"/>
              <a:ext cx="58000" cy="118225"/>
            </a:xfrm>
            <a:custGeom>
              <a:rect b="b" l="l" r="r" t="t"/>
              <a:pathLst>
                <a:path extrusionOk="0" h="4729" w="232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804575" y="40714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804575" y="4244525"/>
              <a:ext cx="13400" cy="12975"/>
            </a:xfrm>
            <a:custGeom>
              <a:rect b="b" l="l" r="r" t="t"/>
              <a:pathLst>
                <a:path extrusionOk="0" h="519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718025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891100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6"/>
          <p:cNvGrpSpPr/>
          <p:nvPr/>
        </p:nvGrpSpPr>
        <p:grpSpPr>
          <a:xfrm>
            <a:off x="7528505" y="1861331"/>
            <a:ext cx="185336" cy="313883"/>
            <a:chOff x="1982675" y="3599525"/>
            <a:chExt cx="186925" cy="293075"/>
          </a:xfrm>
        </p:grpSpPr>
        <p:sp>
          <p:nvSpPr>
            <p:cNvPr id="680" name="Google Shape;680;p36"/>
            <p:cNvSpPr/>
            <p:nvPr/>
          </p:nvSpPr>
          <p:spPr>
            <a:xfrm>
              <a:off x="2029075" y="36396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2029075" y="3599525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2085725" y="3659725"/>
              <a:ext cx="20100" cy="19675"/>
            </a:xfrm>
            <a:custGeom>
              <a:rect b="b" l="l" r="r" t="t"/>
              <a:pathLst>
                <a:path extrusionOk="0" h="787" w="804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2088850" y="3612900"/>
              <a:ext cx="26775" cy="26800"/>
            </a:xfrm>
            <a:custGeom>
              <a:rect b="b" l="l" r="r" t="t"/>
              <a:pathLst>
                <a:path extrusionOk="0" h="1072" w="1071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982675" y="3689625"/>
              <a:ext cx="186925" cy="202975"/>
            </a:xfrm>
            <a:custGeom>
              <a:rect b="b" l="l" r="r" t="t"/>
              <a:pathLst>
                <a:path extrusionOk="0" h="8119" w="7477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7908011" y="1861331"/>
            <a:ext cx="133580" cy="313428"/>
            <a:chOff x="2397075" y="3602200"/>
            <a:chExt cx="134725" cy="292650"/>
          </a:xfrm>
        </p:grpSpPr>
        <p:sp>
          <p:nvSpPr>
            <p:cNvPr id="686" name="Google Shape;686;p36"/>
            <p:cNvSpPr/>
            <p:nvPr/>
          </p:nvSpPr>
          <p:spPr>
            <a:xfrm>
              <a:off x="2460850" y="3602200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77800" y="3632075"/>
              <a:ext cx="19675" cy="20100"/>
            </a:xfrm>
            <a:custGeom>
              <a:rect b="b" l="l" r="r" t="t"/>
              <a:pathLst>
                <a:path extrusionOk="0" h="804" w="787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441225" y="3625400"/>
              <a:ext cx="19650" cy="20075"/>
            </a:xfrm>
            <a:custGeom>
              <a:rect b="b" l="l" r="r" t="t"/>
              <a:pathLst>
                <a:path extrusionOk="0" h="803" w="786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444350" y="365885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2397075" y="3691850"/>
              <a:ext cx="134725" cy="203000"/>
            </a:xfrm>
            <a:custGeom>
              <a:rect b="b" l="l" r="r" t="t"/>
              <a:pathLst>
                <a:path extrusionOk="0" h="8120" w="5389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36"/>
          <p:cNvGrpSpPr/>
          <p:nvPr/>
        </p:nvGrpSpPr>
        <p:grpSpPr>
          <a:xfrm>
            <a:off x="3133662" y="2399079"/>
            <a:ext cx="184890" cy="301486"/>
            <a:chOff x="2717350" y="3603525"/>
            <a:chExt cx="186475" cy="281500"/>
          </a:xfrm>
        </p:grpSpPr>
        <p:sp>
          <p:nvSpPr>
            <p:cNvPr id="692" name="Google Shape;692;p36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36"/>
          <p:cNvSpPr/>
          <p:nvPr/>
        </p:nvSpPr>
        <p:spPr>
          <a:xfrm>
            <a:off x="8234944" y="1880789"/>
            <a:ext cx="290609" cy="263305"/>
          </a:xfrm>
          <a:custGeom>
            <a:rect b="b" l="l" r="r" t="t"/>
            <a:pathLst>
              <a:path extrusionOk="0" h="9834" w="11724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7" name="Google Shape;697;p36"/>
          <p:cNvGrpSpPr/>
          <p:nvPr/>
        </p:nvGrpSpPr>
        <p:grpSpPr>
          <a:xfrm>
            <a:off x="3465863" y="2407205"/>
            <a:ext cx="249040" cy="285234"/>
            <a:chOff x="3927075" y="3612900"/>
            <a:chExt cx="251175" cy="266325"/>
          </a:xfrm>
        </p:grpSpPr>
        <p:sp>
          <p:nvSpPr>
            <p:cNvPr id="698" name="Google Shape;698;p36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36"/>
          <p:cNvGrpSpPr/>
          <p:nvPr/>
        </p:nvGrpSpPr>
        <p:grpSpPr>
          <a:xfrm>
            <a:off x="3861942" y="2454029"/>
            <a:ext cx="252114" cy="272810"/>
            <a:chOff x="4324975" y="3617800"/>
            <a:chExt cx="254275" cy="254725"/>
          </a:xfrm>
        </p:grpSpPr>
        <p:sp>
          <p:nvSpPr>
            <p:cNvPr id="701" name="Google Shape;701;p36"/>
            <p:cNvSpPr/>
            <p:nvPr/>
          </p:nvSpPr>
          <p:spPr>
            <a:xfrm>
              <a:off x="4347275" y="3641900"/>
              <a:ext cx="186025" cy="230625"/>
            </a:xfrm>
            <a:custGeom>
              <a:rect b="b" l="l" r="r" t="t"/>
              <a:pathLst>
                <a:path extrusionOk="0" h="9225" w="7441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4324975" y="3727975"/>
              <a:ext cx="18750" cy="17875"/>
            </a:xfrm>
            <a:custGeom>
              <a:rect b="b" l="l" r="r" t="t"/>
              <a:pathLst>
                <a:path extrusionOk="0" h="715" w="75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4529725" y="3617800"/>
              <a:ext cx="49525" cy="55800"/>
            </a:xfrm>
            <a:custGeom>
              <a:rect b="b" l="l" r="r" t="t"/>
              <a:pathLst>
                <a:path extrusionOk="0" h="2232" w="1981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6"/>
          <p:cNvGrpSpPr/>
          <p:nvPr/>
        </p:nvGrpSpPr>
        <p:grpSpPr>
          <a:xfrm>
            <a:off x="4262186" y="2505625"/>
            <a:ext cx="299904" cy="171065"/>
            <a:chOff x="4728650" y="3665975"/>
            <a:chExt cx="302475" cy="159725"/>
          </a:xfrm>
        </p:grpSpPr>
        <p:sp>
          <p:nvSpPr>
            <p:cNvPr id="705" name="Google Shape;705;p36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6"/>
          <p:cNvGrpSpPr/>
          <p:nvPr/>
        </p:nvGrpSpPr>
        <p:grpSpPr>
          <a:xfrm>
            <a:off x="4657186" y="2471967"/>
            <a:ext cx="287039" cy="222179"/>
            <a:chOff x="5164925" y="3642775"/>
            <a:chExt cx="289500" cy="207450"/>
          </a:xfrm>
        </p:grpSpPr>
        <p:sp>
          <p:nvSpPr>
            <p:cNvPr id="708" name="Google Shape;708;p36"/>
            <p:cNvSpPr/>
            <p:nvPr/>
          </p:nvSpPr>
          <p:spPr>
            <a:xfrm>
              <a:off x="5271975" y="3690075"/>
              <a:ext cx="79875" cy="79875"/>
            </a:xfrm>
            <a:custGeom>
              <a:rect b="b" l="l" r="r" t="t"/>
              <a:pathLst>
                <a:path extrusionOk="0" h="3195" w="3195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5368325" y="3670900"/>
              <a:ext cx="26775" cy="26325"/>
            </a:xfrm>
            <a:custGeom>
              <a:rect b="b" l="l" r="r" t="t"/>
              <a:pathLst>
                <a:path extrusionOk="0" h="1053" w="1071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5222000" y="382390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5164925" y="3642775"/>
              <a:ext cx="289500" cy="202100"/>
            </a:xfrm>
            <a:custGeom>
              <a:rect b="b" l="l" r="r" t="t"/>
              <a:pathLst>
                <a:path extrusionOk="0" h="8084" w="1158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5226475" y="3704350"/>
              <a:ext cx="182450" cy="104850"/>
            </a:xfrm>
            <a:custGeom>
              <a:rect b="b" l="l" r="r" t="t"/>
              <a:pathLst>
                <a:path extrusionOk="0" h="4194" w="7298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36"/>
          <p:cNvSpPr/>
          <p:nvPr/>
        </p:nvSpPr>
        <p:spPr>
          <a:xfrm>
            <a:off x="5107708" y="2404397"/>
            <a:ext cx="270704" cy="292383"/>
          </a:xfrm>
          <a:custGeom>
            <a:rect b="b" l="l" r="r" t="t"/>
            <a:pathLst>
              <a:path extrusionOk="0" h="10920" w="10921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6"/>
          <p:cNvSpPr/>
          <p:nvPr/>
        </p:nvSpPr>
        <p:spPr>
          <a:xfrm>
            <a:off x="5485567" y="2429477"/>
            <a:ext cx="250775" cy="242233"/>
          </a:xfrm>
          <a:custGeom>
            <a:rect b="b" l="l" r="r" t="t"/>
            <a:pathLst>
              <a:path extrusionOk="0" h="9047" w="10117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6"/>
          <p:cNvSpPr/>
          <p:nvPr/>
        </p:nvSpPr>
        <p:spPr>
          <a:xfrm>
            <a:off x="5843478" y="2421028"/>
            <a:ext cx="238852" cy="259128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36"/>
          <p:cNvSpPr/>
          <p:nvPr/>
        </p:nvSpPr>
        <p:spPr>
          <a:xfrm>
            <a:off x="6279224" y="2363102"/>
            <a:ext cx="263615" cy="284779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6"/>
          <p:cNvSpPr/>
          <p:nvPr/>
        </p:nvSpPr>
        <p:spPr>
          <a:xfrm>
            <a:off x="6661234" y="2362874"/>
            <a:ext cx="263615" cy="285234"/>
          </a:xfrm>
          <a:custGeom>
            <a:rect b="b" l="l" r="r" t="t"/>
            <a:pathLst>
              <a:path extrusionOk="0" h="10653" w="10635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36"/>
          <p:cNvSpPr/>
          <p:nvPr/>
        </p:nvSpPr>
        <p:spPr>
          <a:xfrm>
            <a:off x="7043244" y="2356942"/>
            <a:ext cx="255212" cy="330136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6"/>
          <p:cNvSpPr/>
          <p:nvPr/>
        </p:nvSpPr>
        <p:spPr>
          <a:xfrm>
            <a:off x="7503732" y="2401304"/>
            <a:ext cx="223831" cy="270535"/>
          </a:xfrm>
          <a:custGeom>
            <a:rect b="b" l="l" r="r" t="t"/>
            <a:pathLst>
              <a:path extrusionOk="0" h="10104" w="903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0" name="Google Shape;720;p36"/>
          <p:cNvGrpSpPr/>
          <p:nvPr/>
        </p:nvGrpSpPr>
        <p:grpSpPr>
          <a:xfrm>
            <a:off x="7897620" y="2404661"/>
            <a:ext cx="245471" cy="262904"/>
            <a:chOff x="5717150" y="2098500"/>
            <a:chExt cx="247575" cy="245475"/>
          </a:xfrm>
        </p:grpSpPr>
        <p:sp>
          <p:nvSpPr>
            <p:cNvPr id="721" name="Google Shape;721;p36"/>
            <p:cNvSpPr/>
            <p:nvPr/>
          </p:nvSpPr>
          <p:spPr>
            <a:xfrm>
              <a:off x="5717150" y="2098500"/>
              <a:ext cx="135175" cy="132800"/>
            </a:xfrm>
            <a:custGeom>
              <a:rect b="b" l="l" r="r" t="t"/>
              <a:pathLst>
                <a:path extrusionOk="0" h="5312" w="5407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5857650" y="2158275"/>
              <a:ext cx="107075" cy="106075"/>
            </a:xfrm>
            <a:custGeom>
              <a:rect b="b" l="l" r="r" t="t"/>
              <a:pathLst>
                <a:path extrusionOk="0" h="4243" w="4283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5790750" y="2264450"/>
              <a:ext cx="80750" cy="79525"/>
            </a:xfrm>
            <a:custGeom>
              <a:rect b="b" l="l" r="r" t="t"/>
              <a:pathLst>
                <a:path extrusionOk="0" h="3181" w="323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36"/>
          <p:cNvSpPr/>
          <p:nvPr/>
        </p:nvSpPr>
        <p:spPr>
          <a:xfrm>
            <a:off x="8309755" y="2352122"/>
            <a:ext cx="212330" cy="306734"/>
          </a:xfrm>
          <a:custGeom>
            <a:rect b="b" l="l" r="r" t="t"/>
            <a:pathLst>
              <a:path extrusionOk="0" h="11456" w="8566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36"/>
          <p:cNvSpPr/>
          <p:nvPr/>
        </p:nvSpPr>
        <p:spPr>
          <a:xfrm>
            <a:off x="3086866" y="2979665"/>
            <a:ext cx="276876" cy="199260"/>
          </a:xfrm>
          <a:custGeom>
            <a:rect b="b" l="l" r="r" t="t"/>
            <a:pathLst>
              <a:path extrusionOk="0" h="7442" w="1117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6"/>
          <p:cNvSpPr/>
          <p:nvPr/>
        </p:nvSpPr>
        <p:spPr>
          <a:xfrm>
            <a:off x="3477078" y="2964615"/>
            <a:ext cx="224277" cy="229355"/>
          </a:xfrm>
          <a:custGeom>
            <a:rect b="b" l="l" r="r" t="t"/>
            <a:pathLst>
              <a:path extrusionOk="0" h="8566" w="9048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7" name="Google Shape;727;p36"/>
          <p:cNvGrpSpPr/>
          <p:nvPr/>
        </p:nvGrpSpPr>
        <p:grpSpPr>
          <a:xfrm>
            <a:off x="3830787" y="2908195"/>
            <a:ext cx="264061" cy="249409"/>
            <a:chOff x="6435300" y="2742175"/>
            <a:chExt cx="266325" cy="232875"/>
          </a:xfrm>
        </p:grpSpPr>
        <p:sp>
          <p:nvSpPr>
            <p:cNvPr id="728" name="Google Shape;728;p36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6"/>
          <p:cNvGrpSpPr/>
          <p:nvPr/>
        </p:nvGrpSpPr>
        <p:grpSpPr>
          <a:xfrm>
            <a:off x="4615923" y="2970398"/>
            <a:ext cx="250354" cy="270428"/>
            <a:chOff x="674800" y="2146225"/>
            <a:chExt cx="252500" cy="252500"/>
          </a:xfrm>
        </p:grpSpPr>
        <p:sp>
          <p:nvSpPr>
            <p:cNvPr id="731" name="Google Shape;731;p36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6"/>
          <p:cNvGrpSpPr/>
          <p:nvPr/>
        </p:nvGrpSpPr>
        <p:grpSpPr>
          <a:xfrm>
            <a:off x="5011223" y="2979423"/>
            <a:ext cx="250354" cy="270428"/>
            <a:chOff x="2164225" y="2146225"/>
            <a:chExt cx="252500" cy="252500"/>
          </a:xfrm>
        </p:grpSpPr>
        <p:sp>
          <p:nvSpPr>
            <p:cNvPr id="736" name="Google Shape;736;p36"/>
            <p:cNvSpPr/>
            <p:nvPr/>
          </p:nvSpPr>
          <p:spPr>
            <a:xfrm>
              <a:off x="2223100" y="2305925"/>
              <a:ext cx="134750" cy="43300"/>
            </a:xfrm>
            <a:custGeom>
              <a:rect b="b" l="l" r="r" t="t"/>
              <a:pathLst>
                <a:path extrusionOk="0" h="1732" w="539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323475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2173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164225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36"/>
          <p:cNvGrpSpPr/>
          <p:nvPr/>
        </p:nvGrpSpPr>
        <p:grpSpPr>
          <a:xfrm>
            <a:off x="4220648" y="2979269"/>
            <a:ext cx="250800" cy="270909"/>
            <a:chOff x="689975" y="1737200"/>
            <a:chExt cx="252950" cy="252950"/>
          </a:xfrm>
        </p:grpSpPr>
        <p:sp>
          <p:nvSpPr>
            <p:cNvPr id="741" name="Google Shape;741;p36"/>
            <p:cNvSpPr/>
            <p:nvPr/>
          </p:nvSpPr>
          <p:spPr>
            <a:xfrm>
              <a:off x="779200" y="1907050"/>
              <a:ext cx="79850" cy="26875"/>
            </a:xfrm>
            <a:custGeom>
              <a:rect b="b" l="l" r="r" t="t"/>
              <a:pathLst>
                <a:path extrusionOk="0" h="1075" w="3194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743050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739925" y="1799600"/>
              <a:ext cx="46875" cy="16575"/>
            </a:xfrm>
            <a:custGeom>
              <a:rect b="b" l="l" r="r" t="t"/>
              <a:pathLst>
                <a:path extrusionOk="0" h="663" w="1875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84967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846100" y="1799600"/>
              <a:ext cx="47300" cy="16575"/>
            </a:xfrm>
            <a:custGeom>
              <a:rect b="b" l="l" r="r" t="t"/>
              <a:pathLst>
                <a:path extrusionOk="0" h="663" w="1892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689975" y="17372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36"/>
          <p:cNvGrpSpPr/>
          <p:nvPr/>
        </p:nvGrpSpPr>
        <p:grpSpPr>
          <a:xfrm>
            <a:off x="5406305" y="2971315"/>
            <a:ext cx="250800" cy="270428"/>
            <a:chOff x="2961350" y="1740750"/>
            <a:chExt cx="252950" cy="252500"/>
          </a:xfrm>
        </p:grpSpPr>
        <p:sp>
          <p:nvSpPr>
            <p:cNvPr id="748" name="Google Shape;748;p36"/>
            <p:cNvSpPr/>
            <p:nvPr/>
          </p:nvSpPr>
          <p:spPr>
            <a:xfrm>
              <a:off x="301442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3010850" y="1792950"/>
              <a:ext cx="58025" cy="28125"/>
            </a:xfrm>
            <a:custGeom>
              <a:rect b="b" l="l" r="r" t="t"/>
              <a:pathLst>
                <a:path extrusionOk="0" h="1125" w="2321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034500" y="1908025"/>
              <a:ext cx="106625" cy="32150"/>
            </a:xfrm>
            <a:custGeom>
              <a:rect b="b" l="l" r="r" t="t"/>
              <a:pathLst>
                <a:path extrusionOk="0" h="1286" w="4265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107200" y="1792675"/>
              <a:ext cx="58025" cy="27950"/>
            </a:xfrm>
            <a:custGeom>
              <a:rect b="b" l="l" r="r" t="t"/>
              <a:pathLst>
                <a:path extrusionOk="0" h="1118" w="2321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121050" y="1833100"/>
              <a:ext cx="40150" cy="39725"/>
            </a:xfrm>
            <a:custGeom>
              <a:rect b="b" l="l" r="r" t="t"/>
              <a:pathLst>
                <a:path extrusionOk="0" h="1589" w="1606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2961350" y="17407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36"/>
          <p:cNvSpPr/>
          <p:nvPr/>
        </p:nvSpPr>
        <p:spPr>
          <a:xfrm>
            <a:off x="5824522" y="2994300"/>
            <a:ext cx="249769" cy="269947"/>
          </a:xfrm>
          <a:custGeom>
            <a:rect b="b" l="l" r="r" t="t"/>
            <a:pathLst>
              <a:path extrusionOk="0" h="4202" w="5728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5" name="Google Shape;755;p36"/>
          <p:cNvGrpSpPr/>
          <p:nvPr/>
        </p:nvGrpSpPr>
        <p:grpSpPr>
          <a:xfrm>
            <a:off x="6219333" y="2930634"/>
            <a:ext cx="203927" cy="295757"/>
            <a:chOff x="4026550" y="3640100"/>
            <a:chExt cx="205675" cy="276150"/>
          </a:xfrm>
        </p:grpSpPr>
        <p:sp>
          <p:nvSpPr>
            <p:cNvPr id="756" name="Google Shape;756;p36"/>
            <p:cNvSpPr/>
            <p:nvPr/>
          </p:nvSpPr>
          <p:spPr>
            <a:xfrm>
              <a:off x="4119325" y="3640100"/>
              <a:ext cx="20100" cy="29925"/>
            </a:xfrm>
            <a:custGeom>
              <a:rect b="b" l="l" r="r" t="t"/>
              <a:pathLst>
                <a:path extrusionOk="0" h="1197" w="804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086325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152800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035925" y="3683375"/>
              <a:ext cx="186475" cy="129600"/>
            </a:xfrm>
            <a:custGeom>
              <a:rect b="b" l="l" r="r" t="t"/>
              <a:pathLst>
                <a:path extrusionOk="0" h="5184" w="7459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037250" y="3823000"/>
              <a:ext cx="186050" cy="59800"/>
            </a:xfrm>
            <a:custGeom>
              <a:rect b="b" l="l" r="r" t="t"/>
              <a:pathLst>
                <a:path extrusionOk="0" h="2392" w="7442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4026550" y="3896150"/>
              <a:ext cx="205675" cy="20100"/>
            </a:xfrm>
            <a:custGeom>
              <a:rect b="b" l="l" r="r" t="t"/>
              <a:pathLst>
                <a:path extrusionOk="0" h="804" w="8227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2" name="Google Shape;762;p36"/>
          <p:cNvSpPr/>
          <p:nvPr/>
        </p:nvSpPr>
        <p:spPr>
          <a:xfrm>
            <a:off x="6589644" y="2982638"/>
            <a:ext cx="239274" cy="285234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3" name="Google Shape;763;p36"/>
          <p:cNvGrpSpPr/>
          <p:nvPr/>
        </p:nvGrpSpPr>
        <p:grpSpPr>
          <a:xfrm>
            <a:off x="6996736" y="3008580"/>
            <a:ext cx="263615" cy="231631"/>
            <a:chOff x="853250" y="4006875"/>
            <a:chExt cx="265875" cy="216275"/>
          </a:xfrm>
        </p:grpSpPr>
        <p:sp>
          <p:nvSpPr>
            <p:cNvPr id="764" name="Google Shape;764;p36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7879914" y="2981537"/>
            <a:ext cx="184444" cy="285716"/>
            <a:chOff x="1978675" y="3981800"/>
            <a:chExt cx="186025" cy="266775"/>
          </a:xfrm>
        </p:grpSpPr>
        <p:sp>
          <p:nvSpPr>
            <p:cNvPr id="767" name="Google Shape;767;p36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36"/>
          <p:cNvSpPr/>
          <p:nvPr/>
        </p:nvSpPr>
        <p:spPr>
          <a:xfrm>
            <a:off x="7427658" y="2998612"/>
            <a:ext cx="238406" cy="253265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0" name="Google Shape;770;p36"/>
          <p:cNvGrpSpPr/>
          <p:nvPr/>
        </p:nvGrpSpPr>
        <p:grpSpPr>
          <a:xfrm>
            <a:off x="8277195" y="2988958"/>
            <a:ext cx="250354" cy="270909"/>
            <a:chOff x="480325" y="3970200"/>
            <a:chExt cx="252500" cy="252950"/>
          </a:xfrm>
        </p:grpSpPr>
        <p:sp>
          <p:nvSpPr>
            <p:cNvPr id="771" name="Google Shape;771;p36"/>
            <p:cNvSpPr/>
            <p:nvPr/>
          </p:nvSpPr>
          <p:spPr>
            <a:xfrm>
              <a:off x="480325" y="3970200"/>
              <a:ext cx="252500" cy="252950"/>
            </a:xfrm>
            <a:custGeom>
              <a:rect b="b" l="l" r="r" t="t"/>
              <a:pathLst>
                <a:path extrusionOk="0" h="10118" w="1010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25300" y="41151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625300" y="39853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95050" y="398537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95050" y="411562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36"/>
          <p:cNvSpPr/>
          <p:nvPr/>
        </p:nvSpPr>
        <p:spPr>
          <a:xfrm>
            <a:off x="3152769" y="3469129"/>
            <a:ext cx="145081" cy="242233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7" name="Google Shape;777;p36"/>
          <p:cNvGrpSpPr/>
          <p:nvPr/>
        </p:nvGrpSpPr>
        <p:grpSpPr>
          <a:xfrm>
            <a:off x="3459116" y="3452184"/>
            <a:ext cx="250800" cy="270427"/>
            <a:chOff x="5745250" y="4378350"/>
            <a:chExt cx="252950" cy="252500"/>
          </a:xfrm>
        </p:grpSpPr>
        <p:sp>
          <p:nvSpPr>
            <p:cNvPr id="778" name="Google Shape;778;p36"/>
            <p:cNvSpPr/>
            <p:nvPr/>
          </p:nvSpPr>
          <p:spPr>
            <a:xfrm>
              <a:off x="5745250" y="43783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806350" y="4419725"/>
              <a:ext cx="15650" cy="18425"/>
            </a:xfrm>
            <a:custGeom>
              <a:rect b="b" l="l" r="r" t="t"/>
              <a:pathLst>
                <a:path extrusionOk="0" h="737" w="626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36"/>
          <p:cNvGrpSpPr/>
          <p:nvPr/>
        </p:nvGrpSpPr>
        <p:grpSpPr>
          <a:xfrm>
            <a:off x="3841240" y="3455531"/>
            <a:ext cx="250800" cy="270909"/>
            <a:chOff x="6130650" y="4381475"/>
            <a:chExt cx="252950" cy="252950"/>
          </a:xfrm>
        </p:grpSpPr>
        <p:sp>
          <p:nvSpPr>
            <p:cNvPr id="781" name="Google Shape;781;p36"/>
            <p:cNvSpPr/>
            <p:nvPr/>
          </p:nvSpPr>
          <p:spPr>
            <a:xfrm>
              <a:off x="6130650" y="43814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6266250" y="4488650"/>
              <a:ext cx="34375" cy="11325"/>
            </a:xfrm>
            <a:custGeom>
              <a:rect b="b" l="l" r="r" t="t"/>
              <a:pathLst>
                <a:path extrusionOk="0" h="453" w="1375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36"/>
          <p:cNvSpPr/>
          <p:nvPr/>
        </p:nvSpPr>
        <p:spPr>
          <a:xfrm>
            <a:off x="4221435" y="3467495"/>
            <a:ext cx="242397" cy="248847"/>
          </a:xfrm>
          <a:custGeom>
            <a:rect b="b" l="l" r="r" t="t"/>
            <a:pathLst>
              <a:path extrusionOk="0" h="9294" w="9779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36"/>
          <p:cNvGrpSpPr/>
          <p:nvPr/>
        </p:nvGrpSpPr>
        <p:grpSpPr>
          <a:xfrm>
            <a:off x="4597093" y="3473839"/>
            <a:ext cx="264061" cy="235540"/>
            <a:chOff x="6919750" y="1464650"/>
            <a:chExt cx="266325" cy="219925"/>
          </a:xfrm>
        </p:grpSpPr>
        <p:sp>
          <p:nvSpPr>
            <p:cNvPr id="785" name="Google Shape;785;p36"/>
            <p:cNvSpPr/>
            <p:nvPr/>
          </p:nvSpPr>
          <p:spPr>
            <a:xfrm>
              <a:off x="6919750" y="1464650"/>
              <a:ext cx="266325" cy="219925"/>
            </a:xfrm>
            <a:custGeom>
              <a:rect b="b" l="l" r="r" t="t"/>
              <a:pathLst>
                <a:path extrusionOk="0" h="8797" w="10653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7006275" y="1551175"/>
              <a:ext cx="93250" cy="93250"/>
            </a:xfrm>
            <a:custGeom>
              <a:rect b="b" l="l" r="r" t="t"/>
              <a:pathLst>
                <a:path extrusionOk="0" h="3730" w="373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6"/>
          <p:cNvGrpSpPr/>
          <p:nvPr/>
        </p:nvGrpSpPr>
        <p:grpSpPr>
          <a:xfrm>
            <a:off x="4991709" y="3454570"/>
            <a:ext cx="275141" cy="267081"/>
            <a:chOff x="4759875" y="1027050"/>
            <a:chExt cx="277500" cy="249375"/>
          </a:xfrm>
        </p:grpSpPr>
        <p:sp>
          <p:nvSpPr>
            <p:cNvPr id="788" name="Google Shape;788;p36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36"/>
          <p:cNvGrpSpPr/>
          <p:nvPr/>
        </p:nvGrpSpPr>
        <p:grpSpPr>
          <a:xfrm>
            <a:off x="5397650" y="3441977"/>
            <a:ext cx="279553" cy="269624"/>
            <a:chOff x="3357900" y="1057675"/>
            <a:chExt cx="281950" cy="251750"/>
          </a:xfrm>
        </p:grpSpPr>
        <p:sp>
          <p:nvSpPr>
            <p:cNvPr id="794" name="Google Shape;794;p36"/>
            <p:cNvSpPr/>
            <p:nvPr/>
          </p:nvSpPr>
          <p:spPr>
            <a:xfrm>
              <a:off x="3357900" y="1064075"/>
              <a:ext cx="226625" cy="245350"/>
            </a:xfrm>
            <a:custGeom>
              <a:rect b="b" l="l" r="r" t="t"/>
              <a:pathLst>
                <a:path extrusionOk="0" h="9814" w="9065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3593875" y="1188800"/>
              <a:ext cx="45975" cy="48375"/>
            </a:xfrm>
            <a:custGeom>
              <a:rect b="b" l="l" r="r" t="t"/>
              <a:pathLst>
                <a:path extrusionOk="0" h="1935" w="1839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3562650" y="1057675"/>
              <a:ext cx="77200" cy="78325"/>
            </a:xfrm>
            <a:custGeom>
              <a:rect b="b" l="l" r="r" t="t"/>
              <a:pathLst>
                <a:path extrusionOk="0" h="3133" w="3088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36"/>
          <p:cNvGrpSpPr/>
          <p:nvPr/>
        </p:nvGrpSpPr>
        <p:grpSpPr>
          <a:xfrm>
            <a:off x="5820029" y="3430196"/>
            <a:ext cx="143321" cy="315811"/>
            <a:chOff x="3783900" y="1046675"/>
            <a:chExt cx="144550" cy="294875"/>
          </a:xfrm>
        </p:grpSpPr>
        <p:sp>
          <p:nvSpPr>
            <p:cNvPr id="798" name="Google Shape;798;p36"/>
            <p:cNvSpPr/>
            <p:nvPr/>
          </p:nvSpPr>
          <p:spPr>
            <a:xfrm>
              <a:off x="3783900" y="1046675"/>
              <a:ext cx="144550" cy="294875"/>
            </a:xfrm>
            <a:custGeom>
              <a:rect b="b" l="l" r="r" t="t"/>
              <a:pathLst>
                <a:path extrusionOk="0" h="11795" w="5782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3821350" y="1161775"/>
              <a:ext cx="69625" cy="146325"/>
            </a:xfrm>
            <a:custGeom>
              <a:rect b="b" l="l" r="r" t="t"/>
              <a:pathLst>
                <a:path extrusionOk="0" h="5853" w="2785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36"/>
          <p:cNvSpPr/>
          <p:nvPr/>
        </p:nvSpPr>
        <p:spPr>
          <a:xfrm>
            <a:off x="6213755" y="3449298"/>
            <a:ext cx="192872" cy="285234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1" name="Google Shape;801;p36"/>
          <p:cNvGrpSpPr/>
          <p:nvPr/>
        </p:nvGrpSpPr>
        <p:grpSpPr>
          <a:xfrm>
            <a:off x="6494435" y="3239547"/>
            <a:ext cx="414447" cy="529850"/>
            <a:chOff x="238550" y="1487175"/>
            <a:chExt cx="418000" cy="494725"/>
          </a:xfrm>
        </p:grpSpPr>
        <p:sp>
          <p:nvSpPr>
            <p:cNvPr id="802" name="Google Shape;802;p36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36"/>
          <p:cNvSpPr/>
          <p:nvPr/>
        </p:nvSpPr>
        <p:spPr>
          <a:xfrm>
            <a:off x="6996471" y="3554491"/>
            <a:ext cx="280867" cy="170798"/>
          </a:xfrm>
          <a:custGeom>
            <a:rect b="b" l="l" r="r" t="t"/>
            <a:pathLst>
              <a:path extrusionOk="0" h="6379" w="11331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6"/>
          <p:cNvSpPr/>
          <p:nvPr/>
        </p:nvSpPr>
        <p:spPr>
          <a:xfrm>
            <a:off x="7365063" y="3484380"/>
            <a:ext cx="264061" cy="295757"/>
          </a:xfrm>
          <a:custGeom>
            <a:rect b="b" l="l" r="r" t="t"/>
            <a:pathLst>
              <a:path extrusionOk="0" h="11046" w="10653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3" name="Google Shape;813;p36"/>
          <p:cNvGrpSpPr/>
          <p:nvPr/>
        </p:nvGrpSpPr>
        <p:grpSpPr>
          <a:xfrm>
            <a:off x="7808775" y="3496131"/>
            <a:ext cx="273530" cy="285823"/>
            <a:chOff x="6010925" y="3998175"/>
            <a:chExt cx="275875" cy="266875"/>
          </a:xfrm>
        </p:grpSpPr>
        <p:sp>
          <p:nvSpPr>
            <p:cNvPr id="814" name="Google Shape;814;p36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6"/>
          <p:cNvGrpSpPr/>
          <p:nvPr/>
        </p:nvGrpSpPr>
        <p:grpSpPr>
          <a:xfrm>
            <a:off x="8260427" y="3510940"/>
            <a:ext cx="264061" cy="242233"/>
            <a:chOff x="6866650" y="1038650"/>
            <a:chExt cx="266325" cy="226175"/>
          </a:xfrm>
        </p:grpSpPr>
        <p:sp>
          <p:nvSpPr>
            <p:cNvPr id="820" name="Google Shape;820;p36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36"/>
          <p:cNvGrpSpPr/>
          <p:nvPr/>
        </p:nvGrpSpPr>
        <p:grpSpPr>
          <a:xfrm>
            <a:off x="5063557" y="867868"/>
            <a:ext cx="204373" cy="284752"/>
            <a:chOff x="2033075" y="2942475"/>
            <a:chExt cx="206125" cy="265875"/>
          </a:xfrm>
        </p:grpSpPr>
        <p:sp>
          <p:nvSpPr>
            <p:cNvPr id="824" name="Google Shape;824;p36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36"/>
          <p:cNvSpPr/>
          <p:nvPr/>
        </p:nvSpPr>
        <p:spPr>
          <a:xfrm>
            <a:off x="3086878" y="3964002"/>
            <a:ext cx="211437" cy="312946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1" name="Google Shape;831;p36"/>
          <p:cNvGrpSpPr/>
          <p:nvPr/>
        </p:nvGrpSpPr>
        <p:grpSpPr>
          <a:xfrm>
            <a:off x="3459876" y="3992217"/>
            <a:ext cx="244182" cy="284752"/>
            <a:chOff x="3081775" y="1061400"/>
            <a:chExt cx="246275" cy="265875"/>
          </a:xfrm>
        </p:grpSpPr>
        <p:sp>
          <p:nvSpPr>
            <p:cNvPr id="832" name="Google Shape;832;p36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36"/>
          <p:cNvGrpSpPr/>
          <p:nvPr/>
        </p:nvGrpSpPr>
        <p:grpSpPr>
          <a:xfrm>
            <a:off x="3864652" y="4025267"/>
            <a:ext cx="276901" cy="256076"/>
            <a:chOff x="2847150" y="1805000"/>
            <a:chExt cx="279275" cy="239100"/>
          </a:xfrm>
        </p:grpSpPr>
        <p:sp>
          <p:nvSpPr>
            <p:cNvPr id="836" name="Google Shape;836;p36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36"/>
          <p:cNvSpPr/>
          <p:nvPr/>
        </p:nvSpPr>
        <p:spPr>
          <a:xfrm>
            <a:off x="4301351" y="4064482"/>
            <a:ext cx="290138" cy="149565"/>
          </a:xfrm>
          <a:custGeom>
            <a:rect b="b" l="l" r="r" t="t"/>
            <a:pathLst>
              <a:path extrusionOk="0" h="5586" w="11705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9" name="Google Shape;839;p36"/>
          <p:cNvGrpSpPr/>
          <p:nvPr/>
        </p:nvGrpSpPr>
        <p:grpSpPr>
          <a:xfrm>
            <a:off x="4754031" y="3981511"/>
            <a:ext cx="264061" cy="285234"/>
            <a:chOff x="6435300" y="1095300"/>
            <a:chExt cx="266325" cy="266325"/>
          </a:xfrm>
        </p:grpSpPr>
        <p:sp>
          <p:nvSpPr>
            <p:cNvPr id="840" name="Google Shape;840;p36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36"/>
          <p:cNvSpPr/>
          <p:nvPr/>
        </p:nvSpPr>
        <p:spPr>
          <a:xfrm>
            <a:off x="5176832" y="3992724"/>
            <a:ext cx="184890" cy="260387"/>
          </a:xfrm>
          <a:custGeom>
            <a:rect b="b" l="l" r="r" t="t"/>
            <a:pathLst>
              <a:path extrusionOk="0" h="9725" w="7459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36"/>
          <p:cNvSpPr/>
          <p:nvPr/>
        </p:nvSpPr>
        <p:spPr>
          <a:xfrm>
            <a:off x="5522390" y="3970483"/>
            <a:ext cx="234415" cy="242715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5" name="Google Shape;845;p36"/>
          <p:cNvGrpSpPr/>
          <p:nvPr/>
        </p:nvGrpSpPr>
        <p:grpSpPr>
          <a:xfrm>
            <a:off x="5918794" y="3977636"/>
            <a:ext cx="226012" cy="285234"/>
            <a:chOff x="4506525" y="1060950"/>
            <a:chExt cx="227950" cy="266325"/>
          </a:xfrm>
        </p:grpSpPr>
        <p:sp>
          <p:nvSpPr>
            <p:cNvPr id="846" name="Google Shape;846;p36"/>
            <p:cNvSpPr/>
            <p:nvPr/>
          </p:nvSpPr>
          <p:spPr>
            <a:xfrm>
              <a:off x="4603750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4623825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4613575" y="12206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4613575" y="1247425"/>
              <a:ext cx="13400" cy="12950"/>
            </a:xfrm>
            <a:custGeom>
              <a:rect b="b" l="l" r="r" t="t"/>
              <a:pathLst>
                <a:path extrusionOk="0" h="518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4613575" y="127060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4506525" y="1060950"/>
              <a:ext cx="227950" cy="266325"/>
            </a:xfrm>
            <a:custGeom>
              <a:rect b="b" l="l" r="r" t="t"/>
              <a:pathLst>
                <a:path extrusionOk="0" h="10653" w="9118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4613575" y="1160875"/>
              <a:ext cx="20100" cy="13400"/>
            </a:xfrm>
            <a:custGeom>
              <a:rect b="b" l="l" r="r" t="t"/>
              <a:pathLst>
                <a:path extrusionOk="0" h="536" w="804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3" name="Google Shape;853;p36"/>
          <p:cNvSpPr/>
          <p:nvPr/>
        </p:nvSpPr>
        <p:spPr>
          <a:xfrm>
            <a:off x="6263018" y="4074565"/>
            <a:ext cx="290162" cy="99657"/>
          </a:xfrm>
          <a:custGeom>
            <a:rect b="b" l="l" r="r" t="t"/>
            <a:pathLst>
              <a:path extrusionOk="0" h="3722" w="11706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36"/>
          <p:cNvSpPr/>
          <p:nvPr/>
        </p:nvSpPr>
        <p:spPr>
          <a:xfrm>
            <a:off x="7010547" y="4038706"/>
            <a:ext cx="230449" cy="281405"/>
          </a:xfrm>
          <a:custGeom>
            <a:rect b="b" l="l" r="r" t="t"/>
            <a:pathLst>
              <a:path extrusionOk="0" h="10510" w="9297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5" name="Google Shape;855;p36"/>
          <p:cNvGrpSpPr/>
          <p:nvPr/>
        </p:nvGrpSpPr>
        <p:grpSpPr>
          <a:xfrm>
            <a:off x="6672964" y="4038654"/>
            <a:ext cx="188435" cy="279959"/>
            <a:chOff x="867500" y="3647700"/>
            <a:chExt cx="190050" cy="261400"/>
          </a:xfrm>
        </p:grpSpPr>
        <p:sp>
          <p:nvSpPr>
            <p:cNvPr id="856" name="Google Shape;856;p36"/>
            <p:cNvSpPr/>
            <p:nvPr/>
          </p:nvSpPr>
          <p:spPr>
            <a:xfrm>
              <a:off x="923275" y="3796225"/>
              <a:ext cx="78525" cy="78975"/>
            </a:xfrm>
            <a:custGeom>
              <a:rect b="b" l="l" r="r" t="t"/>
              <a:pathLst>
                <a:path extrusionOk="0" h="3159" w="3141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888925" y="3762775"/>
              <a:ext cx="146775" cy="146325"/>
            </a:xfrm>
            <a:custGeom>
              <a:rect b="b" l="l" r="r" t="t"/>
              <a:pathLst>
                <a:path extrusionOk="0" h="5853" w="5871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980375" y="3647700"/>
              <a:ext cx="77175" cy="120450"/>
            </a:xfrm>
            <a:custGeom>
              <a:rect b="b" l="l" r="r" t="t"/>
              <a:pathLst>
                <a:path extrusionOk="0" h="4818" w="3087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867500" y="3647700"/>
              <a:ext cx="77200" cy="120450"/>
            </a:xfrm>
            <a:custGeom>
              <a:rect b="b" l="l" r="r" t="t"/>
              <a:pathLst>
                <a:path extrusionOk="0" h="4818" w="3088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912575" y="3647700"/>
              <a:ext cx="99925" cy="40175"/>
            </a:xfrm>
            <a:custGeom>
              <a:rect b="b" l="l" r="r" t="t"/>
              <a:pathLst>
                <a:path extrusionOk="0" h="1607" w="3997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36"/>
          <p:cNvSpPr/>
          <p:nvPr/>
        </p:nvSpPr>
        <p:spPr>
          <a:xfrm>
            <a:off x="7390376" y="4012662"/>
            <a:ext cx="267581" cy="242260"/>
          </a:xfrm>
          <a:custGeom>
            <a:rect b="b" l="l" r="r" t="t"/>
            <a:pathLst>
              <a:path extrusionOk="0" h="9048" w="10795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36"/>
          <p:cNvSpPr/>
          <p:nvPr/>
        </p:nvSpPr>
        <p:spPr>
          <a:xfrm>
            <a:off x="7841725" y="4011671"/>
            <a:ext cx="230003" cy="284511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3" name="Google Shape;863;p36"/>
          <p:cNvGrpSpPr/>
          <p:nvPr/>
        </p:nvGrpSpPr>
        <p:grpSpPr>
          <a:xfrm>
            <a:off x="8279687" y="4003570"/>
            <a:ext cx="224699" cy="312946"/>
            <a:chOff x="3707175" y="1322350"/>
            <a:chExt cx="226625" cy="292200"/>
          </a:xfrm>
        </p:grpSpPr>
        <p:sp>
          <p:nvSpPr>
            <p:cNvPr id="864" name="Google Shape;864;p36"/>
            <p:cNvSpPr/>
            <p:nvPr/>
          </p:nvSpPr>
          <p:spPr>
            <a:xfrm>
              <a:off x="3707175" y="1322350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rotWithShape="0" algn="ctr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" name="Google Shape;866;p36"/>
          <p:cNvSpPr/>
          <p:nvPr/>
        </p:nvSpPr>
        <p:spPr>
          <a:xfrm>
            <a:off x="588900" y="3020011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7"/>
          <p:cNvSpPr txBox="1"/>
          <p:nvPr>
            <p:ph type="title"/>
          </p:nvPr>
        </p:nvSpPr>
        <p:spPr>
          <a:xfrm>
            <a:off x="1191425" y="1130825"/>
            <a:ext cx="76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</a:t>
            </a:r>
            <a:endParaRPr/>
          </a:p>
        </p:txBody>
      </p:sp>
      <p:sp>
        <p:nvSpPr>
          <p:cNvPr id="872" name="Google Shape;872;p37"/>
          <p:cNvSpPr txBox="1"/>
          <p:nvPr>
            <p:ph idx="1" type="body"/>
          </p:nvPr>
        </p:nvSpPr>
        <p:spPr>
          <a:xfrm>
            <a:off x="3345625" y="1914475"/>
            <a:ext cx="5334300" cy="20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Template: SlidesMania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Images: Unsplash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Please keep this slide or mention us and the other resources used in the footer of a slide.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1326325" y="1756561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2597700" y="860400"/>
            <a:ext cx="620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AGENDA OR TALKING POINTS HERE.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2597700" y="2456400"/>
            <a:ext cx="6204900" cy="17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4080"/>
              </a:buClr>
              <a:buSzPts val="1800"/>
              <a:buChar char="●"/>
            </a:pPr>
            <a:r>
              <a:rPr lang="en-GB"/>
              <a:t>We will talk about this first.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4080"/>
              </a:buClr>
              <a:buSzPts val="1800"/>
              <a:buChar char="●"/>
            </a:pPr>
            <a:r>
              <a:rPr lang="en-GB"/>
              <a:t>We will talk about this second.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4080"/>
              </a:buClr>
              <a:buSzPts val="1800"/>
              <a:buChar char="●"/>
            </a:pPr>
            <a:r>
              <a:rPr lang="en-GB"/>
              <a:t>We will talk about this last.</a:t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7085850" y="1616111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669700" y="2150850"/>
            <a:ext cx="780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WE WILL TALK ABOUT THIS FIRST.</a:t>
            </a:r>
            <a:endParaRPr b="0"/>
          </a:p>
        </p:txBody>
      </p:sp>
      <p:sp>
        <p:nvSpPr>
          <p:cNvPr id="186" name="Google Shape;186;p20"/>
          <p:cNvSpPr/>
          <p:nvPr/>
        </p:nvSpPr>
        <p:spPr>
          <a:xfrm>
            <a:off x="2667600" y="3728561"/>
            <a:ext cx="38088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191425" y="902225"/>
            <a:ext cx="711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ADD YOUR TITLE HERE.</a:t>
            </a:r>
            <a:endParaRPr sz="2400"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2888425" y="1838275"/>
            <a:ext cx="53343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of the keys to an effective presentation is keeping it simple, concentrate on your core message.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Make it easy for your audience to understand and respond.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1310125" y="1521986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2398700" y="1741825"/>
            <a:ext cx="6367800" cy="16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MAIN POINT HERE.</a:t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2509150" y="3516636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311700" y="1598375"/>
            <a:ext cx="85206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GREAT IDEA!</a:t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3495600" y="3355486"/>
            <a:ext cx="2152800" cy="33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441500" y="1054625"/>
            <a:ext cx="8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SPLIT YOUR CONTENT.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441500" y="2066875"/>
            <a:ext cx="38673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Remember that most of our presentation templates allow you to change the colors by going into the master – this works both in PowerPoint and Google Slides – , so you can adapt them to your needs.</a:t>
            </a:r>
            <a:endParaRPr sz="1600"/>
          </a:p>
        </p:txBody>
      </p:sp>
      <p:sp>
        <p:nvSpPr>
          <p:cNvPr id="212" name="Google Shape;212;p24"/>
          <p:cNvSpPr txBox="1"/>
          <p:nvPr>
            <p:ph idx="2" type="body"/>
          </p:nvPr>
        </p:nvSpPr>
        <p:spPr>
          <a:xfrm>
            <a:off x="4812475" y="2066875"/>
            <a:ext cx="38673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Colors are emotional and evoke feelings. The right colors can help persuade and motivate, they can increase your audience's interest and improve learning comprehension and retention.</a:t>
            </a:r>
            <a:endParaRPr sz="1600"/>
          </a:p>
        </p:txBody>
      </p:sp>
      <p:sp>
        <p:nvSpPr>
          <p:cNvPr id="213" name="Google Shape;213;p24"/>
          <p:cNvSpPr/>
          <p:nvPr/>
        </p:nvSpPr>
        <p:spPr>
          <a:xfrm rot="5400000">
            <a:off x="3771488" y="2972011"/>
            <a:ext cx="1578300" cy="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165100" rotWithShape="0" algn="ctr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535650" y="445025"/>
            <a:ext cx="81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HERE.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535650" y="1228675"/>
            <a:ext cx="248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Did you know that pandas don’t hibernate?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/>
              <a:t>When winter approaches, they head lower down their mountain homes to warmer temperatures, where they continue to chomp away on bamboo!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0" name="Google Shape;220;p25"/>
          <p:cNvSpPr txBox="1"/>
          <p:nvPr>
            <p:ph idx="2" type="body"/>
          </p:nvPr>
        </p:nvSpPr>
        <p:spPr>
          <a:xfrm>
            <a:off x="3347974" y="1228675"/>
            <a:ext cx="248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Did you know that a cat uses its whiskers as feelers to determine if a space is too small to squeeze through?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/>
              <a:t>Also, cats love to sleep. A fifteen-year-old cat has probably spent ten years of its life sleeping.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1" name="Google Shape;221;p25"/>
          <p:cNvSpPr txBox="1"/>
          <p:nvPr>
            <p:ph idx="3" type="body"/>
          </p:nvPr>
        </p:nvSpPr>
        <p:spPr>
          <a:xfrm>
            <a:off x="6160309" y="1228675"/>
            <a:ext cx="248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Did you know that elephants can sense storms?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/>
              <a:t>Elephants may be able to detect a thunderstorm from hundreds of miles away, and will head towards it, looking for water.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146_Wake_Template_SlidesMania">
  <a:themeElements>
    <a:clrScheme name="Simple Light">
      <a:dk1>
        <a:srgbClr val="1D1837"/>
      </a:dk1>
      <a:lt1>
        <a:srgbClr val="FFFFFF"/>
      </a:lt1>
      <a:dk2>
        <a:srgbClr val="595959"/>
      </a:dk2>
      <a:lt2>
        <a:srgbClr val="EEEEEE"/>
      </a:lt2>
      <a:accent1>
        <a:srgbClr val="A650A0"/>
      </a:accent1>
      <a:accent2>
        <a:srgbClr val="854080"/>
      </a:accent2>
      <a:accent3>
        <a:srgbClr val="521D54"/>
      </a:accent3>
      <a:accent4>
        <a:srgbClr val="41234C"/>
      </a:accent4>
      <a:accent5>
        <a:srgbClr val="1A182F"/>
      </a:accent5>
      <a:accent6>
        <a:srgbClr val="FFFFFF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