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Class Object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is a blueprint that defines the properties ( attributes ) and functionalities ( methods ) of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act as template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a constructor , which initialize object with Specific values.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Attributes - variables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It represent the characteristics of an object , such as its color , size , or name.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Methods-Function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These defines the action or behaviour that objectt of this class can perform.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optional it can be executed when the object is created.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They are commam=nly used to set the object’s initial state by assigning values to its attributes.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represent a real-world entity in the software field.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is entity with attributes and behaviour defined by its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Object can create a new block of memory in the heaparea.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7632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Relation beteween the class and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2000885"/>
            <a:ext cx="6456045" cy="182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serves as a blueprint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An object is an instance of a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246" t="6075" r="4952" b="4995"/>
          <a:stretch>
            <a:fillRect/>
          </a:stretch>
        </p:blipFill>
        <p:spPr>
          <a:xfrm>
            <a:off x="1303020" y="739140"/>
            <a:ext cx="3850640" cy="3674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2143" t="14509" r="11887" b="14100"/>
          <a:stretch>
            <a:fillRect/>
          </a:stretch>
        </p:blipFill>
        <p:spPr>
          <a:xfrm>
            <a:off x="5627370" y="1341120"/>
            <a:ext cx="2919095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Presentation</Application>
  <PresentationFormat>On-screen Show (16:9)</PresentationFormat>
  <Paragraphs>82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2024-05-18T11:00:00Z</dcterms:created>
  <dcterms:modified xsi:type="dcterms:W3CDTF">2024-07-06T18:25:27Z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E29B1EAB297845DD874963F33F80C5A5_13</vt:lpwstr>
  </property>
  <property fmtid="{D5CDD505-2E9C-101B-9397-08002B2CF9AE}" pid="3" name="KSOProductBuildVer">
    <vt:lpwstr>1033-12.2.0.17119</vt:lpwstr>
  </property>
</Properties>
</file>