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7" r:id="rId6"/>
    <p:sldId id="318" r:id="rId7"/>
    <p:sldId id="319" r:id="rId8"/>
    <p:sldId id="324" r:id="rId9"/>
    <p:sldId id="325" r:id="rId10"/>
    <p:sldId id="32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ABSTRACTION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00785" y="152463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abstraction ?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89455" y="2200275"/>
            <a:ext cx="60204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Telling what is necessary and hiding what is not necessary.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Hiding the internal implementation logic and show only the functionality is known as abstraction.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7645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 method in java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92275" y="1378585"/>
            <a:ext cx="6264910" cy="157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method which does not have any implementation is known as abstract method.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The method should be prefixed with the abstract keyword at the starting and it should be end with the semicolon.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69670" y="272986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53285" y="3265170"/>
            <a:ext cx="2918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abstract void display( );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3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83629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 class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88185" y="1397000"/>
            <a:ext cx="5942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Any class which contains the abstract method then the class is called as Abstract method.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2860" y="21234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abstract class contains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15795" y="2599690"/>
            <a:ext cx="3009900" cy="165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Static variable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Non static variable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Static concrete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Non-static concrete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160010" y="2978150"/>
            <a:ext cx="2467610" cy="727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Constructor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• Abstract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9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4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94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49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45615" y="1010920"/>
            <a:ext cx="6684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It is not possible to create the object for abstract class but we can create the reference variable of the abstract class.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07440" y="1677670"/>
            <a:ext cx="623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Abstract class with respect to inheritance :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22450" y="2253615"/>
            <a:ext cx="6684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It is possible to achieve the inheritance for abstract class and concrete class.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91260" y="2856230"/>
            <a:ext cx="623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Abstract class with respect to inheritance :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65630" y="3366135"/>
            <a:ext cx="66840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1. Make sub-class as abstract.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   or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2. Override the abstract method.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2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07440" y="54927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4" name="Picture 3" descr="abs"/>
          <p:cNvPicPr>
            <a:picLocks noChangeAspect="1"/>
          </p:cNvPicPr>
          <p:nvPr/>
        </p:nvPicPr>
        <p:blipFill>
          <a:blip r:embed="rId1"/>
          <a:srcRect l="5986" t="10719" r="6250" b="10948"/>
          <a:stretch>
            <a:fillRect/>
          </a:stretch>
        </p:blipFill>
        <p:spPr>
          <a:xfrm>
            <a:off x="1163955" y="1048385"/>
            <a:ext cx="3641725" cy="3279775"/>
          </a:xfrm>
          <a:prstGeom prst="rect">
            <a:avLst/>
          </a:prstGeom>
        </p:spPr>
      </p:pic>
      <p:pic>
        <p:nvPicPr>
          <p:cNvPr id="5" name="Picture 4" descr="abs2"/>
          <p:cNvPicPr>
            <a:picLocks noChangeAspect="1"/>
          </p:cNvPicPr>
          <p:nvPr/>
        </p:nvPicPr>
        <p:blipFill>
          <a:blip r:embed="rId2"/>
          <a:srcRect l="6013" t="9691" r="6213" b="10062"/>
          <a:stretch>
            <a:fillRect/>
          </a:stretch>
        </p:blipFill>
        <p:spPr>
          <a:xfrm>
            <a:off x="5009515" y="1048385"/>
            <a:ext cx="3720465" cy="3280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" name="Picture 1" descr="abs op"/>
          <p:cNvPicPr>
            <a:picLocks noChangeAspect="1"/>
          </p:cNvPicPr>
          <p:nvPr/>
        </p:nvPicPr>
        <p:blipFill>
          <a:blip r:embed="rId1"/>
          <a:srcRect l="10657" t="17619" r="10147" b="17258"/>
          <a:stretch>
            <a:fillRect/>
          </a:stretch>
        </p:blipFill>
        <p:spPr>
          <a:xfrm>
            <a:off x="3401060" y="1922145"/>
            <a:ext cx="3859530" cy="18948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00150" y="113474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WPS Presentation</Application>
  <PresentationFormat>On-screen Show (16:9)</PresentationFormat>
  <Paragraphs>92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4</cp:revision>
  <dcterms:created xsi:type="dcterms:W3CDTF">2024-05-18T11:00:00Z</dcterms:created>
  <dcterms:modified xsi:type="dcterms:W3CDTF">2024-06-22T11:48:54Z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317982BA39F94928A97F6500E906E7E2_13</vt:lpwstr>
  </property>
  <property fmtid="{D5CDD505-2E9C-101B-9397-08002B2CF9AE}" pid="3" name="KSOProductBuildVer">
    <vt:lpwstr>1033-12.2.0.17119</vt:lpwstr>
  </property>
</Properties>
</file>