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28" r:id="rId6"/>
    <p:sldId id="329" r:id="rId7"/>
    <p:sldId id="317" r:id="rId8"/>
    <p:sldId id="31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8" userDrawn="1">
          <p15:clr>
            <a:srgbClr val="A4A3A4"/>
          </p15:clr>
        </p15:guide>
        <p15:guide id="2" pos="2876" userDrawn="1">
          <p15:clr>
            <a:srgbClr val="A4A3A4"/>
          </p15:clr>
        </p15:guide>
        <p15:guide id="1" orient="horz" pos="17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8"/>
        <p:guide pos="2876"/>
        <p:guide orient="horz" pos="1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Interface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Interface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223645"/>
            <a:ext cx="60210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 Interface is a class which contains only Abstract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 interface doesnot contains the constructor.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82110" y="2172335"/>
            <a:ext cx="1183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Interface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74540" y="253238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3725" y="3285490"/>
            <a:ext cx="2877185" cy="13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1"/>
            </p:custDataLst>
          </p:nvPr>
        </p:nvCxnSpPr>
        <p:spPr>
          <a:xfrm flipH="1">
            <a:off x="313372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2"/>
            </p:custDataLst>
          </p:nvPr>
        </p:nvCxnSpPr>
        <p:spPr>
          <a:xfrm flipH="1">
            <a:off x="601535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2616835" y="4033520"/>
            <a:ext cx="186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Marker Inteface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5413375" y="4033520"/>
            <a:ext cx="2310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Functional Interface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Marker Interface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569720"/>
            <a:ext cx="60210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 interface does not contain the any abstract method then it is called as the Marker interface.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All methods in the interface are abstract and access specifier in the interface is public.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All methods present in the interface must be override in the Child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76045" y="1640840"/>
            <a:ext cx="3287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Functional Interface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34185" y="2374265"/>
            <a:ext cx="6021070" cy="62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Functional inteface which contains Only one abstract method is called the functional interface.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Text Box 9"/>
          <p:cNvSpPr txBox="1"/>
          <p:nvPr>
            <p:custDataLst>
              <p:tags r:id="rId1"/>
            </p:custDataLst>
          </p:nvPr>
        </p:nvSpPr>
        <p:spPr>
          <a:xfrm>
            <a:off x="1271270" y="560705"/>
            <a:ext cx="15462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900">
                <a:solidFill>
                  <a:srgbClr val="FF0000"/>
                </a:solidFill>
                <a:latin typeface="firacode" charset="0"/>
                <a:cs typeface="firacode" charset="0"/>
              </a:rPr>
              <a:t>Example :</a:t>
            </a:r>
            <a:endParaRPr lang="en-US" sz="19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in1"/>
          <p:cNvPicPr>
            <a:picLocks noChangeAspect="1"/>
          </p:cNvPicPr>
          <p:nvPr/>
        </p:nvPicPr>
        <p:blipFill>
          <a:blip r:embed="rId2"/>
          <a:srcRect l="9179" t="15946" r="9221" b="16231"/>
          <a:stretch>
            <a:fillRect/>
          </a:stretch>
        </p:blipFill>
        <p:spPr>
          <a:xfrm>
            <a:off x="1143635" y="1130935"/>
            <a:ext cx="3878580" cy="2011680"/>
          </a:xfrm>
          <a:prstGeom prst="rect">
            <a:avLst/>
          </a:prstGeom>
        </p:spPr>
      </p:pic>
      <p:pic>
        <p:nvPicPr>
          <p:cNvPr id="3" name="Picture 2" descr="in2"/>
          <p:cNvPicPr>
            <a:picLocks noChangeAspect="1"/>
          </p:cNvPicPr>
          <p:nvPr/>
        </p:nvPicPr>
        <p:blipFill>
          <a:blip r:embed="rId3"/>
          <a:srcRect l="9389" t="15931" r="9111" b="15541"/>
          <a:stretch>
            <a:fillRect/>
          </a:stretch>
        </p:blipFill>
        <p:spPr>
          <a:xfrm>
            <a:off x="5295265" y="2254250"/>
            <a:ext cx="3685540" cy="1981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in3"/>
          <p:cNvPicPr>
            <a:picLocks noChangeAspect="1"/>
          </p:cNvPicPr>
          <p:nvPr/>
        </p:nvPicPr>
        <p:blipFill>
          <a:blip r:embed="rId1"/>
          <a:srcRect l="5616" t="5099" r="5342" b="5160"/>
          <a:stretch>
            <a:fillRect/>
          </a:stretch>
        </p:blipFill>
        <p:spPr>
          <a:xfrm>
            <a:off x="1528445" y="540385"/>
            <a:ext cx="5797550" cy="390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Presentation</Application>
  <PresentationFormat>On-screen Show (16:9)</PresentationFormat>
  <Paragraphs>62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6</cp:revision>
  <dcterms:created xsi:type="dcterms:W3CDTF">2024-05-18T11:00:00Z</dcterms:created>
  <dcterms:modified xsi:type="dcterms:W3CDTF">2024-06-23T11:45:25Z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394CF05ED87343788156E991F8680695_13</vt:lpwstr>
  </property>
  <property fmtid="{D5CDD505-2E9C-101B-9397-08002B2CF9AE}" pid="3" name="KSOProductBuildVer">
    <vt:lpwstr>1033-12.2.0.17119</vt:lpwstr>
  </property>
</Properties>
</file>