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318" r:id="rId5"/>
    <p:sldId id="319" r:id="rId6"/>
    <p:sldId id="320" r:id="rId7"/>
    <p:sldId id="317" r:id="rId8"/>
    <p:sldId id="322" r:id="rId9"/>
    <p:sldId id="323" r:id="rId10"/>
    <p:sldId id="324" r:id="rId11"/>
    <p:sldId id="32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</a:t>
            </a:r>
            <a:r>
              <a:rPr lang="en-GB" dirty="0">
                <a:solidFill>
                  <a:schemeClr val="accent2"/>
                </a:solidFill>
              </a:rPr>
              <a:t>JAVA </a:t>
            </a:r>
            <a:r>
              <a:rPr lang="en-GB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919803" y="2625899"/>
            <a:ext cx="7086596" cy="517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/* Here is where your </a:t>
            </a:r>
            <a:r>
              <a:rPr lang="en-IN" altLang="en-GB" dirty="0"/>
              <a:t>journey for your dream</a:t>
            </a:r>
            <a:r>
              <a:rPr lang="en-GB" dirty="0"/>
              <a:t> begins */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845875" y="1969445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accent6"/>
                </a:solidFill>
              </a:rPr>
              <a:t>      OOPs</a:t>
            </a:r>
            <a:r>
              <a:rPr lang="en-GB" dirty="0">
                <a:solidFill>
                  <a:schemeClr val="accent6"/>
                </a:solidFill>
              </a:rPr>
              <a:t>;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10" y="1759585"/>
            <a:ext cx="506095" cy="1862584"/>
            <a:chOff x="1413525" y="1759900"/>
            <a:chExt cx="506100" cy="2746303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948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  <p:bldP spid="459" grpId="0" build="p"/>
      <p:bldP spid="46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263650" y="539750"/>
            <a:ext cx="3916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What is oops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27860" y="1103630"/>
            <a:ext cx="606361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OOPS- Stands for Object Oriented Programming Structure.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Procedural programming focuses on methods operating on data, whereas object-oriented programming involves creating objects with both data and methods.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397635" y="2463800"/>
            <a:ext cx="3916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Advantages 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054860" y="2926715"/>
            <a:ext cx="606361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OOPS is faster and easier to execute </a:t>
            </a: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clear structure for the programs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OOPS  makes the code easier to maintain, modify and debug to create full reusable applications with less code and shorter development time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4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34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29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39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299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263650" y="539750"/>
            <a:ext cx="3916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Why we need object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063115" y="1111250"/>
            <a:ext cx="54076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TO represent the real world entity in software field.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To create the Object we need blueprint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304925" y="2332355"/>
            <a:ext cx="3916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How to create the object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004695" y="2937510"/>
            <a:ext cx="69557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code" charset="0"/>
                <a:cs typeface="firaccode" charset="0"/>
              </a:rPr>
              <a:t>new is a Keyword.</a:t>
            </a:r>
            <a:endParaRPr lang="en-US" sz="1500">
              <a:solidFill>
                <a:schemeClr val="accent6"/>
              </a:solidFill>
              <a:latin typeface="firaccode" charset="0"/>
              <a:cs typeface="firac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code" charset="0"/>
              <a:cs typeface="firac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code" charset="0"/>
                <a:cs typeface="firaccode" charset="0"/>
              </a:rPr>
              <a:t>It is used to create an object</a:t>
            </a:r>
            <a:endParaRPr lang="en-US" sz="1500">
              <a:solidFill>
                <a:schemeClr val="accent6"/>
              </a:solidFill>
              <a:latin typeface="firaccode" charset="0"/>
              <a:cs typeface="firac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code" charset="0"/>
              <a:cs typeface="firac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code" charset="0"/>
                <a:cs typeface="firaccode" charset="0"/>
              </a:rPr>
              <a:t>And it return address of the object.  A variable is stored the address of object is called non-primitive datatypes.</a:t>
            </a:r>
            <a:endParaRPr lang="en-US" sz="1500">
              <a:solidFill>
                <a:schemeClr val="accent6"/>
              </a:solidFill>
              <a:latin typeface="firaccode" charset="0"/>
              <a:cs typeface="firac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89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64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949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899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263650" y="982345"/>
            <a:ext cx="3916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Pillars of OOPS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66900" y="1652905"/>
            <a:ext cx="614235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Encapsulation.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inheritance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polymorphism 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Abstraction and interface/multiple inheritance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9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44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4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24585" y="582295"/>
            <a:ext cx="4500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Encapsulation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849120" y="1114425"/>
            <a:ext cx="624205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The process of binding  states and behaviour togeather is called the encapsulation.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                                          or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The process of wrapping the states and behaviour of a class in a single unit is called the encapsulation.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In java by default it will support the encapsulation because inside class we are creating a variables and methods.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251585" y="3641090"/>
            <a:ext cx="4500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Advantages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216150" y="4149725"/>
            <a:ext cx="5764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Data security and data validation.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19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3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399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263650" y="680085"/>
            <a:ext cx="3916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Access modifiers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781175" y="1205230"/>
            <a:ext cx="614235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Access modifiers are used to achive the encapsulation.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  <a:sym typeface="+mn-ea"/>
            </a:endParaRPr>
          </a:p>
        </p:txBody>
      </p:sp>
      <p:pic>
        <p:nvPicPr>
          <p:cNvPr id="3" name="Picture 2" descr="encapsulation"/>
          <p:cNvPicPr>
            <a:picLocks noChangeAspect="1"/>
          </p:cNvPicPr>
          <p:nvPr/>
        </p:nvPicPr>
        <p:blipFill>
          <a:blip r:embed="rId1"/>
          <a:srcRect l="1992" t="11829" r="1458" b="10694"/>
          <a:stretch>
            <a:fillRect/>
          </a:stretch>
        </p:blipFill>
        <p:spPr>
          <a:xfrm>
            <a:off x="1668145" y="1653540"/>
            <a:ext cx="6470015" cy="2755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477010" y="1669415"/>
            <a:ext cx="3916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Access modifiers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781175" y="2249805"/>
            <a:ext cx="614235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Java bean class is an example for encapsulation.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386840" y="2753360"/>
            <a:ext cx="3916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What is Java Bean Class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879600" y="3206115"/>
            <a:ext cx="6142355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The Class must be public access specifier.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  <a:sym typeface="+mn-ea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ode" charset="0"/>
              <a:cs typeface="firacode" charset="0"/>
              <a:sym typeface="+mn-ea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The attributes of the class must be private.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  <a:sym typeface="+mn-ea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ode" charset="0"/>
              <a:cs typeface="firacode" charset="0"/>
              <a:sym typeface="+mn-ea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Class should contain public getter and setter method.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781175" y="1062355"/>
            <a:ext cx="61423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Package is nothing but a Collection java Class into a Single folder.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84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19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4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299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9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Picture 2" descr="encap-1"/>
          <p:cNvPicPr>
            <a:picLocks noChangeAspect="1"/>
          </p:cNvPicPr>
          <p:nvPr/>
        </p:nvPicPr>
        <p:blipFill>
          <a:blip r:embed="rId1"/>
          <a:srcRect l="5624" t="6198" r="5297" b="5321"/>
          <a:stretch>
            <a:fillRect/>
          </a:stretch>
        </p:blipFill>
        <p:spPr>
          <a:xfrm>
            <a:off x="4641215" y="634365"/>
            <a:ext cx="4281170" cy="3874770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5055870" y="1174115"/>
            <a:ext cx="1783080" cy="30670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5116830" y="2462530"/>
            <a:ext cx="2106295" cy="161988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1"/>
          </p:cNvCxnSpPr>
          <p:nvPr/>
        </p:nvCxnSpPr>
        <p:spPr>
          <a:xfrm flipH="1" flipV="1">
            <a:off x="3839845" y="1311910"/>
            <a:ext cx="1216025" cy="15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900805" y="3280410"/>
            <a:ext cx="1216025" cy="15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1096645" y="561340"/>
            <a:ext cx="329946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900">
                <a:solidFill>
                  <a:srgbClr val="FF0000"/>
                </a:solidFill>
                <a:latin typeface="firacode" charset="0"/>
                <a:cs typeface="firacode" charset="0"/>
              </a:rPr>
              <a:t>JAVA Bean-Class :</a:t>
            </a:r>
            <a:endParaRPr lang="en-US" sz="19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828165" y="1174115"/>
            <a:ext cx="201168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Private Attributes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889125" y="3127375"/>
            <a:ext cx="201168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Getter and Setter method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9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Picture 2" descr="encap-1"/>
          <p:cNvPicPr>
            <a:picLocks noChangeAspect="1"/>
          </p:cNvPicPr>
          <p:nvPr/>
        </p:nvPicPr>
        <p:blipFill>
          <a:blip r:embed="rId1"/>
          <a:srcRect l="5624" t="6198" r="5297" b="5321"/>
          <a:stretch>
            <a:fillRect/>
          </a:stretch>
        </p:blipFill>
        <p:spPr>
          <a:xfrm>
            <a:off x="4566285" y="634365"/>
            <a:ext cx="4281170" cy="387477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1096645" y="561340"/>
            <a:ext cx="329946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900">
                <a:solidFill>
                  <a:srgbClr val="FF0000"/>
                </a:solidFill>
                <a:latin typeface="firacode" charset="0"/>
                <a:cs typeface="firacode" charset="0"/>
              </a:rPr>
              <a:t>JAVA Bean-Class :</a:t>
            </a:r>
            <a:endParaRPr lang="en-US" sz="19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2" name="Picture 1" descr="encap-2"/>
          <p:cNvPicPr>
            <a:picLocks noChangeAspect="1"/>
          </p:cNvPicPr>
          <p:nvPr/>
        </p:nvPicPr>
        <p:blipFill>
          <a:blip r:embed="rId2"/>
          <a:srcRect l="7103" t="8728" r="7228" b="10123"/>
          <a:stretch>
            <a:fillRect/>
          </a:stretch>
        </p:blipFill>
        <p:spPr>
          <a:xfrm>
            <a:off x="970280" y="1118235"/>
            <a:ext cx="3496945" cy="3024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2021</Words>
  <Application>WPS Presentation</Application>
  <PresentationFormat>On-screen Show (16:9)</PresentationFormat>
  <Paragraphs>122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Arial</vt:lpstr>
      <vt:lpstr>Fira Code</vt:lpstr>
      <vt:lpstr>Segoe Print</vt:lpstr>
      <vt:lpstr>firacode</vt:lpstr>
      <vt:lpstr>Wingdings</vt:lpstr>
      <vt:lpstr>Microsoft YaHei</vt:lpstr>
      <vt:lpstr>Arial Unicode MS</vt:lpstr>
      <vt:lpstr>firaccode</vt:lpstr>
      <vt:lpstr>Programming Language Workshop for Beginners by Slidesgo</vt:lpstr>
      <vt:lpstr>Programming JAVA {</vt:lpstr>
      <vt:lpstr>Programming JAVA {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JAVA {</dc:title>
  <dc:creator>Chandra Sekar .T.M</dc:creator>
  <cp:lastModifiedBy>DELL</cp:lastModifiedBy>
  <cp:revision>3</cp:revision>
  <dcterms:created xsi:type="dcterms:W3CDTF">2024-05-18T11:00:00Z</dcterms:created>
  <dcterms:modified xsi:type="dcterms:W3CDTF">2024-05-19T05:58:24Z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C0DB8EB7F1FB4F48AC36B4813A63DEC1_13</vt:lpwstr>
  </property>
  <property fmtid="{D5CDD505-2E9C-101B-9397-08002B2CF9AE}" pid="3" name="KSOProductBuildVer">
    <vt:lpwstr>1033-12.2.0.16909</vt:lpwstr>
  </property>
</Properties>
</file>