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803" y="262589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45875" y="196944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      POLYMORPHISM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62584"/>
            <a:chOff x="1413525" y="1759900"/>
            <a:chExt cx="506100" cy="274630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4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626745"/>
            <a:ext cx="7033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Example of Method Shadowing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 descr="ms-1"/>
          <p:cNvPicPr>
            <a:picLocks noChangeAspect="1"/>
          </p:cNvPicPr>
          <p:nvPr/>
        </p:nvPicPr>
        <p:blipFill>
          <a:blip r:embed="rId1"/>
          <a:srcRect l="6759" t="6889" r="6806" b="6840"/>
          <a:stretch>
            <a:fillRect/>
          </a:stretch>
        </p:blipFill>
        <p:spPr>
          <a:xfrm>
            <a:off x="3697605" y="1088390"/>
            <a:ext cx="5038725" cy="3446780"/>
          </a:xfrm>
          <a:prstGeom prst="rect">
            <a:avLst/>
          </a:prstGeom>
        </p:spPr>
      </p:pic>
      <p:pic>
        <p:nvPicPr>
          <p:cNvPr id="3" name="Picture 2" descr="ms-2"/>
          <p:cNvPicPr>
            <a:picLocks noChangeAspect="1"/>
          </p:cNvPicPr>
          <p:nvPr/>
        </p:nvPicPr>
        <p:blipFill>
          <a:blip r:embed="rId2"/>
          <a:srcRect l="15841" t="19293" r="16791" b="19167"/>
          <a:stretch>
            <a:fillRect/>
          </a:stretch>
        </p:blipFill>
        <p:spPr>
          <a:xfrm>
            <a:off x="1131570" y="2047240"/>
            <a:ext cx="2297430" cy="1234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9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626745"/>
            <a:ext cx="7033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Example of Variable Shadowing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4" name="Picture 3" descr="Vs-1"/>
          <p:cNvPicPr>
            <a:picLocks noChangeAspect="1"/>
          </p:cNvPicPr>
          <p:nvPr/>
        </p:nvPicPr>
        <p:blipFill>
          <a:blip r:embed="rId1"/>
          <a:srcRect l="6875" t="10358" r="7388" b="10123"/>
          <a:stretch>
            <a:fillRect/>
          </a:stretch>
        </p:blipFill>
        <p:spPr>
          <a:xfrm>
            <a:off x="4203700" y="1118235"/>
            <a:ext cx="4675505" cy="3376930"/>
          </a:xfrm>
          <a:prstGeom prst="rect">
            <a:avLst/>
          </a:prstGeom>
        </p:spPr>
      </p:pic>
      <p:pic>
        <p:nvPicPr>
          <p:cNvPr id="5" name="Picture 4" descr="Vs-2"/>
          <p:cNvPicPr>
            <a:picLocks noChangeAspect="1"/>
          </p:cNvPicPr>
          <p:nvPr/>
        </p:nvPicPr>
        <p:blipFill>
          <a:blip r:embed="rId2"/>
          <a:srcRect l="16542" t="21434" r="17305" b="21394"/>
          <a:stretch>
            <a:fillRect/>
          </a:stretch>
        </p:blipFill>
        <p:spPr>
          <a:xfrm>
            <a:off x="1409700" y="2066290"/>
            <a:ext cx="2418080" cy="1119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626745"/>
            <a:ext cx="7033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Example of Method Overriding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 descr="moride-1"/>
          <p:cNvPicPr>
            <a:picLocks noChangeAspect="1"/>
          </p:cNvPicPr>
          <p:nvPr/>
        </p:nvPicPr>
        <p:blipFill>
          <a:blip r:embed="rId1"/>
          <a:srcRect l="6226" t="6753" r="6546" b="6988"/>
          <a:stretch>
            <a:fillRect/>
          </a:stretch>
        </p:blipFill>
        <p:spPr>
          <a:xfrm>
            <a:off x="3550285" y="1113790"/>
            <a:ext cx="5350510" cy="3311525"/>
          </a:xfrm>
          <a:prstGeom prst="rect">
            <a:avLst/>
          </a:prstGeom>
        </p:spPr>
      </p:pic>
      <p:pic>
        <p:nvPicPr>
          <p:cNvPr id="3" name="Picture 2" descr="moride-2"/>
          <p:cNvPicPr>
            <a:picLocks noChangeAspect="1"/>
          </p:cNvPicPr>
          <p:nvPr/>
        </p:nvPicPr>
        <p:blipFill>
          <a:blip r:embed="rId2"/>
          <a:srcRect l="16012" t="19293" r="16433" b="19366"/>
          <a:stretch>
            <a:fillRect/>
          </a:stretch>
        </p:blipFill>
        <p:spPr>
          <a:xfrm>
            <a:off x="1089025" y="1972945"/>
            <a:ext cx="2040890" cy="1322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7440" y="764540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Polymorphism in java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92275" y="1378585"/>
            <a:ext cx="71056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The Word polymorphism is deriverd from the greek.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The member or object showing a different behaviour with the same name is as polymorphism.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34440" y="2546985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Method Binding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19910" y="3161030"/>
            <a:ext cx="7105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The method caller is associated with its implementation is knowm as method binding.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8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689985" y="1452880"/>
            <a:ext cx="365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rgbClr val="FF0000"/>
                </a:solidFill>
                <a:latin typeface="firacode" charset="0"/>
                <a:cs typeface="firacode" charset="0"/>
              </a:rPr>
              <a:t>Polymorphism</a:t>
            </a:r>
            <a:endParaRPr lang="en-US" sz="18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81525" y="1887855"/>
            <a:ext cx="0" cy="683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1955165" y="3079115"/>
            <a:ext cx="2389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rgbClr val="FF0000"/>
                </a:solidFill>
                <a:latin typeface="firacode" charset="0"/>
                <a:cs typeface="firacode" charset="0"/>
              </a:rPr>
              <a:t>Runtime</a:t>
            </a:r>
            <a:endParaRPr lang="en-US" sz="1800">
              <a:solidFill>
                <a:srgbClr val="FF0000"/>
              </a:solidFill>
              <a:latin typeface="firacode" charset="0"/>
              <a:cs typeface="firacode" charset="0"/>
            </a:endParaRPr>
          </a:p>
          <a:p>
            <a:r>
              <a:rPr lang="en-US" sz="1800">
                <a:solidFill>
                  <a:srgbClr val="FF0000"/>
                </a:solidFill>
                <a:latin typeface="firacode" charset="0"/>
                <a:cs typeface="firacode" charset="0"/>
              </a:rPr>
              <a:t> Polymorphism</a:t>
            </a:r>
            <a:endParaRPr lang="en-US" sz="18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976620" y="3136265"/>
            <a:ext cx="2389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rgbClr val="FF0000"/>
                </a:solidFill>
                <a:latin typeface="firacode" charset="0"/>
                <a:cs typeface="firacode" charset="0"/>
              </a:rPr>
              <a:t>Compile</a:t>
            </a:r>
            <a:endParaRPr lang="en-US" sz="1800">
              <a:solidFill>
                <a:srgbClr val="FF0000"/>
              </a:solidFill>
              <a:latin typeface="firacode" charset="0"/>
              <a:cs typeface="firacode" charset="0"/>
            </a:endParaRPr>
          </a:p>
          <a:p>
            <a:r>
              <a:rPr lang="en-US" sz="1800">
                <a:solidFill>
                  <a:srgbClr val="FF0000"/>
                </a:solidFill>
                <a:latin typeface="firacode" charset="0"/>
                <a:cs typeface="firacode" charset="0"/>
              </a:rPr>
              <a:t> Polymorphism</a:t>
            </a:r>
            <a:endParaRPr lang="en-US" sz="18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98395" y="2580005"/>
            <a:ext cx="4323080" cy="69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98395" y="2595245"/>
            <a:ext cx="8890" cy="532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655435" y="2595245"/>
            <a:ext cx="8890" cy="532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3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42365" y="62484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Compile Polymorphism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38300" y="1199515"/>
            <a:ext cx="65481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The method caller is associated with the method implementation during the compile time by the compiler is known as compile time polymorphism.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94740" y="2265045"/>
            <a:ext cx="6548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It is classfied into Four Types</a:t>
            </a:r>
            <a:endParaRPr lang="en-US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12720" y="2687320"/>
            <a:ext cx="654812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Method Overloading.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Constructor Overloading.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Variable Shadowing.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Method Shadowing.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9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3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3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42365" y="62484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Method Overloading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66875" y="1138555"/>
            <a:ext cx="7256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 Class have more than one method with same method name but different formal argument is called the Method Overloading.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45870" y="1900555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Constructor Overloading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93875" y="2539365"/>
            <a:ext cx="7256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 Class have more than one Constructor with same name but different formal argument is called the Construcor Overloading.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72870" y="324739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Method Shadowing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920875" y="3750945"/>
            <a:ext cx="7256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Parent Class and child have same static method name and same formal argument.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3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92583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Variable Shadowing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01140" y="1579245"/>
            <a:ext cx="7256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 class have same variable name in different scope is called the variable shadowing.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30325" y="2372360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Note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756410" y="2921000"/>
            <a:ext cx="725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Method Shadowing is only applicable for static method Only.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1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8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626745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RunTime PolyMorphism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44320" y="1459865"/>
            <a:ext cx="738822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The method caller is associated with the method implementation during the compile time by the Runtime is known as compile time polymorphism.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Example for Runtime polymorphism is Method Overriding.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87145" y="2994025"/>
            <a:ext cx="427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Method Overriding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55775" y="3639185"/>
            <a:ext cx="73882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When a parent and child Class have a same method name and same number , same type of the argument is called the method overloading 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5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626745"/>
            <a:ext cx="7033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Example of method Overloading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 descr="mo-1"/>
          <p:cNvPicPr>
            <a:picLocks noChangeAspect="1"/>
          </p:cNvPicPr>
          <p:nvPr/>
        </p:nvPicPr>
        <p:blipFill>
          <a:blip r:embed="rId1"/>
          <a:srcRect l="6110" t="8728" r="5971" b="8765"/>
          <a:stretch>
            <a:fillRect/>
          </a:stretch>
        </p:blipFill>
        <p:spPr>
          <a:xfrm>
            <a:off x="4613275" y="1024890"/>
            <a:ext cx="4174490" cy="3504565"/>
          </a:xfrm>
          <a:prstGeom prst="rect">
            <a:avLst/>
          </a:prstGeom>
        </p:spPr>
      </p:pic>
      <p:pic>
        <p:nvPicPr>
          <p:cNvPr id="3" name="Picture 2" descr="mo-2"/>
          <p:cNvPicPr>
            <a:picLocks noChangeAspect="1"/>
          </p:cNvPicPr>
          <p:nvPr/>
        </p:nvPicPr>
        <p:blipFill>
          <a:blip r:embed="rId2"/>
          <a:srcRect l="9666" t="19293" r="9807" b="19475"/>
          <a:stretch>
            <a:fillRect/>
          </a:stretch>
        </p:blipFill>
        <p:spPr>
          <a:xfrm>
            <a:off x="1066800" y="1852930"/>
            <a:ext cx="3295650" cy="214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0145" y="626745"/>
            <a:ext cx="7033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Example of Constructor Overloading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4" name="Picture 3" descr="co-1"/>
          <p:cNvPicPr>
            <a:picLocks noChangeAspect="1"/>
          </p:cNvPicPr>
          <p:nvPr/>
        </p:nvPicPr>
        <p:blipFill>
          <a:blip r:embed="rId1"/>
          <a:srcRect l="5502" t="8728" r="5523" b="8827"/>
          <a:stretch>
            <a:fillRect/>
          </a:stretch>
        </p:blipFill>
        <p:spPr>
          <a:xfrm>
            <a:off x="4471670" y="1273175"/>
            <a:ext cx="4430395" cy="3305810"/>
          </a:xfrm>
          <a:prstGeom prst="rect">
            <a:avLst/>
          </a:prstGeom>
        </p:spPr>
      </p:pic>
      <p:pic>
        <p:nvPicPr>
          <p:cNvPr id="5" name="Picture 4" descr="co-2"/>
          <p:cNvPicPr>
            <a:picLocks noChangeAspect="1"/>
          </p:cNvPicPr>
          <p:nvPr/>
        </p:nvPicPr>
        <p:blipFill>
          <a:blip r:embed="rId2"/>
          <a:srcRect l="8585" t="19511" r="8801" b="18225"/>
          <a:stretch>
            <a:fillRect/>
          </a:stretch>
        </p:blipFill>
        <p:spPr>
          <a:xfrm>
            <a:off x="1068070" y="1496060"/>
            <a:ext cx="3283585" cy="218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2080</Words>
  <Application>WPS Presentation</Application>
  <PresentationFormat>On-screen Show (16:9)</PresentationFormat>
  <Paragraphs>130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Arial</vt:lpstr>
      <vt:lpstr>Fira Code</vt:lpstr>
      <vt:lpstr>Segoe Print</vt:lpstr>
      <vt:lpstr>firacode</vt:lpstr>
      <vt:lpstr>Wingdings</vt:lpstr>
      <vt:lpstr>Microsoft YaHei</vt:lpstr>
      <vt:lpstr>Arial Unicode MS</vt:lpstr>
      <vt:lpstr>Programming Language Workshop for Beginners by Slidesgo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4</cp:revision>
  <dcterms:created xsi:type="dcterms:W3CDTF">2024-05-18T11:00:00Z</dcterms:created>
  <dcterms:modified xsi:type="dcterms:W3CDTF">2024-05-19T16:54:12Z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3244DF75FAAB432B9AADC48D4BA8AE48_13</vt:lpwstr>
  </property>
  <property fmtid="{D5CDD505-2E9C-101B-9397-08002B2CF9AE}" pid="3" name="KSOProductBuildVer">
    <vt:lpwstr>1033-12.2.0.16909</vt:lpwstr>
  </property>
</Properties>
</file>