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14" r:id="rId6"/>
    <p:sldId id="315" r:id="rId7"/>
    <p:sldId id="31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844095" y="198341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Scanner Class</a:t>
            </a:r>
            <a:r>
              <a:rPr lang="en-GB" dirty="0">
                <a:solidFill>
                  <a:schemeClr val="accent6"/>
                </a:solidFill>
              </a:rPr>
              <a:t>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Scanner Class 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644015" y="1318895"/>
            <a:ext cx="6932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Scanner class are used to get the user input in java.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This Scanner Class is found in the java.util package.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To use Scanner Class programmer must import the java.util.Scanner Class.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racode" charset="0"/>
                <a:cs typeface="firracode" charset="0"/>
              </a:rPr>
              <a:t>To access the methods present in the Scanner . programmer must create the object for the Scanner class.</a:t>
            </a:r>
            <a:endParaRPr lang="en-US" sz="1600">
              <a:solidFill>
                <a:schemeClr val="accent6"/>
              </a:solidFill>
              <a:latin typeface="firracode" charset="0"/>
              <a:cs typeface="fir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Scanner"/>
          <p:cNvPicPr>
            <a:picLocks noChangeAspect="1"/>
          </p:cNvPicPr>
          <p:nvPr/>
        </p:nvPicPr>
        <p:blipFill>
          <a:blip r:embed="rId1"/>
          <a:srcRect l="7208" t="16072" r="7049" b="16072"/>
          <a:stretch>
            <a:fillRect/>
          </a:stretch>
        </p:blipFill>
        <p:spPr>
          <a:xfrm>
            <a:off x="2232660" y="617220"/>
            <a:ext cx="5496560" cy="19545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51585" y="2852420"/>
            <a:ext cx="6783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LINE 1 : importing the Scanner Class from the utility package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firacode" charset="0"/>
                <a:cs typeface="firacode" charset="0"/>
              </a:rPr>
              <a:t>System.in</a:t>
            </a: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 ==&gt;part specifies that the scanner should read input from the standard input stream,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656715" y="605155"/>
          <a:ext cx="63995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next().charAt(0)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Reads char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nextShort()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short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nextByte()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Byte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nextInt()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int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nextLong()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Reads Long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nextFloat()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400">
                          <a:sym typeface="+mn-ea"/>
                        </a:rPr>
                        <a:t> Reads Float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nextDouble()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ym typeface="+mn-ea"/>
                        </a:rPr>
                        <a:t>Reads Double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ym typeface="+mn-ea"/>
                        </a:rPr>
                        <a:t> Reads word type of input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nextLine()</a:t>
                      </a:r>
                      <a:endParaRPr lang="en-US"/>
                    </a:p>
                  </a:txBody>
                  <a:tcPr>
                    <a:blipFill>
                      <a:blip r:embed="rId1"/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ym typeface="+mn-ea"/>
                        </a:rPr>
                        <a:t> Reads String type of input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input"/>
          <p:cNvPicPr>
            <a:picLocks noChangeAspect="1"/>
          </p:cNvPicPr>
          <p:nvPr/>
        </p:nvPicPr>
        <p:blipFill>
          <a:blip r:embed="rId1"/>
          <a:srcRect l="6277" t="7618" r="5428" b="7347"/>
          <a:stretch>
            <a:fillRect/>
          </a:stretch>
        </p:blipFill>
        <p:spPr>
          <a:xfrm>
            <a:off x="3855085" y="565785"/>
            <a:ext cx="4843145" cy="40125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4105" y="748665"/>
            <a:ext cx="154114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Example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Presentation</Application>
  <PresentationFormat>On-screen Show (16:9)</PresentationFormat>
  <Paragraphs>85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Footlight MT Light</vt:lpstr>
      <vt:lpstr>Wingdings</vt:lpstr>
      <vt:lpstr>Microsoft YaHei</vt:lpstr>
      <vt:lpstr>Arial Unicode MS</vt:lpstr>
      <vt:lpstr>firracode</vt:lpstr>
      <vt:lpstr>firacode</vt:lpstr>
      <vt:lpstr>Programming Language Workshop for Beginners by Slidesgo</vt:lpstr>
      <vt:lpstr>Programming JAVA {</vt:lpstr>
      <vt:lpstr>Programming {</vt:lpstr>
      <vt:lpstr>Scanner Class 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2</cp:revision>
  <dcterms:created xsi:type="dcterms:W3CDTF">2024-05-16T16:54:58Z</dcterms:created>
  <dcterms:modified xsi:type="dcterms:W3CDTF">2024-05-16T17:32:42Z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DC1F9E02CB1C4083B3276FBE1EE53909_13</vt:lpwstr>
  </property>
  <property fmtid="{D5CDD505-2E9C-101B-9397-08002B2CF9AE}" pid="3" name="KSOProductBuildVer">
    <vt:lpwstr>1033-12.2.0.16909</vt:lpwstr>
  </property>
</Properties>
</file>