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1" r:id="rId7"/>
    <p:sldId id="274" r:id="rId8"/>
    <p:sldId id="273" r:id="rId9"/>
    <p:sldId id="275" r:id="rId10"/>
    <p:sldId id="272" r:id="rId11"/>
    <p:sldId id="263" r:id="rId12"/>
    <p:sldId id="278" r:id="rId13"/>
    <p:sldId id="276" r:id="rId14"/>
    <p:sldId id="279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Inter" panose="020B0604020202020204" charset="0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A593A4-B6D6-4EF7-8EC2-06850861DAAE}">
  <a:tblStyle styleId="{C2A593A4-B6D6-4EF7-8EC2-06850861D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9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947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859cc0c3_0_55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a859cc0c3_0_55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0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62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859cc0c3_0_55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a859cc0c3_0_55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67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a859cc0c3_0_55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a859cc0c3_0_55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84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13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69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0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7900" y="2740750"/>
            <a:ext cx="3242550" cy="286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72020">
            <a:off x="239180" y="-461611"/>
            <a:ext cx="2427491" cy="28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6" y="2926050"/>
            <a:ext cx="1758718" cy="20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29693">
            <a:off x="6649190" y="240144"/>
            <a:ext cx="1807370" cy="14657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77750" y="1481550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373723">
            <a:off x="-395012" y="915751"/>
            <a:ext cx="1763168" cy="208934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320" y="-467843"/>
            <a:ext cx="1415205" cy="12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1179887" y="150127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2089225" y="150127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3" hasCustomPrompt="1"/>
          </p:nvPr>
        </p:nvSpPr>
        <p:spPr>
          <a:xfrm>
            <a:off x="1179887" y="24757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2089225" y="247572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1179887" y="345017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2089225" y="345017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223" y="3554975"/>
            <a:ext cx="2294075" cy="272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50464">
            <a:off x="7273014" y="912059"/>
            <a:ext cx="2161119" cy="255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0164" y="-382850"/>
            <a:ext cx="2535630" cy="20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3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73996" flipH="1">
            <a:off x="7010694" y="3725279"/>
            <a:ext cx="1368981" cy="162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04757">
            <a:off x="749320" y="3559326"/>
            <a:ext cx="1880611" cy="208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-793397" y="-485869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61168">
            <a:off x="7556113" y="-623425"/>
            <a:ext cx="2576275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-417184" y="-332869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273996" flipH="1">
            <a:off x="6803285" y="393330"/>
            <a:ext cx="3005512" cy="357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200000">
            <a:off x="3000283" y="3559324"/>
            <a:ext cx="1764660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73996" flipH="1">
            <a:off x="7848894" y="-68071"/>
            <a:ext cx="1368981" cy="162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04757">
            <a:off x="749320" y="3559326"/>
            <a:ext cx="1880611" cy="208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6940903" y="2276381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24714">
            <a:off x="-921137" y="-299576"/>
            <a:ext cx="2576275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64540">
            <a:off x="5967976" y="-152361"/>
            <a:ext cx="1757600" cy="207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1346">
            <a:off x="170511" y="2984434"/>
            <a:ext cx="3325630" cy="239743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820925" y="2384100"/>
            <a:ext cx="5502300" cy="126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2186" y="3878875"/>
            <a:ext cx="2535630" cy="208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124" y="-420749"/>
            <a:ext cx="1471275" cy="17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74751">
            <a:off x="-1078006" y="-351147"/>
            <a:ext cx="3216737" cy="380854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38725" y="2316475"/>
            <a:ext cx="2303900" cy="27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7955">
            <a:off x="3358330" y="-1280761"/>
            <a:ext cx="2427491" cy="286927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4976975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51" name="Google Shape;5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000" y="3718075"/>
            <a:ext cx="2004350" cy="17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64540">
            <a:off x="6914801" y="3314739"/>
            <a:ext cx="1757600" cy="207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1347">
            <a:off x="-513596" y="-512479"/>
            <a:ext cx="3741343" cy="269710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635493">
            <a:off x="2274795" y="2906403"/>
            <a:ext cx="3216735" cy="380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0164" y="-382850"/>
            <a:ext cx="2535630" cy="20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087" y="0"/>
            <a:ext cx="759352" cy="8975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2186" y="3878875"/>
            <a:ext cx="2535630" cy="208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124" y="-420749"/>
            <a:ext cx="1471275" cy="17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74751">
            <a:off x="-1078006" y="-351147"/>
            <a:ext cx="3216737" cy="380854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ctrTitle"/>
          </p:nvPr>
        </p:nvSpPr>
        <p:spPr>
          <a:xfrm>
            <a:off x="1677750" y="1481550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- Installation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768766" y="1231715"/>
            <a:ext cx="729014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Variables are used to store data values like numbers, strings or lists.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46D20442-9C60-2C32-6C91-33062205C916}"/>
              </a:ext>
            </a:extLst>
          </p:cNvPr>
          <p:cNvSpPr txBox="1"/>
          <p:nvPr/>
        </p:nvSpPr>
        <p:spPr>
          <a:xfrm>
            <a:off x="817199" y="2265608"/>
            <a:ext cx="7509602" cy="111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Variables are dynamically typed, meaning you don’t need to declare their type and they can change type as needed.</a:t>
            </a:r>
            <a:b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</a:t>
            </a:r>
            <a:r>
              <a:rPr lang="en-I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X</a:t>
            </a:r>
            <a:r>
              <a:rPr lang="en"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‘hello’</a:t>
            </a:r>
          </a:p>
        </p:txBody>
      </p:sp>
    </p:spTree>
    <p:extLst>
      <p:ext uri="{BB962C8B-B14F-4D97-AF65-F5344CB8AC3E}">
        <p14:creationId xmlns:p14="http://schemas.microsoft.com/office/powerpoint/2010/main" val="354832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to create Variables</a:t>
            </a:r>
            <a:endParaRPr dirty="0"/>
          </a:p>
        </p:txBody>
      </p:sp>
      <p:sp>
        <p:nvSpPr>
          <p:cNvPr id="228" name="Google Shape;228;p33"/>
          <p:cNvSpPr txBox="1"/>
          <p:nvPr/>
        </p:nvSpPr>
        <p:spPr>
          <a:xfrm>
            <a:off x="774177" y="1206106"/>
            <a:ext cx="7814238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variable name must start with a letter or the underscore character.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Google Shape;228;p33">
            <a:extLst>
              <a:ext uri="{FF2B5EF4-FFF2-40B4-BE49-F238E27FC236}">
                <a16:creationId xmlns:a16="http://schemas.microsoft.com/office/drawing/2014/main" id="{26D9D420-19E2-DEC7-3B18-E26BC84CD112}"/>
              </a:ext>
            </a:extLst>
          </p:cNvPr>
          <p:cNvSpPr txBox="1"/>
          <p:nvPr/>
        </p:nvSpPr>
        <p:spPr>
          <a:xfrm>
            <a:off x="774177" y="1938468"/>
            <a:ext cx="7703999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variable name can only contain alpha-numeric characters and underscores (A-Z, 0-9 and _ ).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Google Shape;228;p33">
            <a:extLst>
              <a:ext uri="{FF2B5EF4-FFF2-40B4-BE49-F238E27FC236}">
                <a16:creationId xmlns:a16="http://schemas.microsoft.com/office/drawing/2014/main" id="{CD312984-6BC4-1E50-51A9-7995762B16F4}"/>
              </a:ext>
            </a:extLst>
          </p:cNvPr>
          <p:cNvSpPr txBox="1"/>
          <p:nvPr/>
        </p:nvSpPr>
        <p:spPr>
          <a:xfrm>
            <a:off x="720000" y="3907429"/>
            <a:ext cx="7704000" cy="90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variable nme cannot be any of the Python keywords(break, continue,while etc…).</a:t>
            </a:r>
          </a:p>
        </p:txBody>
      </p:sp>
      <p:sp>
        <p:nvSpPr>
          <p:cNvPr id="5" name="Google Shape;228;p33">
            <a:extLst>
              <a:ext uri="{FF2B5EF4-FFF2-40B4-BE49-F238E27FC236}">
                <a16:creationId xmlns:a16="http://schemas.microsoft.com/office/drawing/2014/main" id="{F2F82A2B-3AEC-EC2B-1E78-E0C87D123A01}"/>
              </a:ext>
            </a:extLst>
          </p:cNvPr>
          <p:cNvSpPr txBox="1"/>
          <p:nvPr/>
        </p:nvSpPr>
        <p:spPr>
          <a:xfrm>
            <a:off x="720000" y="3175067"/>
            <a:ext cx="7409123" cy="73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Variable names are case-sensitive(myvar, Myvar, MYVAR are three different variables).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Google Shape;228;p33">
            <a:extLst>
              <a:ext uri="{FF2B5EF4-FFF2-40B4-BE49-F238E27FC236}">
                <a16:creationId xmlns:a16="http://schemas.microsoft.com/office/drawing/2014/main" id="{D46C53DF-3AE7-C935-EB48-309A42E172FB}"/>
              </a:ext>
            </a:extLst>
          </p:cNvPr>
          <p:cNvSpPr txBox="1"/>
          <p:nvPr/>
        </p:nvSpPr>
        <p:spPr>
          <a:xfrm>
            <a:off x="720000" y="2709760"/>
            <a:ext cx="597386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variable name cannot start with a number.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Assigning Multiple Values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30547-172C-EB1C-EE40-A3B90FA3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1159558"/>
            <a:ext cx="6291188" cy="33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6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62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Datatypes</a:t>
            </a:r>
            <a:endParaRPr dirty="0"/>
          </a:p>
        </p:txBody>
      </p:sp>
      <p:sp>
        <p:nvSpPr>
          <p:cNvPr id="228" name="Google Shape;228;p33"/>
          <p:cNvSpPr txBox="1"/>
          <p:nvPr/>
        </p:nvSpPr>
        <p:spPr>
          <a:xfrm>
            <a:off x="774177" y="1206106"/>
            <a:ext cx="7814238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Datatypes is used to mention the type of data stored in a variable.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Google Shape;228;p33">
            <a:extLst>
              <a:ext uri="{FF2B5EF4-FFF2-40B4-BE49-F238E27FC236}">
                <a16:creationId xmlns:a16="http://schemas.microsoft.com/office/drawing/2014/main" id="{26D9D420-19E2-DEC7-3B18-E26BC84CD112}"/>
              </a:ext>
            </a:extLst>
          </p:cNvPr>
          <p:cNvSpPr txBox="1"/>
          <p:nvPr/>
        </p:nvSpPr>
        <p:spPr>
          <a:xfrm>
            <a:off x="774177" y="1806829"/>
            <a:ext cx="7703999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different Datatypes are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</a:t>
            </a:r>
          </a:p>
        </p:txBody>
      </p:sp>
      <p:sp>
        <p:nvSpPr>
          <p:cNvPr id="5" name="Google Shape;228;p33">
            <a:extLst>
              <a:ext uri="{FF2B5EF4-FFF2-40B4-BE49-F238E27FC236}">
                <a16:creationId xmlns:a16="http://schemas.microsoft.com/office/drawing/2014/main" id="{F2F82A2B-3AEC-EC2B-1E78-E0C87D123A01}"/>
              </a:ext>
            </a:extLst>
          </p:cNvPr>
          <p:cNvSpPr txBox="1"/>
          <p:nvPr/>
        </p:nvSpPr>
        <p:spPr>
          <a:xfrm>
            <a:off x="3833590" y="2373701"/>
            <a:ext cx="1872729" cy="174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List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Tuple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Dict</a:t>
            </a:r>
          </a:p>
        </p:txBody>
      </p:sp>
      <p:sp>
        <p:nvSpPr>
          <p:cNvPr id="6" name="Google Shape;228;p33">
            <a:extLst>
              <a:ext uri="{FF2B5EF4-FFF2-40B4-BE49-F238E27FC236}">
                <a16:creationId xmlns:a16="http://schemas.microsoft.com/office/drawing/2014/main" id="{D46C53DF-3AE7-C935-EB48-309A42E172FB}"/>
              </a:ext>
            </a:extLst>
          </p:cNvPr>
          <p:cNvSpPr txBox="1"/>
          <p:nvPr/>
        </p:nvSpPr>
        <p:spPr>
          <a:xfrm>
            <a:off x="1796447" y="2264146"/>
            <a:ext cx="1548638" cy="185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loat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ool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range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99967-CB62-588A-34EB-CAEAED08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456" y="1922906"/>
            <a:ext cx="3243925" cy="25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1802113" y="120062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Installation</a:t>
            </a:r>
            <a:endParaRPr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2"/>
          </p:nvPr>
        </p:nvSpPr>
        <p:spPr>
          <a:xfrm>
            <a:off x="981701" y="1286262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3"/>
          </p:nvPr>
        </p:nvSpPr>
        <p:spPr>
          <a:xfrm>
            <a:off x="981701" y="2769382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4"/>
          </p:nvPr>
        </p:nvSpPr>
        <p:spPr>
          <a:xfrm>
            <a:off x="1814305" y="3442798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5"/>
          </p:nvPr>
        </p:nvSpPr>
        <p:spPr>
          <a:xfrm>
            <a:off x="981701" y="3560137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6"/>
          </p:nvPr>
        </p:nvSpPr>
        <p:spPr>
          <a:xfrm>
            <a:off x="1814305" y="1995524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92063">
            <a:off x="6786932" y="2450498"/>
            <a:ext cx="2817837" cy="23218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27">
            <a:extLst>
              <a:ext uri="{FF2B5EF4-FFF2-40B4-BE49-F238E27FC236}">
                <a16:creationId xmlns:a16="http://schemas.microsoft.com/office/drawing/2014/main" id="{C64EB6EB-70E7-D76F-F12F-EB236FDF7432}"/>
              </a:ext>
            </a:extLst>
          </p:cNvPr>
          <p:cNvSpPr txBox="1">
            <a:spLocks/>
          </p:cNvSpPr>
          <p:nvPr/>
        </p:nvSpPr>
        <p:spPr>
          <a:xfrm>
            <a:off x="1781938" y="2664469"/>
            <a:ext cx="4179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V</a:t>
            </a:r>
            <a:r>
              <a:rPr lang="en-IN" dirty="0" err="1"/>
              <a:t>ariables</a:t>
            </a:r>
            <a:r>
              <a:rPr lang="en-IN" dirty="0"/>
              <a:t> </a:t>
            </a:r>
          </a:p>
        </p:txBody>
      </p:sp>
      <p:sp>
        <p:nvSpPr>
          <p:cNvPr id="5" name="Google Shape;163;p27">
            <a:extLst>
              <a:ext uri="{FF2B5EF4-FFF2-40B4-BE49-F238E27FC236}">
                <a16:creationId xmlns:a16="http://schemas.microsoft.com/office/drawing/2014/main" id="{7BED3265-204D-1C43-2BCD-E7005936445B}"/>
              </a:ext>
            </a:extLst>
          </p:cNvPr>
          <p:cNvSpPr txBox="1">
            <a:spLocks/>
          </p:cNvSpPr>
          <p:nvPr/>
        </p:nvSpPr>
        <p:spPr>
          <a:xfrm>
            <a:off x="981701" y="2077017"/>
            <a:ext cx="7335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Installation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Python ?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CB32E-9E30-7931-C1B7-FD679BD1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52" y="2814543"/>
            <a:ext cx="4686954" cy="838317"/>
          </a:xfrm>
          <a:prstGeom prst="rect">
            <a:avLst/>
          </a:prstGeom>
        </p:spPr>
      </p:pic>
      <p:sp>
        <p:nvSpPr>
          <p:cNvPr id="12" name="Google Shape;201;p30">
            <a:extLst>
              <a:ext uri="{FF2B5EF4-FFF2-40B4-BE49-F238E27FC236}">
                <a16:creationId xmlns:a16="http://schemas.microsoft.com/office/drawing/2014/main" id="{AE85FB29-7331-CF9C-04BE-3E264D1BDF57}"/>
              </a:ext>
            </a:extLst>
          </p:cNvPr>
          <p:cNvSpPr txBox="1"/>
          <p:nvPr/>
        </p:nvSpPr>
        <p:spPr>
          <a:xfrm>
            <a:off x="768766" y="1491437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Open your browser and go to site : </a:t>
            </a:r>
            <a:r>
              <a:rPr lang="en-I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https://www.python.org/downloads/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Installation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F6464E-C9C1-1C84-E6A4-5EF57AFD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993180"/>
            <a:ext cx="7508568" cy="2442416"/>
          </a:xfrm>
          <a:prstGeom prst="rect">
            <a:avLst/>
          </a:prstGeom>
        </p:spPr>
      </p:pic>
      <p:sp>
        <p:nvSpPr>
          <p:cNvPr id="4" name="Google Shape;201;p30">
            <a:extLst>
              <a:ext uri="{FF2B5EF4-FFF2-40B4-BE49-F238E27FC236}">
                <a16:creationId xmlns:a16="http://schemas.microsoft.com/office/drawing/2014/main" id="{384BB3F7-406F-5B93-BEF4-E54353555E92}"/>
              </a:ext>
            </a:extLst>
          </p:cNvPr>
          <p:cNvSpPr txBox="1"/>
          <p:nvPr/>
        </p:nvSpPr>
        <p:spPr>
          <a:xfrm>
            <a:off x="720000" y="1124720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Click the download button to install the latest python version in your system.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Installation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C4A191-9345-F7AB-978A-ADF1698E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72" y="2441125"/>
            <a:ext cx="1362265" cy="1724266"/>
          </a:xfrm>
          <a:prstGeom prst="rect">
            <a:avLst/>
          </a:prstGeom>
        </p:spPr>
      </p:pic>
      <p:sp>
        <p:nvSpPr>
          <p:cNvPr id="6" name="Google Shape;201;p30">
            <a:extLst>
              <a:ext uri="{FF2B5EF4-FFF2-40B4-BE49-F238E27FC236}">
                <a16:creationId xmlns:a16="http://schemas.microsoft.com/office/drawing/2014/main" id="{ED84025A-FFBC-6422-3A27-139298C5E551}"/>
              </a:ext>
            </a:extLst>
          </p:cNvPr>
          <p:cNvSpPr txBox="1"/>
          <p:nvPr/>
        </p:nvSpPr>
        <p:spPr>
          <a:xfrm>
            <a:off x="768766" y="1231715"/>
            <a:ext cx="765523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your system go to downloads folder and then open the python file which is downloaded now and then click install.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2386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733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1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</a:t>
            </a:r>
            <a:endParaRPr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768766" y="1231716"/>
            <a:ext cx="7290144" cy="50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Comments can be used to make the code more readable.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46D20442-9C60-2C32-6C91-33062205C916}"/>
              </a:ext>
            </a:extLst>
          </p:cNvPr>
          <p:cNvSpPr txBox="1"/>
          <p:nvPr/>
        </p:nvSpPr>
        <p:spPr>
          <a:xfrm>
            <a:off x="768766" y="17999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Comments can be used to prevent execution while testing code.</a:t>
            </a:r>
          </a:p>
        </p:txBody>
      </p:sp>
      <p:sp>
        <p:nvSpPr>
          <p:cNvPr id="3" name="Google Shape;201;p30">
            <a:extLst>
              <a:ext uri="{FF2B5EF4-FFF2-40B4-BE49-F238E27FC236}">
                <a16:creationId xmlns:a16="http://schemas.microsoft.com/office/drawing/2014/main" id="{AD351E6C-6DE1-95D9-55B3-90D3EB01C164}"/>
              </a:ext>
            </a:extLst>
          </p:cNvPr>
          <p:cNvSpPr txBox="1"/>
          <p:nvPr/>
        </p:nvSpPr>
        <p:spPr>
          <a:xfrm>
            <a:off x="865623" y="3454843"/>
            <a:ext cx="7193287" cy="124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Multi Line Comments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accent6">
                    <a:lumMod val="65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“ ” ”This is a multi-line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accent6">
                    <a:lumMod val="65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	  comment “ “ “</a:t>
            </a:r>
          </a:p>
        </p:txBody>
      </p:sp>
      <p:sp>
        <p:nvSpPr>
          <p:cNvPr id="4" name="Google Shape;201;p30">
            <a:extLst>
              <a:ext uri="{FF2B5EF4-FFF2-40B4-BE49-F238E27FC236}">
                <a16:creationId xmlns:a16="http://schemas.microsoft.com/office/drawing/2014/main" id="{3EF92CF1-AB08-725C-21DD-DBD429DC3ED0}"/>
              </a:ext>
            </a:extLst>
          </p:cNvPr>
          <p:cNvSpPr txBox="1"/>
          <p:nvPr/>
        </p:nvSpPr>
        <p:spPr>
          <a:xfrm>
            <a:off x="817194" y="2571750"/>
            <a:ext cx="7193287" cy="78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Single Line Comment: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 dirty="0">
                <a:solidFill>
                  <a:schemeClr val="accent6">
                    <a:lumMod val="65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# This is a comment</a:t>
            </a:r>
            <a:endParaRPr sz="1800" dirty="0">
              <a:solidFill>
                <a:schemeClr val="accent6">
                  <a:lumMod val="65000"/>
                </a:schemeClr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2480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776274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 Functions by Slidesgo">
  <a:themeElements>
    <a:clrScheme name="Simple Light">
      <a:dk1>
        <a:srgbClr val="18134B"/>
      </a:dk1>
      <a:lt1>
        <a:srgbClr val="E6F2FF"/>
      </a:lt1>
      <a:dk2>
        <a:srgbClr val="FFFFFF"/>
      </a:dk2>
      <a:lt2>
        <a:srgbClr val="FB9803"/>
      </a:lt2>
      <a:accent1>
        <a:srgbClr val="FFE096"/>
      </a:accent1>
      <a:accent2>
        <a:srgbClr val="5B92F0"/>
      </a:accent2>
      <a:accent3>
        <a:srgbClr val="4402B9"/>
      </a:accent3>
      <a:accent4>
        <a:srgbClr val="7B2DD3"/>
      </a:accent4>
      <a:accent5>
        <a:srgbClr val="A5579D"/>
      </a:accent5>
      <a:accent6>
        <a:srgbClr val="FFFFFF"/>
      </a:accent6>
      <a:hlink>
        <a:srgbClr val="1813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296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Inter</vt:lpstr>
      <vt:lpstr>Arial</vt:lpstr>
      <vt:lpstr>Anaheim</vt:lpstr>
      <vt:lpstr>Poppins</vt:lpstr>
      <vt:lpstr>Composite Functions by Slidesgo</vt:lpstr>
      <vt:lpstr>Python - Installation</vt:lpstr>
      <vt:lpstr>Table of contents</vt:lpstr>
      <vt:lpstr>Python Installation</vt:lpstr>
      <vt:lpstr>What is Python ?</vt:lpstr>
      <vt:lpstr>Python Installation</vt:lpstr>
      <vt:lpstr>Python Installation</vt:lpstr>
      <vt:lpstr>Comments</vt:lpstr>
      <vt:lpstr>Comments</vt:lpstr>
      <vt:lpstr>Variables</vt:lpstr>
      <vt:lpstr>Variables</vt:lpstr>
      <vt:lpstr>Rules to create Variables</vt:lpstr>
      <vt:lpstr>Assigning Multiple Values</vt:lpstr>
      <vt:lpstr>Datatypes</vt:lpstr>
      <vt:lpstr>Datatypes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Nandhakumar S</cp:lastModifiedBy>
  <cp:revision>6</cp:revision>
  <dcterms:modified xsi:type="dcterms:W3CDTF">2024-07-01T01:53:24Z</dcterms:modified>
</cp:coreProperties>
</file>