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80" r:id="rId9"/>
    <p:sldId id="275" r:id="rId10"/>
    <p:sldId id="272" r:id="rId11"/>
    <p:sldId id="263" r:id="rId12"/>
    <p:sldId id="281" r:id="rId13"/>
    <p:sldId id="282" r:id="rId14"/>
    <p:sldId id="283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A593A4-B6D6-4EF7-8EC2-06850861DAAE}">
  <a:tblStyle styleId="{C2A593A4-B6D6-4EF7-8EC2-06850861D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94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12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7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5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a859cc0c3_0_55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a859cc0c3_0_55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13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69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59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7900" y="2740750"/>
            <a:ext cx="3242550" cy="286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72020">
            <a:off x="239180" y="-461611"/>
            <a:ext cx="2427491" cy="2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" y="2926050"/>
            <a:ext cx="1758718" cy="20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9693">
            <a:off x="6649190" y="240144"/>
            <a:ext cx="1807370" cy="1465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73723">
            <a:off x="-395012" y="915751"/>
            <a:ext cx="1763168" cy="208934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320" y="-467843"/>
            <a:ext cx="1415205" cy="12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179887" y="15012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2089225" y="15012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1179887" y="24757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2089225" y="247572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1179887" y="34501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2089225" y="34501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223" y="3554975"/>
            <a:ext cx="2294075" cy="27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50464">
            <a:off x="7273014" y="912059"/>
            <a:ext cx="2161119" cy="255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010694" y="3725279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-793397" y="-485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61168">
            <a:off x="7556113" y="-623425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17184" y="-332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73996" flipH="1">
            <a:off x="6803285" y="393330"/>
            <a:ext cx="3005512" cy="357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00000">
            <a:off x="3000283" y="3559324"/>
            <a:ext cx="1764660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848894" y="-68071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6940903" y="2276381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24714">
            <a:off x="-921137" y="-299576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5967976" y="-152361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6">
            <a:off x="170511" y="2984434"/>
            <a:ext cx="3325630" cy="239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820925" y="2384100"/>
            <a:ext cx="5502300" cy="126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8725" y="2316475"/>
            <a:ext cx="2303900" cy="27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7955">
            <a:off x="3358330" y="-1280761"/>
            <a:ext cx="2427491" cy="286927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" name="Google Shape;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000" y="3718075"/>
            <a:ext cx="2004350" cy="17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6914801" y="3314739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7">
            <a:off x="-513596" y="-512479"/>
            <a:ext cx="3741343" cy="269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35493">
            <a:off x="2274795" y="2906403"/>
            <a:ext cx="3216735" cy="380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87" y="0"/>
            <a:ext cx="759352" cy="8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954442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 and Expressions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Expressions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5"/>
            <a:ext cx="7290144" cy="111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 expression is a combination of operators and operands(variables or constants on which the operators work) that is interpreted to produce some other value.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817199" y="2571749"/>
            <a:ext cx="7509602" cy="134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Constant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Has only constant values.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x = 3+5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print(x)        </a:t>
            </a:r>
          </a:p>
        </p:txBody>
      </p:sp>
    </p:spTree>
    <p:extLst>
      <p:ext uri="{BB962C8B-B14F-4D97-AF65-F5344CB8AC3E}">
        <p14:creationId xmlns:p14="http://schemas.microsoft.com/office/powerpoint/2010/main" val="35483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Expressions</a:t>
            </a:r>
            <a:endParaRPr dirty="0"/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AEFFD469-E2C4-E782-0C50-A65F1358D16C}"/>
              </a:ext>
            </a:extLst>
          </p:cNvPr>
          <p:cNvSpPr txBox="1"/>
          <p:nvPr/>
        </p:nvSpPr>
        <p:spPr>
          <a:xfrm>
            <a:off x="860040" y="1186024"/>
            <a:ext cx="4571452" cy="134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Arithmetic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Combination of numeric values, operators &amp; sometimes paratheses. The result is a numeric value.</a:t>
            </a:r>
          </a:p>
        </p:txBody>
      </p:sp>
      <p:sp>
        <p:nvSpPr>
          <p:cNvPr id="9" name="Google Shape;201;p30">
            <a:extLst>
              <a:ext uri="{FF2B5EF4-FFF2-40B4-BE49-F238E27FC236}">
                <a16:creationId xmlns:a16="http://schemas.microsoft.com/office/drawing/2014/main" id="{28273882-4B3C-8CFD-D651-CE2495CC8BE0}"/>
              </a:ext>
            </a:extLst>
          </p:cNvPr>
          <p:cNvSpPr txBox="1"/>
          <p:nvPr/>
        </p:nvSpPr>
        <p:spPr>
          <a:xfrm>
            <a:off x="860040" y="2959960"/>
            <a:ext cx="4571452" cy="134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Integral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Produce only integer results after all computations and type conversions.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CFA2E-8C4C-AE2B-ACD3-E8796568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92" y="524112"/>
            <a:ext cx="2726855" cy="1932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0817E-AF06-8FB6-906B-0994075C5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03" y="2673922"/>
            <a:ext cx="2209367" cy="20245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Expressions</a:t>
            </a:r>
            <a:endParaRPr dirty="0"/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AEFFD469-E2C4-E782-0C50-A65F1358D16C}"/>
              </a:ext>
            </a:extLst>
          </p:cNvPr>
          <p:cNvSpPr txBox="1"/>
          <p:nvPr/>
        </p:nvSpPr>
        <p:spPr>
          <a:xfrm>
            <a:off x="860040" y="1186024"/>
            <a:ext cx="4571452" cy="134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Floating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Produce floating point numbers as result after all computations and type conversions.</a:t>
            </a:r>
          </a:p>
        </p:txBody>
      </p:sp>
      <p:sp>
        <p:nvSpPr>
          <p:cNvPr id="9" name="Google Shape;201;p30">
            <a:extLst>
              <a:ext uri="{FF2B5EF4-FFF2-40B4-BE49-F238E27FC236}">
                <a16:creationId xmlns:a16="http://schemas.microsoft.com/office/drawing/2014/main" id="{28273882-4B3C-8CFD-D651-CE2495CC8BE0}"/>
              </a:ext>
            </a:extLst>
          </p:cNvPr>
          <p:cNvSpPr txBox="1"/>
          <p:nvPr/>
        </p:nvSpPr>
        <p:spPr>
          <a:xfrm>
            <a:off x="860040" y="2789272"/>
            <a:ext cx="4810072" cy="174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Relational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Arithmetic expressions are evaluted first and then compared to relational operation and produce boolean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7E03-78FF-0A0D-57F2-A499AA92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77" y="824227"/>
            <a:ext cx="1732930" cy="1543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F41BD-05D3-8F56-0C94-A69C7DD5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77" y="2776188"/>
            <a:ext cx="1732930" cy="16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Expressions</a:t>
            </a:r>
            <a:endParaRPr dirty="0"/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AEFFD469-E2C4-E782-0C50-A65F1358D16C}"/>
              </a:ext>
            </a:extLst>
          </p:cNvPr>
          <p:cNvSpPr txBox="1"/>
          <p:nvPr/>
        </p:nvSpPr>
        <p:spPr>
          <a:xfrm>
            <a:off x="860040" y="1186024"/>
            <a:ext cx="4571452" cy="134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Logical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Results are either in True or False. It basically specifies one or more conditions.</a:t>
            </a:r>
          </a:p>
        </p:txBody>
      </p:sp>
      <p:sp>
        <p:nvSpPr>
          <p:cNvPr id="9" name="Google Shape;201;p30">
            <a:extLst>
              <a:ext uri="{FF2B5EF4-FFF2-40B4-BE49-F238E27FC236}">
                <a16:creationId xmlns:a16="http://schemas.microsoft.com/office/drawing/2014/main" id="{28273882-4B3C-8CFD-D651-CE2495CC8BE0}"/>
              </a:ext>
            </a:extLst>
          </p:cNvPr>
          <p:cNvSpPr txBox="1"/>
          <p:nvPr/>
        </p:nvSpPr>
        <p:spPr>
          <a:xfrm>
            <a:off x="860040" y="2959960"/>
            <a:ext cx="4571452" cy="134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Bitwise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Computations are performed at bit level.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451E4-E0EB-74C3-8CEF-A18C1665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85" y="524439"/>
            <a:ext cx="2435521" cy="2047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D4C4B-2326-1E8F-6424-A1FC34F5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320" y="2810816"/>
            <a:ext cx="2435520" cy="18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Expressions</a:t>
            </a:r>
            <a:endParaRPr dirty="0"/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AEFFD469-E2C4-E782-0C50-A65F1358D16C}"/>
              </a:ext>
            </a:extLst>
          </p:cNvPr>
          <p:cNvSpPr txBox="1"/>
          <p:nvPr/>
        </p:nvSpPr>
        <p:spPr>
          <a:xfrm>
            <a:off x="860040" y="1186025"/>
            <a:ext cx="7704000" cy="103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Combinational Expressions: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 different types of expressions in a single expression.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068F9-1897-F71E-62A4-7C6452BA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8" y="1999488"/>
            <a:ext cx="3980098" cy="26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873059" y="1258429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2"/>
          </p:nvPr>
        </p:nvSpPr>
        <p:spPr>
          <a:xfrm>
            <a:off x="1006085" y="1347222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1006085" y="3171718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1873059" y="2205000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 Precedence</a:t>
            </a:r>
            <a:endParaRPr dirty="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92063">
            <a:off x="6786932" y="2450498"/>
            <a:ext cx="2817837" cy="2321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27">
            <a:extLst>
              <a:ext uri="{FF2B5EF4-FFF2-40B4-BE49-F238E27FC236}">
                <a16:creationId xmlns:a16="http://schemas.microsoft.com/office/drawing/2014/main" id="{C64EB6EB-70E7-D76F-F12F-EB236FDF7432}"/>
              </a:ext>
            </a:extLst>
          </p:cNvPr>
          <p:cNvSpPr txBox="1">
            <a:spLocks/>
          </p:cNvSpPr>
          <p:nvPr/>
        </p:nvSpPr>
        <p:spPr>
          <a:xfrm>
            <a:off x="1806322" y="3066805"/>
            <a:ext cx="417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Expressions</a:t>
            </a:r>
            <a:endParaRPr lang="en-IN" dirty="0"/>
          </a:p>
        </p:txBody>
      </p:sp>
      <p:sp>
        <p:nvSpPr>
          <p:cNvPr id="5" name="Google Shape;163;p27">
            <a:extLst>
              <a:ext uri="{FF2B5EF4-FFF2-40B4-BE49-F238E27FC236}">
                <a16:creationId xmlns:a16="http://schemas.microsoft.com/office/drawing/2014/main" id="{7BED3265-204D-1C43-2BCD-E7005936445B}"/>
              </a:ext>
            </a:extLst>
          </p:cNvPr>
          <p:cNvSpPr txBox="1">
            <a:spLocks/>
          </p:cNvSpPr>
          <p:nvPr/>
        </p:nvSpPr>
        <p:spPr>
          <a:xfrm>
            <a:off x="1006085" y="2284281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12" name="Google Shape;201;p30">
            <a:extLst>
              <a:ext uri="{FF2B5EF4-FFF2-40B4-BE49-F238E27FC236}">
                <a16:creationId xmlns:a16="http://schemas.microsoft.com/office/drawing/2014/main" id="{AE85FB29-7331-CF9C-04BE-3E264D1BDF57}"/>
              </a:ext>
            </a:extLst>
          </p:cNvPr>
          <p:cNvSpPr txBox="1"/>
          <p:nvPr/>
        </p:nvSpPr>
        <p:spPr>
          <a:xfrm>
            <a:off x="768766" y="1491437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Arithmetic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+, -, *, /, %, **, //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5A6B0AA1-268C-E6E6-1581-B8BBDA965CFB}"/>
              </a:ext>
            </a:extLst>
          </p:cNvPr>
          <p:cNvSpPr txBox="1"/>
          <p:nvPr/>
        </p:nvSpPr>
        <p:spPr>
          <a:xfrm>
            <a:off x="720000" y="2345881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Assignment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=, +=, -=, *=, /=, %=, //=, **=, &amp;=, |=, ^=, &gt;&gt;=, &lt;&lt;=, :=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56FEB80E-EE47-1D15-0AD1-103B7C7B7AC3}"/>
              </a:ext>
            </a:extLst>
          </p:cNvPr>
          <p:cNvSpPr txBox="1"/>
          <p:nvPr/>
        </p:nvSpPr>
        <p:spPr>
          <a:xfrm>
            <a:off x="768766" y="3302953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Comparison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==, !=, &gt;, &lt;, &gt;=, &lt;=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1B271391-D019-A861-3879-66DC18E455A5}"/>
              </a:ext>
            </a:extLst>
          </p:cNvPr>
          <p:cNvSpPr txBox="1"/>
          <p:nvPr/>
        </p:nvSpPr>
        <p:spPr>
          <a:xfrm>
            <a:off x="744383" y="1208437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Logical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and, or, not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E4D9D5C7-EE90-02FE-BBC9-9A661858E9E6}"/>
              </a:ext>
            </a:extLst>
          </p:cNvPr>
          <p:cNvSpPr txBox="1"/>
          <p:nvPr/>
        </p:nvSpPr>
        <p:spPr>
          <a:xfrm>
            <a:off x="744383" y="2046101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Identity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is, is not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201;p30">
            <a:extLst>
              <a:ext uri="{FF2B5EF4-FFF2-40B4-BE49-F238E27FC236}">
                <a16:creationId xmlns:a16="http://schemas.microsoft.com/office/drawing/2014/main" id="{1C0CC7EF-2C35-8295-2230-254930E5D66F}"/>
              </a:ext>
            </a:extLst>
          </p:cNvPr>
          <p:cNvSpPr txBox="1"/>
          <p:nvPr/>
        </p:nvSpPr>
        <p:spPr>
          <a:xfrm>
            <a:off x="768766" y="3630530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Bitwise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&amp;, |, ^, ~, &lt;&lt;, &gt;&gt;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01;p30">
            <a:extLst>
              <a:ext uri="{FF2B5EF4-FFF2-40B4-BE49-F238E27FC236}">
                <a16:creationId xmlns:a16="http://schemas.microsoft.com/office/drawing/2014/main" id="{6A2EA9A5-D1C2-2648-CA14-AA03A3FC311C}"/>
              </a:ext>
            </a:extLst>
          </p:cNvPr>
          <p:cNvSpPr txBox="1"/>
          <p:nvPr/>
        </p:nvSpPr>
        <p:spPr>
          <a:xfrm>
            <a:off x="768766" y="2844774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Membership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in, not in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733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 Precedence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19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Precedence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6"/>
            <a:ext cx="1998818" cy="304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**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+x, -x, ~x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*, /, //, %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+, -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&lt;&lt;, &gt;&gt;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&amp;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^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</a:t>
            </a: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2524418" y="1231717"/>
            <a:ext cx="5899582" cy="30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Parantheses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</a:t>
            </a: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xponentiation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Unary plus, minus &amp; bitwise NOT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Multiplication, division, floor division &amp; modulus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Addition &amp; Subtraction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Bitwise left &amp; right shifts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Bitwise AND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Bitwise XOR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</a:t>
            </a: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itwise OR</a:t>
            </a:r>
          </a:p>
        </p:txBody>
      </p:sp>
    </p:spTree>
    <p:extLst>
      <p:ext uri="{BB962C8B-B14F-4D97-AF65-F5344CB8AC3E}">
        <p14:creationId xmlns:p14="http://schemas.microsoft.com/office/powerpoint/2010/main" val="292480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Precedence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20000" y="1914468"/>
            <a:ext cx="3193634" cy="171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==, !=, &gt;, &gt;=, &lt;, &lt;=, is, is not, in, not in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</a:t>
            </a: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4023362" y="1951044"/>
            <a:ext cx="4620766" cy="160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Comparisons, Identity &amp; membership operators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</a:t>
            </a: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Logical NOT</a:t>
            </a:r>
            <a:endParaRPr lang="en"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AND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-&gt; OR</a:t>
            </a:r>
          </a:p>
        </p:txBody>
      </p:sp>
    </p:spTree>
    <p:extLst>
      <p:ext uri="{BB962C8B-B14F-4D97-AF65-F5344CB8AC3E}">
        <p14:creationId xmlns:p14="http://schemas.microsoft.com/office/powerpoint/2010/main" val="6044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Expressions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7627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 Functions by Slidesgo">
  <a:themeElements>
    <a:clrScheme name="Simple Light">
      <a:dk1>
        <a:srgbClr val="18134B"/>
      </a:dk1>
      <a:lt1>
        <a:srgbClr val="E6F2FF"/>
      </a:lt1>
      <a:dk2>
        <a:srgbClr val="FFFFFF"/>
      </a:dk2>
      <a:lt2>
        <a:srgbClr val="FB9803"/>
      </a:lt2>
      <a:accent1>
        <a:srgbClr val="FFE096"/>
      </a:accent1>
      <a:accent2>
        <a:srgbClr val="5B92F0"/>
      </a:accent2>
      <a:accent3>
        <a:srgbClr val="4402B9"/>
      </a:accent3>
      <a:accent4>
        <a:srgbClr val="7B2DD3"/>
      </a:accent4>
      <a:accent5>
        <a:srgbClr val="A5579D"/>
      </a:accent5>
      <a:accent6>
        <a:srgbClr val="FFFFFF"/>
      </a:accent6>
      <a:hlink>
        <a:srgbClr val="1813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365</Words>
  <Application>Microsoft Office PowerPoint</Application>
  <PresentationFormat>On-screen Show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Poppins</vt:lpstr>
      <vt:lpstr>Inter</vt:lpstr>
      <vt:lpstr>Anaheim</vt:lpstr>
      <vt:lpstr>Composite Functions by Slidesgo</vt:lpstr>
      <vt:lpstr>Operators and Expressions </vt:lpstr>
      <vt:lpstr>Table of contents</vt:lpstr>
      <vt:lpstr>Operators</vt:lpstr>
      <vt:lpstr>Operators</vt:lpstr>
      <vt:lpstr>Operators</vt:lpstr>
      <vt:lpstr>Operator Precedence</vt:lpstr>
      <vt:lpstr>Operator Precedence</vt:lpstr>
      <vt:lpstr>Operator Precedence</vt:lpstr>
      <vt:lpstr>Expressions</vt:lpstr>
      <vt:lpstr>Expressions</vt:lpstr>
      <vt:lpstr>Expressions</vt:lpstr>
      <vt:lpstr>Expressions</vt:lpstr>
      <vt:lpstr>Expressions</vt:lpstr>
      <vt:lpstr>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Nandhakumar S</cp:lastModifiedBy>
  <cp:revision>7</cp:revision>
  <dcterms:modified xsi:type="dcterms:W3CDTF">2024-07-01T02:10:27Z</dcterms:modified>
</cp:coreProperties>
</file>