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71" r:id="rId9"/>
    <p:sldId id="272" r:id="rId10"/>
    <p:sldId id="276" r:id="rId11"/>
    <p:sldId id="273" r:id="rId12"/>
    <p:sldId id="277" r:id="rId13"/>
    <p:sldId id="263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Inter" panose="020B0604020202020204" charset="0"/>
      <p:regular r:id="rId17"/>
      <p:bold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A593A4-B6D6-4EF7-8EC2-06850861DAAE}">
  <a:tblStyle styleId="{C2A593A4-B6D6-4EF7-8EC2-06850861D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2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69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35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59cc0c3_0_55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59cc0c3_0_55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a859cc0c3_0_55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a859cc0c3_0_55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13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0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84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9947a5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a9947a5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94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7900" y="2740750"/>
            <a:ext cx="3242550" cy="286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72020">
            <a:off x="239180" y="-461611"/>
            <a:ext cx="2427491" cy="2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6" y="2926050"/>
            <a:ext cx="1758718" cy="20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29693">
            <a:off x="6649190" y="240144"/>
            <a:ext cx="1807370" cy="1465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77750" y="1481550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73723">
            <a:off x="-395012" y="915751"/>
            <a:ext cx="1763168" cy="208934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320" y="-467843"/>
            <a:ext cx="1415205" cy="12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1179887" y="15012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2089225" y="150127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>
            <a:off x="1179887" y="24757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2089225" y="247572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1179887" y="34501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2089225" y="3450176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3223" y="3554975"/>
            <a:ext cx="2294075" cy="272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50464">
            <a:off x="7273014" y="912059"/>
            <a:ext cx="2161119" cy="255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0164" y="-382850"/>
            <a:ext cx="2535630" cy="20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73996" flipH="1">
            <a:off x="7010694" y="3725279"/>
            <a:ext cx="1368981" cy="16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4757">
            <a:off x="749320" y="3559326"/>
            <a:ext cx="1880611" cy="20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-793397" y="-485869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61168">
            <a:off x="7556113" y="-623425"/>
            <a:ext cx="2576275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17184" y="-332869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73996" flipH="1">
            <a:off x="6803285" y="393330"/>
            <a:ext cx="3005512" cy="357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00000">
            <a:off x="3000283" y="3559324"/>
            <a:ext cx="1764660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73996" flipH="1">
            <a:off x="7848894" y="-68071"/>
            <a:ext cx="1368981" cy="16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04757">
            <a:off x="749320" y="3559326"/>
            <a:ext cx="1880611" cy="208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6940903" y="2276381"/>
            <a:ext cx="2531548" cy="29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24714">
            <a:off x="-921137" y="-299576"/>
            <a:ext cx="2576275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64540">
            <a:off x="5967976" y="-152361"/>
            <a:ext cx="1757600" cy="207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1346">
            <a:off x="170511" y="2984434"/>
            <a:ext cx="3325630" cy="23974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820925" y="2384100"/>
            <a:ext cx="5502300" cy="126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2186" y="3878875"/>
            <a:ext cx="2535630" cy="20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124" y="-420749"/>
            <a:ext cx="1471275" cy="1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74751">
            <a:off x="-1078006" y="-351147"/>
            <a:ext cx="3216737" cy="380854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38725" y="2316475"/>
            <a:ext cx="2303900" cy="27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7955">
            <a:off x="3358330" y="-1280761"/>
            <a:ext cx="2427491" cy="286927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pic>
        <p:nvPicPr>
          <p:cNvPr id="51" name="Google Shape;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000" y="3718075"/>
            <a:ext cx="2004350" cy="17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64540">
            <a:off x="6914801" y="3314739"/>
            <a:ext cx="1757600" cy="207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31347">
            <a:off x="-513596" y="-512479"/>
            <a:ext cx="3741343" cy="269710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1338200" y="752725"/>
            <a:ext cx="6467700" cy="36381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635493">
            <a:off x="2274795" y="2906403"/>
            <a:ext cx="3216735" cy="380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0164" y="-382850"/>
            <a:ext cx="2535630" cy="20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087" y="0"/>
            <a:ext cx="759352" cy="8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2186" y="3878875"/>
            <a:ext cx="2535630" cy="20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124" y="-420749"/>
            <a:ext cx="1471275" cy="1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74751">
            <a:off x="-1078006" y="-351147"/>
            <a:ext cx="3216737" cy="380854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395925" y="327175"/>
            <a:ext cx="8352300" cy="4489200"/>
          </a:xfrm>
          <a:prstGeom prst="roundRect">
            <a:avLst>
              <a:gd name="adj" fmla="val 5953"/>
            </a:avLst>
          </a:prstGeom>
          <a:solidFill>
            <a:schemeClr val="dk2"/>
          </a:solidFill>
          <a:ln>
            <a:noFill/>
          </a:ln>
          <a:effectLst>
            <a:outerShdw blurRad="57150" dist="476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1677750" y="1481550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- Introduction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 of Python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62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Evolution of Python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5"/>
            <a:ext cx="729014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was released in 1991 and user fewer codes compared to Java, C++ and C.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817199" y="1963363"/>
            <a:ext cx="7509602" cy="103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 focused on code readability and developer productivity, offering features like classes with inheritance, core data types and exception handling</a:t>
            </a:r>
          </a:p>
        </p:txBody>
      </p:sp>
      <p:sp>
        <p:nvSpPr>
          <p:cNvPr id="3" name="Google Shape;201;p30">
            <a:extLst>
              <a:ext uri="{FF2B5EF4-FFF2-40B4-BE49-F238E27FC236}">
                <a16:creationId xmlns:a16="http://schemas.microsoft.com/office/drawing/2014/main" id="{AD351E6C-6DE1-95D9-55B3-90D3EB01C164}"/>
              </a:ext>
            </a:extLst>
          </p:cNvPr>
          <p:cNvSpPr txBox="1"/>
          <p:nvPr/>
        </p:nvSpPr>
        <p:spPr>
          <a:xfrm>
            <a:off x="865623" y="3718375"/>
            <a:ext cx="7193287" cy="91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Major tech companies like Google, IBM and Dropbox use Python for development, scripting and software testing.</a:t>
            </a:r>
          </a:p>
        </p:txBody>
      </p:sp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3EF92CF1-AB08-725C-21DD-DBD429DC3ED0}"/>
              </a:ext>
            </a:extLst>
          </p:cNvPr>
          <p:cNvSpPr txBox="1"/>
          <p:nvPr/>
        </p:nvSpPr>
        <p:spPr>
          <a:xfrm>
            <a:off x="865622" y="2999593"/>
            <a:ext cx="7193287" cy="78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2.x and 3.x are the most used versions, each with its own fanbase.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2480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of Python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48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of Python</a:t>
            </a:r>
            <a:endParaRPr dirty="0"/>
          </a:p>
        </p:txBody>
      </p:sp>
      <p:sp>
        <p:nvSpPr>
          <p:cNvPr id="228" name="Google Shape;228;p33"/>
          <p:cNvSpPr txBox="1"/>
          <p:nvPr/>
        </p:nvSpPr>
        <p:spPr>
          <a:xfrm>
            <a:off x="774178" y="1285620"/>
            <a:ext cx="2822455" cy="36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Web Development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28;p33">
            <a:extLst>
              <a:ext uri="{FF2B5EF4-FFF2-40B4-BE49-F238E27FC236}">
                <a16:creationId xmlns:a16="http://schemas.microsoft.com/office/drawing/2014/main" id="{24EB46D4-9E64-B66E-311D-33B123995EEA}"/>
              </a:ext>
            </a:extLst>
          </p:cNvPr>
          <p:cNvSpPr txBox="1"/>
          <p:nvPr/>
        </p:nvSpPr>
        <p:spPr>
          <a:xfrm>
            <a:off x="774178" y="1759794"/>
            <a:ext cx="3669799" cy="36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Science and Analytics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228;p33">
            <a:extLst>
              <a:ext uri="{FF2B5EF4-FFF2-40B4-BE49-F238E27FC236}">
                <a16:creationId xmlns:a16="http://schemas.microsoft.com/office/drawing/2014/main" id="{26D9D420-19E2-DEC7-3B18-E26BC84CD112}"/>
              </a:ext>
            </a:extLst>
          </p:cNvPr>
          <p:cNvSpPr txBox="1"/>
          <p:nvPr/>
        </p:nvSpPr>
        <p:spPr>
          <a:xfrm>
            <a:off x="774178" y="2268194"/>
            <a:ext cx="5279144" cy="49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Artificial Intelligence and Machine Learning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Google Shape;228;p33">
            <a:extLst>
              <a:ext uri="{FF2B5EF4-FFF2-40B4-BE49-F238E27FC236}">
                <a16:creationId xmlns:a16="http://schemas.microsoft.com/office/drawing/2014/main" id="{CD312984-6BC4-1E50-51A9-7995762B16F4}"/>
              </a:ext>
            </a:extLst>
          </p:cNvPr>
          <p:cNvSpPr txBox="1"/>
          <p:nvPr/>
        </p:nvSpPr>
        <p:spPr>
          <a:xfrm>
            <a:off x="774178" y="3791345"/>
            <a:ext cx="2822455" cy="36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Scientific Computing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228;p33">
            <a:extLst>
              <a:ext uri="{FF2B5EF4-FFF2-40B4-BE49-F238E27FC236}">
                <a16:creationId xmlns:a16="http://schemas.microsoft.com/office/drawing/2014/main" id="{F2F82A2B-3AEC-EC2B-1E78-E0C87D123A01}"/>
              </a:ext>
            </a:extLst>
          </p:cNvPr>
          <p:cNvSpPr txBox="1"/>
          <p:nvPr/>
        </p:nvSpPr>
        <p:spPr>
          <a:xfrm>
            <a:off x="774178" y="3309224"/>
            <a:ext cx="2822455" cy="36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Game Development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28;p33">
            <a:extLst>
              <a:ext uri="{FF2B5EF4-FFF2-40B4-BE49-F238E27FC236}">
                <a16:creationId xmlns:a16="http://schemas.microsoft.com/office/drawing/2014/main" id="{D46C53DF-3AE7-C935-EB48-309A42E172FB}"/>
              </a:ext>
            </a:extLst>
          </p:cNvPr>
          <p:cNvSpPr txBox="1"/>
          <p:nvPr/>
        </p:nvSpPr>
        <p:spPr>
          <a:xfrm>
            <a:off x="774178" y="2795735"/>
            <a:ext cx="3560071" cy="36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Automation and Scripting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2034224" y="1118077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Python ?</a:t>
            </a: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2"/>
          </p:nvPr>
        </p:nvSpPr>
        <p:spPr>
          <a:xfrm>
            <a:off x="1179887" y="1224637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1209245" y="2560436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4"/>
          </p:nvPr>
        </p:nvSpPr>
        <p:spPr>
          <a:xfrm>
            <a:off x="2089225" y="2459887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Python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5"/>
          </p:nvPr>
        </p:nvSpPr>
        <p:spPr>
          <a:xfrm>
            <a:off x="1241118" y="3224340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2089225" y="3114371"/>
            <a:ext cx="4179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 of Python</a:t>
            </a:r>
            <a:endParaRPr dirty="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92063">
            <a:off x="6786932" y="2450498"/>
            <a:ext cx="2817837" cy="23218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6;p27">
            <a:extLst>
              <a:ext uri="{FF2B5EF4-FFF2-40B4-BE49-F238E27FC236}">
                <a16:creationId xmlns:a16="http://schemas.microsoft.com/office/drawing/2014/main" id="{A50C9966-707D-A13F-4B9D-CDAB8F4C5187}"/>
              </a:ext>
            </a:extLst>
          </p:cNvPr>
          <p:cNvSpPr txBox="1">
            <a:spLocks/>
          </p:cNvSpPr>
          <p:nvPr/>
        </p:nvSpPr>
        <p:spPr>
          <a:xfrm>
            <a:off x="2070867" y="3847871"/>
            <a:ext cx="417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N" dirty="0"/>
              <a:t>Applications of Python</a:t>
            </a:r>
          </a:p>
        </p:txBody>
      </p:sp>
      <p:sp>
        <p:nvSpPr>
          <p:cNvPr id="3" name="Google Shape;165;p27">
            <a:extLst>
              <a:ext uri="{FF2B5EF4-FFF2-40B4-BE49-F238E27FC236}">
                <a16:creationId xmlns:a16="http://schemas.microsoft.com/office/drawing/2014/main" id="{B6ABF7EC-D1F0-1047-FF49-F5222A090D77}"/>
              </a:ext>
            </a:extLst>
          </p:cNvPr>
          <p:cNvSpPr txBox="1">
            <a:spLocks/>
          </p:cNvSpPr>
          <p:nvPr/>
        </p:nvSpPr>
        <p:spPr>
          <a:xfrm>
            <a:off x="1265502" y="3961395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164;p27">
            <a:extLst>
              <a:ext uri="{FF2B5EF4-FFF2-40B4-BE49-F238E27FC236}">
                <a16:creationId xmlns:a16="http://schemas.microsoft.com/office/drawing/2014/main" id="{C64EB6EB-70E7-D76F-F12F-EB236FDF7432}"/>
              </a:ext>
            </a:extLst>
          </p:cNvPr>
          <p:cNvSpPr txBox="1">
            <a:spLocks/>
          </p:cNvSpPr>
          <p:nvPr/>
        </p:nvSpPr>
        <p:spPr>
          <a:xfrm>
            <a:off x="2070867" y="1772561"/>
            <a:ext cx="417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N" dirty="0"/>
              <a:t>Why Python ?</a:t>
            </a:r>
          </a:p>
        </p:txBody>
      </p:sp>
      <p:sp>
        <p:nvSpPr>
          <p:cNvPr id="5" name="Google Shape;163;p27">
            <a:extLst>
              <a:ext uri="{FF2B5EF4-FFF2-40B4-BE49-F238E27FC236}">
                <a16:creationId xmlns:a16="http://schemas.microsoft.com/office/drawing/2014/main" id="{7BED3265-204D-1C43-2BCD-E7005936445B}"/>
              </a:ext>
            </a:extLst>
          </p:cNvPr>
          <p:cNvSpPr txBox="1">
            <a:spLocks/>
          </p:cNvSpPr>
          <p:nvPr/>
        </p:nvSpPr>
        <p:spPr>
          <a:xfrm>
            <a:off x="1190887" y="1888551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Python ?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Python ?</a:t>
            </a:r>
            <a:endParaRPr dirty="0"/>
          </a:p>
        </p:txBody>
      </p:sp>
      <p:sp>
        <p:nvSpPr>
          <p:cNvPr id="181" name="Google Shape;181;p29"/>
          <p:cNvSpPr txBox="1"/>
          <p:nvPr/>
        </p:nvSpPr>
        <p:spPr>
          <a:xfrm>
            <a:off x="841920" y="1388827"/>
            <a:ext cx="7258500" cy="39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is a high-level, interpreted programming language.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181;p29">
            <a:extLst>
              <a:ext uri="{FF2B5EF4-FFF2-40B4-BE49-F238E27FC236}">
                <a16:creationId xmlns:a16="http://schemas.microsoft.com/office/drawing/2014/main" id="{3095A517-4F2A-4ECF-1E44-88017D0B6CED}"/>
              </a:ext>
            </a:extLst>
          </p:cNvPr>
          <p:cNvSpPr txBox="1"/>
          <p:nvPr/>
        </p:nvSpPr>
        <p:spPr>
          <a:xfrm>
            <a:off x="841920" y="2166644"/>
            <a:ext cx="7258500" cy="39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Created by Guido van Rossum and first released in 1991.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181;p29">
            <a:extLst>
              <a:ext uri="{FF2B5EF4-FFF2-40B4-BE49-F238E27FC236}">
                <a16:creationId xmlns:a16="http://schemas.microsoft.com/office/drawing/2014/main" id="{61363F79-850C-D3E0-2D89-568B57E3808E}"/>
              </a:ext>
            </a:extLst>
          </p:cNvPr>
          <p:cNvSpPr txBox="1"/>
          <p:nvPr/>
        </p:nvSpPr>
        <p:spPr>
          <a:xfrm>
            <a:off x="841920" y="2883501"/>
            <a:ext cx="7258500" cy="39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Widely used across various domains.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Google Shape;181;p29">
            <a:extLst>
              <a:ext uri="{FF2B5EF4-FFF2-40B4-BE49-F238E27FC236}">
                <a16:creationId xmlns:a16="http://schemas.microsoft.com/office/drawing/2014/main" id="{4B7A90A2-1625-A86A-4504-A0261E1DE6CB}"/>
              </a:ext>
            </a:extLst>
          </p:cNvPr>
          <p:cNvSpPr txBox="1"/>
          <p:nvPr/>
        </p:nvSpPr>
        <p:spPr>
          <a:xfrm>
            <a:off x="841920" y="3640652"/>
            <a:ext cx="7258500" cy="39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Robust community and ecosystem.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733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Python ?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1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Python ?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865625" y="1374070"/>
            <a:ext cx="7290144" cy="7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has a clean and readable syntax that resembles plain English, making it an excellent choice for beginners.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865624" y="2296638"/>
            <a:ext cx="7193287" cy="7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easy to pick up and understand, which reduces learning curve.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201;p30">
            <a:extLst>
              <a:ext uri="{FF2B5EF4-FFF2-40B4-BE49-F238E27FC236}">
                <a16:creationId xmlns:a16="http://schemas.microsoft.com/office/drawing/2014/main" id="{AD351E6C-6DE1-95D9-55B3-90D3EB01C164}"/>
              </a:ext>
            </a:extLst>
          </p:cNvPr>
          <p:cNvSpPr txBox="1"/>
          <p:nvPr/>
        </p:nvSpPr>
        <p:spPr>
          <a:xfrm>
            <a:off x="865623" y="3219206"/>
            <a:ext cx="7193287" cy="91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is open-source software, which means it’s freely available, and you can modify and distribute it as needed.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820925" y="2473475"/>
            <a:ext cx="55023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Python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2"/>
          </p:nvPr>
        </p:nvSpPr>
        <p:spPr>
          <a:xfrm>
            <a:off x="3925875" y="1489800"/>
            <a:ext cx="12684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36913">
            <a:off x="726927" y="-8169"/>
            <a:ext cx="1610348" cy="178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86121">
            <a:off x="6969425" y="2790581"/>
            <a:ext cx="2373602" cy="220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77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 of Python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6"/>
            <a:ext cx="7290144" cy="43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was created by Guido van Rossum in the late 1980s.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768766" y="1746572"/>
            <a:ext cx="7509602" cy="7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Guido van Rossum started working on Python during Christmas in 1989.</a:t>
            </a:r>
          </a:p>
        </p:txBody>
      </p:sp>
      <p:sp>
        <p:nvSpPr>
          <p:cNvPr id="3" name="Google Shape;201;p30">
            <a:extLst>
              <a:ext uri="{FF2B5EF4-FFF2-40B4-BE49-F238E27FC236}">
                <a16:creationId xmlns:a16="http://schemas.microsoft.com/office/drawing/2014/main" id="{AD351E6C-6DE1-95D9-55B3-90D3EB01C164}"/>
              </a:ext>
            </a:extLst>
          </p:cNvPr>
          <p:cNvSpPr txBox="1"/>
          <p:nvPr/>
        </p:nvSpPr>
        <p:spPr>
          <a:xfrm>
            <a:off x="768766" y="2571750"/>
            <a:ext cx="7193287" cy="91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name “Python” comes form the British comedy show “Monty Python’s Flying Circus”.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3EF92CF1-AB08-725C-21DD-DBD429DC3ED0}"/>
              </a:ext>
            </a:extLst>
          </p:cNvPr>
          <p:cNvSpPr txBox="1"/>
          <p:nvPr/>
        </p:nvSpPr>
        <p:spPr>
          <a:xfrm>
            <a:off x="768766" y="3390270"/>
            <a:ext cx="7193287" cy="59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First version, Python 0.9.0 was released in February 1991.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201;p30">
            <a:extLst>
              <a:ext uri="{FF2B5EF4-FFF2-40B4-BE49-F238E27FC236}">
                <a16:creationId xmlns:a16="http://schemas.microsoft.com/office/drawing/2014/main" id="{CD14B00A-8A9A-D492-44D3-171A718C64A3}"/>
              </a:ext>
            </a:extLst>
          </p:cNvPr>
          <p:cNvSpPr txBox="1"/>
          <p:nvPr/>
        </p:nvSpPr>
        <p:spPr>
          <a:xfrm>
            <a:off x="780960" y="3911784"/>
            <a:ext cx="7193287" cy="7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 included features like exception handling, functions and the core data types.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2386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 of Python</a:t>
            </a:r>
            <a:endParaRPr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768766" y="1231715"/>
            <a:ext cx="7290144" cy="76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1994, Python 1.0 was released with more built-in modules and the first version of its standard library.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01;p30">
            <a:extLst>
              <a:ext uri="{FF2B5EF4-FFF2-40B4-BE49-F238E27FC236}">
                <a16:creationId xmlns:a16="http://schemas.microsoft.com/office/drawing/2014/main" id="{46D20442-9C60-2C32-6C91-33062205C916}"/>
              </a:ext>
            </a:extLst>
          </p:cNvPr>
          <p:cNvSpPr txBox="1"/>
          <p:nvPr/>
        </p:nvSpPr>
        <p:spPr>
          <a:xfrm>
            <a:off x="817199" y="2038491"/>
            <a:ext cx="7509602" cy="7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2.0 was released in 2000, introducing list comprehensions and garbage collecion</a:t>
            </a:r>
          </a:p>
        </p:txBody>
      </p:sp>
      <p:sp>
        <p:nvSpPr>
          <p:cNvPr id="3" name="Google Shape;201;p30">
            <a:extLst>
              <a:ext uri="{FF2B5EF4-FFF2-40B4-BE49-F238E27FC236}">
                <a16:creationId xmlns:a16="http://schemas.microsoft.com/office/drawing/2014/main" id="{AD351E6C-6DE1-95D9-55B3-90D3EB01C164}"/>
              </a:ext>
            </a:extLst>
          </p:cNvPr>
          <p:cNvSpPr txBox="1"/>
          <p:nvPr/>
        </p:nvSpPr>
        <p:spPr>
          <a:xfrm>
            <a:off x="865623" y="3718375"/>
            <a:ext cx="7193287" cy="91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3.0 was released in December 2008 to fix design flaws and improve language consistency.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3EF92CF1-AB08-725C-21DD-DBD429DC3ED0}"/>
              </a:ext>
            </a:extLst>
          </p:cNvPr>
          <p:cNvSpPr txBox="1"/>
          <p:nvPr/>
        </p:nvSpPr>
        <p:spPr>
          <a:xfrm>
            <a:off x="817199" y="2853932"/>
            <a:ext cx="7193287" cy="78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Python Software Foundation(PSF) was formed in 2001 to manage Python’s development.</a:t>
            </a:r>
            <a:endParaRPr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48321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 Functions by Slidesgo">
  <a:themeElements>
    <a:clrScheme name="Simple Light">
      <a:dk1>
        <a:srgbClr val="18134B"/>
      </a:dk1>
      <a:lt1>
        <a:srgbClr val="E6F2FF"/>
      </a:lt1>
      <a:dk2>
        <a:srgbClr val="FFFFFF"/>
      </a:dk2>
      <a:lt2>
        <a:srgbClr val="FB9803"/>
      </a:lt2>
      <a:accent1>
        <a:srgbClr val="FFE096"/>
      </a:accent1>
      <a:accent2>
        <a:srgbClr val="5B92F0"/>
      </a:accent2>
      <a:accent3>
        <a:srgbClr val="4402B9"/>
      </a:accent3>
      <a:accent4>
        <a:srgbClr val="7B2DD3"/>
      </a:accent4>
      <a:accent5>
        <a:srgbClr val="A5579D"/>
      </a:accent5>
      <a:accent6>
        <a:srgbClr val="FFFFFF"/>
      </a:accent6>
      <a:hlink>
        <a:srgbClr val="1813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380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Anaheim</vt:lpstr>
      <vt:lpstr>Inter</vt:lpstr>
      <vt:lpstr>Poppins</vt:lpstr>
      <vt:lpstr>Composite Functions by Slidesgo</vt:lpstr>
      <vt:lpstr>Python - Introduction</vt:lpstr>
      <vt:lpstr>Table of contents</vt:lpstr>
      <vt:lpstr>What is Python ?</vt:lpstr>
      <vt:lpstr>What is Python ?</vt:lpstr>
      <vt:lpstr>Why Python ?</vt:lpstr>
      <vt:lpstr>Why Python ?</vt:lpstr>
      <vt:lpstr>History of Python</vt:lpstr>
      <vt:lpstr>History of Python</vt:lpstr>
      <vt:lpstr>History of Python</vt:lpstr>
      <vt:lpstr>Evolution of Python</vt:lpstr>
      <vt:lpstr>Evolution of Python</vt:lpstr>
      <vt:lpstr>Applications of Python</vt:lpstr>
      <vt:lpstr>Applications of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Nandhakumar S</cp:lastModifiedBy>
  <cp:revision>2</cp:revision>
  <dcterms:modified xsi:type="dcterms:W3CDTF">2024-06-23T05:12:20Z</dcterms:modified>
</cp:coreProperties>
</file>