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71" r:id="rId7"/>
    <p:sldId id="274" r:id="rId8"/>
    <p:sldId id="273" r:id="rId9"/>
    <p:sldId id="275" r:id="rId10"/>
    <p:sldId id="272" r:id="rId11"/>
    <p:sldId id="263" r:id="rId12"/>
    <p:sldId id="278" r:id="rId13"/>
    <p:sldId id="276" r:id="rId14"/>
    <p:sldId id="279" r:id="rId15"/>
  </p:sldIdLst>
  <p:sldSz cx="9144000" cy="5143500" type="screen16x9"/>
  <p:notesSz cx="6858000" cy="9144000"/>
  <p:embeddedFontLst>
    <p:embeddedFont>
      <p:font typeface="Anaheim" panose="020B0604020202020204" charset="0"/>
      <p:regular r:id="rId17"/>
    </p:embeddedFont>
    <p:embeddedFont>
      <p:font typeface="Inter" panose="020B0604020202020204" charset="0"/>
      <p:regular r:id="rId18"/>
      <p:bold r:id="rId19"/>
    </p:embeddedFont>
    <p:embeddedFont>
      <p:font typeface="Poppins" panose="00000500000000000000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2A593A4-B6D6-4EF7-8EC2-06850861DAAE}">
  <a:tblStyle styleId="{C2A593A4-B6D6-4EF7-8EC2-06850861DAA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82" y="7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ed3401ed3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ed3401ed3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ea9947a512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ea9947a512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189470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ea859cc0c3_0_55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ea859cc0c3_0_55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ea9947a512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ea9947a512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01056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e1d838b627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e1d838b627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07626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ea859cc0c3_0_55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ea859cc0c3_0_55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0678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e1d838b627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e1d838b627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e1d838b627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e1d838b627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ea859cc0c3_0_550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ea859cc0c3_0_550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ea9947a512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ea9947a512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ea9947a512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ea9947a512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858443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e1d838b627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e1d838b627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11309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ea9947a512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ea9947a512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046993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e1d838b627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e1d838b627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0200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187900" y="2740750"/>
            <a:ext cx="3242550" cy="2866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772020">
            <a:off x="239180" y="-461611"/>
            <a:ext cx="2427491" cy="286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66" y="2926050"/>
            <a:ext cx="1758718" cy="2089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429693">
            <a:off x="6649190" y="240144"/>
            <a:ext cx="1807370" cy="146576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/>
          <p:nvPr/>
        </p:nvSpPr>
        <p:spPr>
          <a:xfrm>
            <a:off x="1338200" y="752725"/>
            <a:ext cx="6467700" cy="3638100"/>
          </a:xfrm>
          <a:prstGeom prst="roundRect">
            <a:avLst>
              <a:gd name="adj" fmla="val 5953"/>
            </a:avLst>
          </a:prstGeom>
          <a:solidFill>
            <a:schemeClr val="dk2"/>
          </a:solidFill>
          <a:ln>
            <a:noFill/>
          </a:ln>
          <a:effectLst>
            <a:outerShdw blurRad="57150" dist="47625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677750" y="1481550"/>
            <a:ext cx="5788500" cy="21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_2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1373723">
            <a:off x="-395012" y="915751"/>
            <a:ext cx="1763168" cy="2089346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3"/>
          <p:cNvSpPr/>
          <p:nvPr/>
        </p:nvSpPr>
        <p:spPr>
          <a:xfrm>
            <a:off x="395925" y="327175"/>
            <a:ext cx="8352300" cy="4489200"/>
          </a:xfrm>
          <a:prstGeom prst="roundRect">
            <a:avLst>
              <a:gd name="adj" fmla="val 5953"/>
            </a:avLst>
          </a:prstGeom>
          <a:solidFill>
            <a:schemeClr val="dk2"/>
          </a:solidFill>
          <a:ln>
            <a:noFill/>
          </a:ln>
          <a:effectLst>
            <a:outerShdw blurRad="57150" dist="47625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78" name="Google Shape;7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1320" y="-467843"/>
            <a:ext cx="1415205" cy="1251037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 idx="2" hasCustomPrompt="1"/>
          </p:nvPr>
        </p:nvSpPr>
        <p:spPr>
          <a:xfrm>
            <a:off x="1179887" y="1501274"/>
            <a:ext cx="733500" cy="733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1"/>
          </p:nvPr>
        </p:nvSpPr>
        <p:spPr>
          <a:xfrm>
            <a:off x="2089225" y="1501276"/>
            <a:ext cx="4179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title" idx="3" hasCustomPrompt="1"/>
          </p:nvPr>
        </p:nvSpPr>
        <p:spPr>
          <a:xfrm>
            <a:off x="1179887" y="2475724"/>
            <a:ext cx="733500" cy="733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3" name="Google Shape;83;p13"/>
          <p:cNvSpPr txBox="1">
            <a:spLocks noGrp="1"/>
          </p:cNvSpPr>
          <p:nvPr>
            <p:ph type="subTitle" idx="4"/>
          </p:nvPr>
        </p:nvSpPr>
        <p:spPr>
          <a:xfrm>
            <a:off x="2089225" y="2475726"/>
            <a:ext cx="4179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5" hasCustomPrompt="1"/>
          </p:nvPr>
        </p:nvSpPr>
        <p:spPr>
          <a:xfrm>
            <a:off x="1179887" y="3450174"/>
            <a:ext cx="733500" cy="733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6"/>
          </p:nvPr>
        </p:nvSpPr>
        <p:spPr>
          <a:xfrm>
            <a:off x="2089225" y="3450176"/>
            <a:ext cx="4179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_ONLY_3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3223" y="3554975"/>
            <a:ext cx="2294075" cy="2725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3350464">
            <a:off x="7273014" y="912059"/>
            <a:ext cx="2161119" cy="2554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430164" y="-382850"/>
            <a:ext cx="2535630" cy="2089349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6"/>
          <p:cNvSpPr/>
          <p:nvPr/>
        </p:nvSpPr>
        <p:spPr>
          <a:xfrm>
            <a:off x="395925" y="327175"/>
            <a:ext cx="8352300" cy="4489200"/>
          </a:xfrm>
          <a:prstGeom prst="roundRect">
            <a:avLst>
              <a:gd name="adj" fmla="val 5953"/>
            </a:avLst>
          </a:prstGeom>
          <a:solidFill>
            <a:schemeClr val="dk2"/>
          </a:solidFill>
          <a:ln>
            <a:noFill/>
          </a:ln>
          <a:effectLst>
            <a:outerShdw blurRad="57150" dist="47625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_ONLY_3_1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8273996" flipH="1">
            <a:off x="7010694" y="3725279"/>
            <a:ext cx="1368981" cy="16263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104757">
            <a:off x="749320" y="3559326"/>
            <a:ext cx="1880611" cy="20893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8100000">
            <a:off x="-793397" y="-485869"/>
            <a:ext cx="2531548" cy="29998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861168">
            <a:off x="7556113" y="-623425"/>
            <a:ext cx="2576275" cy="208935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7"/>
          <p:cNvSpPr/>
          <p:nvPr/>
        </p:nvSpPr>
        <p:spPr>
          <a:xfrm>
            <a:off x="395925" y="327175"/>
            <a:ext cx="8352300" cy="4489200"/>
          </a:xfrm>
          <a:prstGeom prst="roundRect">
            <a:avLst>
              <a:gd name="adj" fmla="val 5953"/>
            </a:avLst>
          </a:prstGeom>
          <a:solidFill>
            <a:schemeClr val="dk2"/>
          </a:solidFill>
          <a:ln>
            <a:noFill/>
          </a:ln>
          <a:effectLst>
            <a:outerShdw blurRad="57150" dist="47625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11" name="Google Shape;111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8100000">
            <a:off x="-417184" y="-332869"/>
            <a:ext cx="2531548" cy="29998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8273996" flipH="1">
            <a:off x="6803285" y="393330"/>
            <a:ext cx="3005512" cy="3570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7200000">
            <a:off x="3000283" y="3559324"/>
            <a:ext cx="1764660" cy="208935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1"/>
          <p:cNvSpPr/>
          <p:nvPr/>
        </p:nvSpPr>
        <p:spPr>
          <a:xfrm>
            <a:off x="395925" y="327175"/>
            <a:ext cx="8352300" cy="4489200"/>
          </a:xfrm>
          <a:prstGeom prst="roundRect">
            <a:avLst>
              <a:gd name="adj" fmla="val 5953"/>
            </a:avLst>
          </a:prstGeom>
          <a:solidFill>
            <a:schemeClr val="dk2"/>
          </a:solidFill>
          <a:ln>
            <a:noFill/>
          </a:ln>
          <a:effectLst>
            <a:outerShdw blurRad="57150" dist="47625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8273996" flipH="1">
            <a:off x="7848894" y="-68071"/>
            <a:ext cx="1368981" cy="16263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104757">
            <a:off x="749320" y="3559326"/>
            <a:ext cx="1880611" cy="20893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8100000">
            <a:off x="6940903" y="2276381"/>
            <a:ext cx="2531548" cy="29998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4424714">
            <a:off x="-921137" y="-299576"/>
            <a:ext cx="2576275" cy="20893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2"/>
          <p:cNvSpPr/>
          <p:nvPr/>
        </p:nvSpPr>
        <p:spPr>
          <a:xfrm>
            <a:off x="395925" y="327175"/>
            <a:ext cx="8352300" cy="4489200"/>
          </a:xfrm>
          <a:prstGeom prst="roundRect">
            <a:avLst>
              <a:gd name="adj" fmla="val 5953"/>
            </a:avLst>
          </a:prstGeom>
          <a:solidFill>
            <a:schemeClr val="dk2"/>
          </a:solidFill>
          <a:ln>
            <a:noFill/>
          </a:ln>
          <a:effectLst>
            <a:outerShdw blurRad="57150" dist="47625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2564540">
            <a:off x="5967976" y="-152361"/>
            <a:ext cx="1757600" cy="2077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9831346">
            <a:off x="170511" y="2984434"/>
            <a:ext cx="3325630" cy="2397431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3"/>
          <p:cNvSpPr/>
          <p:nvPr/>
        </p:nvSpPr>
        <p:spPr>
          <a:xfrm>
            <a:off x="1338200" y="752725"/>
            <a:ext cx="6467700" cy="3638100"/>
          </a:xfrm>
          <a:prstGeom prst="roundRect">
            <a:avLst>
              <a:gd name="adj" fmla="val 5953"/>
            </a:avLst>
          </a:prstGeom>
          <a:solidFill>
            <a:schemeClr val="dk2"/>
          </a:solidFill>
          <a:ln>
            <a:noFill/>
          </a:ln>
          <a:effectLst>
            <a:outerShdw blurRad="57150" dist="47625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1820925" y="2384100"/>
            <a:ext cx="5502300" cy="126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2" hasCustomPrompt="1"/>
          </p:nvPr>
        </p:nvSpPr>
        <p:spPr>
          <a:xfrm>
            <a:off x="3925875" y="1489800"/>
            <a:ext cx="1268400" cy="894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32186" y="3878875"/>
            <a:ext cx="2535630" cy="2089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5124" y="-420749"/>
            <a:ext cx="1471275" cy="173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3074751">
            <a:off x="-1078006" y="-351147"/>
            <a:ext cx="3216737" cy="3808544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5"/>
          <p:cNvSpPr/>
          <p:nvPr/>
        </p:nvSpPr>
        <p:spPr>
          <a:xfrm>
            <a:off x="395925" y="327175"/>
            <a:ext cx="8352300" cy="4489200"/>
          </a:xfrm>
          <a:prstGeom prst="roundRect">
            <a:avLst>
              <a:gd name="adj" fmla="val 5953"/>
            </a:avLst>
          </a:prstGeom>
          <a:solidFill>
            <a:schemeClr val="dk2"/>
          </a:solidFill>
          <a:ln>
            <a:noFill/>
          </a:ln>
          <a:effectLst>
            <a:outerShdw blurRad="57150" dist="47625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1"/>
          </p:nvPr>
        </p:nvSpPr>
        <p:spPr>
          <a:xfrm>
            <a:off x="1290750" y="2672122"/>
            <a:ext cx="2907600" cy="42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2"/>
          </p:nvPr>
        </p:nvSpPr>
        <p:spPr>
          <a:xfrm>
            <a:off x="4945625" y="2672122"/>
            <a:ext cx="2907600" cy="42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ubTitle" idx="3"/>
          </p:nvPr>
        </p:nvSpPr>
        <p:spPr>
          <a:xfrm>
            <a:off x="1290750" y="3037934"/>
            <a:ext cx="2907600" cy="10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4"/>
          </p:nvPr>
        </p:nvSpPr>
        <p:spPr>
          <a:xfrm>
            <a:off x="4945625" y="3037934"/>
            <a:ext cx="2907600" cy="10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438725" y="2316475"/>
            <a:ext cx="2303900" cy="2737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3857955">
            <a:off x="3358330" y="-1280761"/>
            <a:ext cx="2427491" cy="2869273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7"/>
          <p:cNvSpPr/>
          <p:nvPr/>
        </p:nvSpPr>
        <p:spPr>
          <a:xfrm>
            <a:off x="395925" y="327175"/>
            <a:ext cx="8352300" cy="4489200"/>
          </a:xfrm>
          <a:prstGeom prst="roundRect">
            <a:avLst>
              <a:gd name="adj" fmla="val 5953"/>
            </a:avLst>
          </a:prstGeom>
          <a:solidFill>
            <a:schemeClr val="dk2"/>
          </a:solidFill>
          <a:ln>
            <a:noFill/>
          </a:ln>
          <a:effectLst>
            <a:outerShdw blurRad="57150" dist="47625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1"/>
          </p:nvPr>
        </p:nvSpPr>
        <p:spPr>
          <a:xfrm>
            <a:off x="726450" y="1754975"/>
            <a:ext cx="4015200" cy="215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>
            <a:spLocks noGrp="1"/>
          </p:cNvSpPr>
          <p:nvPr>
            <p:ph type="pic" idx="2"/>
          </p:nvPr>
        </p:nvSpPr>
        <p:spPr>
          <a:xfrm>
            <a:off x="4976975" y="1374425"/>
            <a:ext cx="3232800" cy="2913000"/>
          </a:xfrm>
          <a:prstGeom prst="rect">
            <a:avLst/>
          </a:prstGeom>
          <a:noFill/>
          <a:ln>
            <a:noFill/>
          </a:ln>
        </p:spPr>
      </p:sp>
      <p:pic>
        <p:nvPicPr>
          <p:cNvPr id="51" name="Google Shape;51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81000" y="3718075"/>
            <a:ext cx="2004350" cy="177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2564540">
            <a:off x="6914801" y="3314739"/>
            <a:ext cx="1757600" cy="2077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9831347">
            <a:off x="-513596" y="-512479"/>
            <a:ext cx="3741343" cy="2697109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8"/>
          <p:cNvSpPr/>
          <p:nvPr/>
        </p:nvSpPr>
        <p:spPr>
          <a:xfrm>
            <a:off x="1338200" y="752725"/>
            <a:ext cx="6467700" cy="3638100"/>
          </a:xfrm>
          <a:prstGeom prst="roundRect">
            <a:avLst>
              <a:gd name="adj" fmla="val 5953"/>
            </a:avLst>
          </a:prstGeom>
          <a:solidFill>
            <a:schemeClr val="dk2"/>
          </a:solidFill>
          <a:ln>
            <a:noFill/>
          </a:ln>
          <a:effectLst>
            <a:outerShdw blurRad="57150" dist="47625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4635493">
            <a:off x="2274795" y="2906403"/>
            <a:ext cx="3216735" cy="380854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30164" y="-382850"/>
            <a:ext cx="2535630" cy="2089349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9"/>
          <p:cNvSpPr/>
          <p:nvPr/>
        </p:nvSpPr>
        <p:spPr>
          <a:xfrm>
            <a:off x="395925" y="327175"/>
            <a:ext cx="8352300" cy="4489200"/>
          </a:xfrm>
          <a:prstGeom prst="roundRect">
            <a:avLst>
              <a:gd name="adj" fmla="val 5953"/>
            </a:avLst>
          </a:prstGeom>
          <a:solidFill>
            <a:schemeClr val="dk2"/>
          </a:solidFill>
          <a:ln>
            <a:noFill/>
          </a:ln>
          <a:effectLst>
            <a:outerShdw blurRad="57150" dist="47625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61" name="Google Shape;61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61087" y="0"/>
            <a:ext cx="759352" cy="897549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9"/>
          <p:cNvSpPr txBox="1">
            <a:spLocks noGrp="1"/>
          </p:cNvSpPr>
          <p:nvPr>
            <p:ph type="subTitle" idx="1"/>
          </p:nvPr>
        </p:nvSpPr>
        <p:spPr>
          <a:xfrm>
            <a:off x="720064" y="1732525"/>
            <a:ext cx="3597000" cy="23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ubTitle" idx="2"/>
          </p:nvPr>
        </p:nvSpPr>
        <p:spPr>
          <a:xfrm>
            <a:off x="4826936" y="1732525"/>
            <a:ext cx="3597000" cy="23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740550" y="3910025"/>
            <a:ext cx="7662900" cy="69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32186" y="3878875"/>
            <a:ext cx="2535630" cy="2089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5124" y="-420749"/>
            <a:ext cx="1471275" cy="173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3074751">
            <a:off x="-1078006" y="-351147"/>
            <a:ext cx="3216737" cy="3808544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1"/>
          <p:cNvSpPr/>
          <p:nvPr/>
        </p:nvSpPr>
        <p:spPr>
          <a:xfrm>
            <a:off x="395925" y="327175"/>
            <a:ext cx="8352300" cy="4489200"/>
          </a:xfrm>
          <a:prstGeom prst="roundRect">
            <a:avLst>
              <a:gd name="adj" fmla="val 5953"/>
            </a:avLst>
          </a:prstGeom>
          <a:solidFill>
            <a:schemeClr val="dk2"/>
          </a:solidFill>
          <a:ln>
            <a:noFill/>
          </a:ln>
          <a:effectLst>
            <a:outerShdw blurRad="57150" dist="47625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72" name="Google Shape;72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952850"/>
            <a:ext cx="6576000" cy="79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73" name="Google Shape;73;p11"/>
          <p:cNvSpPr txBox="1">
            <a:spLocks noGrp="1"/>
          </p:cNvSpPr>
          <p:nvPr>
            <p:ph type="subTitle" idx="1"/>
          </p:nvPr>
        </p:nvSpPr>
        <p:spPr>
          <a:xfrm>
            <a:off x="1284000" y="2816250"/>
            <a:ext cx="6576000" cy="374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2" r:id="rId11"/>
    <p:sldLayoutId id="2147483663" r:id="rId12"/>
    <p:sldLayoutId id="2147483667" r:id="rId13"/>
    <p:sldLayoutId id="2147483668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">
          <p15:clr>
            <a:srgbClr val="EA4335"/>
          </p15:clr>
        </p15:guide>
        <p15:guide id="2" orient="horz" pos="2900">
          <p15:clr>
            <a:srgbClr val="EA4335"/>
          </p15:clr>
        </p15:guide>
        <p15:guide id="3" pos="449">
          <p15:clr>
            <a:srgbClr val="EA4335"/>
          </p15:clr>
        </p15:guide>
        <p15:guide id="4" pos="5311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>
            <a:spLocks noGrp="1"/>
          </p:cNvSpPr>
          <p:nvPr>
            <p:ph type="ctrTitle"/>
          </p:nvPr>
        </p:nvSpPr>
        <p:spPr>
          <a:xfrm>
            <a:off x="1677750" y="1481550"/>
            <a:ext cx="5788500" cy="21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Python - Introduction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Variables</a:t>
            </a:r>
            <a:endParaRPr dirty="0"/>
          </a:p>
        </p:txBody>
      </p:sp>
      <p:sp>
        <p:nvSpPr>
          <p:cNvPr id="201" name="Google Shape;201;p30"/>
          <p:cNvSpPr txBox="1"/>
          <p:nvPr/>
        </p:nvSpPr>
        <p:spPr>
          <a:xfrm>
            <a:off x="768766" y="1231715"/>
            <a:ext cx="7290144" cy="761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8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Variables are used to store data values like numbers, strings or lists.</a:t>
            </a:r>
            <a:endParaRPr sz="18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" name="Google Shape;201;p30">
            <a:extLst>
              <a:ext uri="{FF2B5EF4-FFF2-40B4-BE49-F238E27FC236}">
                <a16:creationId xmlns:a16="http://schemas.microsoft.com/office/drawing/2014/main" id="{46D20442-9C60-2C32-6C91-33062205C916}"/>
              </a:ext>
            </a:extLst>
          </p:cNvPr>
          <p:cNvSpPr txBox="1"/>
          <p:nvPr/>
        </p:nvSpPr>
        <p:spPr>
          <a:xfrm>
            <a:off x="817199" y="2265608"/>
            <a:ext cx="7509602" cy="1111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8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Variables are dynamically typed, meaning you don’t need to declare their type and they can change type as needed.</a:t>
            </a:r>
            <a:br>
              <a:rPr lang="en" sz="18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</a:br>
            <a:r>
              <a:rPr lang="en" sz="18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			</a:t>
            </a:r>
            <a:r>
              <a:rPr lang="en-IN" sz="1800" b="1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X</a:t>
            </a:r>
            <a:r>
              <a:rPr lang="en" sz="1800" b="1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= ‘hello’</a:t>
            </a:r>
          </a:p>
        </p:txBody>
      </p:sp>
    </p:spTree>
    <p:extLst>
      <p:ext uri="{BB962C8B-B14F-4D97-AF65-F5344CB8AC3E}">
        <p14:creationId xmlns:p14="http://schemas.microsoft.com/office/powerpoint/2010/main" val="3548321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Rules to create Variables</a:t>
            </a:r>
            <a:endParaRPr dirty="0"/>
          </a:p>
        </p:txBody>
      </p:sp>
      <p:sp>
        <p:nvSpPr>
          <p:cNvPr id="228" name="Google Shape;228;p33"/>
          <p:cNvSpPr txBox="1"/>
          <p:nvPr/>
        </p:nvSpPr>
        <p:spPr>
          <a:xfrm>
            <a:off x="774177" y="1206106"/>
            <a:ext cx="7814238" cy="7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" sz="18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 variable name must start with a letter or the underscore character.</a:t>
            </a:r>
            <a:endParaRPr sz="18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" name="Google Shape;228;p33">
            <a:extLst>
              <a:ext uri="{FF2B5EF4-FFF2-40B4-BE49-F238E27FC236}">
                <a16:creationId xmlns:a16="http://schemas.microsoft.com/office/drawing/2014/main" id="{26D9D420-19E2-DEC7-3B18-E26BC84CD112}"/>
              </a:ext>
            </a:extLst>
          </p:cNvPr>
          <p:cNvSpPr txBox="1"/>
          <p:nvPr/>
        </p:nvSpPr>
        <p:spPr>
          <a:xfrm>
            <a:off x="774177" y="1938468"/>
            <a:ext cx="7703999" cy="7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" sz="18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 variable name can only contain alpha-numeric characters and underscores (A-Z, 0-9 and _ ).</a:t>
            </a:r>
            <a:endParaRPr sz="18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" name="Google Shape;228;p33">
            <a:extLst>
              <a:ext uri="{FF2B5EF4-FFF2-40B4-BE49-F238E27FC236}">
                <a16:creationId xmlns:a16="http://schemas.microsoft.com/office/drawing/2014/main" id="{CD312984-6BC4-1E50-51A9-7995762B16F4}"/>
              </a:ext>
            </a:extLst>
          </p:cNvPr>
          <p:cNvSpPr txBox="1"/>
          <p:nvPr/>
        </p:nvSpPr>
        <p:spPr>
          <a:xfrm>
            <a:off x="720000" y="3907429"/>
            <a:ext cx="7704000" cy="907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</a:t>
            </a:r>
            <a:r>
              <a:rPr lang="en" sz="18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variable nme cannot be any of the Python keywords(break, continue,while etc…).</a:t>
            </a:r>
          </a:p>
        </p:txBody>
      </p:sp>
      <p:sp>
        <p:nvSpPr>
          <p:cNvPr id="5" name="Google Shape;228;p33">
            <a:extLst>
              <a:ext uri="{FF2B5EF4-FFF2-40B4-BE49-F238E27FC236}">
                <a16:creationId xmlns:a16="http://schemas.microsoft.com/office/drawing/2014/main" id="{F2F82A2B-3AEC-EC2B-1E78-E0C87D123A01}"/>
              </a:ext>
            </a:extLst>
          </p:cNvPr>
          <p:cNvSpPr txBox="1"/>
          <p:nvPr/>
        </p:nvSpPr>
        <p:spPr>
          <a:xfrm>
            <a:off x="720000" y="3175067"/>
            <a:ext cx="7409123" cy="732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" sz="18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Variable names are case-sensitive(myvar, Myvar, MYVAR are three different variables).</a:t>
            </a:r>
            <a:endParaRPr sz="18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" name="Google Shape;228;p33">
            <a:extLst>
              <a:ext uri="{FF2B5EF4-FFF2-40B4-BE49-F238E27FC236}">
                <a16:creationId xmlns:a16="http://schemas.microsoft.com/office/drawing/2014/main" id="{D46C53DF-3AE7-C935-EB48-309A42E172FB}"/>
              </a:ext>
            </a:extLst>
          </p:cNvPr>
          <p:cNvSpPr txBox="1"/>
          <p:nvPr/>
        </p:nvSpPr>
        <p:spPr>
          <a:xfrm>
            <a:off x="720000" y="2709760"/>
            <a:ext cx="5973863" cy="341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" sz="18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 variable name cannot start with a number.</a:t>
            </a:r>
            <a:endParaRPr sz="18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Assigning Multiple Values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1DE572-E494-2FC1-FB96-C58A918B39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3704" y="1600064"/>
            <a:ext cx="4382112" cy="194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760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>
            <a:spLocks noGrp="1"/>
          </p:cNvSpPr>
          <p:nvPr>
            <p:ph type="title"/>
          </p:nvPr>
        </p:nvSpPr>
        <p:spPr>
          <a:xfrm>
            <a:off x="1820925" y="2473475"/>
            <a:ext cx="5502300" cy="12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Datatypes</a:t>
            </a:r>
            <a:endParaRPr dirty="0"/>
          </a:p>
        </p:txBody>
      </p:sp>
      <p:sp>
        <p:nvSpPr>
          <p:cNvPr id="173" name="Google Shape;173;p28"/>
          <p:cNvSpPr txBox="1">
            <a:spLocks noGrp="1"/>
          </p:cNvSpPr>
          <p:nvPr>
            <p:ph type="title" idx="2"/>
          </p:nvPr>
        </p:nvSpPr>
        <p:spPr>
          <a:xfrm>
            <a:off x="3925875" y="1489800"/>
            <a:ext cx="1268400" cy="89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pic>
        <p:nvPicPr>
          <p:cNvPr id="174" name="Google Shape;17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2436913">
            <a:off x="726927" y="-8169"/>
            <a:ext cx="1610348" cy="17890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986121">
            <a:off x="6969425" y="2790581"/>
            <a:ext cx="2373602" cy="22074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87627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Datatypes</a:t>
            </a:r>
            <a:endParaRPr dirty="0"/>
          </a:p>
        </p:txBody>
      </p:sp>
      <p:sp>
        <p:nvSpPr>
          <p:cNvPr id="228" name="Google Shape;228;p33"/>
          <p:cNvSpPr txBox="1"/>
          <p:nvPr/>
        </p:nvSpPr>
        <p:spPr>
          <a:xfrm>
            <a:off x="774177" y="1206106"/>
            <a:ext cx="7814238" cy="7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" sz="18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Datatypes is used to mention the type of data stored in a variable.</a:t>
            </a:r>
            <a:endParaRPr sz="18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" name="Google Shape;228;p33">
            <a:extLst>
              <a:ext uri="{FF2B5EF4-FFF2-40B4-BE49-F238E27FC236}">
                <a16:creationId xmlns:a16="http://schemas.microsoft.com/office/drawing/2014/main" id="{26D9D420-19E2-DEC7-3B18-E26BC84CD112}"/>
              </a:ext>
            </a:extLst>
          </p:cNvPr>
          <p:cNvSpPr txBox="1"/>
          <p:nvPr/>
        </p:nvSpPr>
        <p:spPr>
          <a:xfrm>
            <a:off x="774177" y="1806829"/>
            <a:ext cx="7703999" cy="7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" sz="18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The different Datatypes are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" sz="18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		</a:t>
            </a:r>
          </a:p>
        </p:txBody>
      </p:sp>
      <p:sp>
        <p:nvSpPr>
          <p:cNvPr id="5" name="Google Shape;228;p33">
            <a:extLst>
              <a:ext uri="{FF2B5EF4-FFF2-40B4-BE49-F238E27FC236}">
                <a16:creationId xmlns:a16="http://schemas.microsoft.com/office/drawing/2014/main" id="{F2F82A2B-3AEC-EC2B-1E78-E0C87D123A01}"/>
              </a:ext>
            </a:extLst>
          </p:cNvPr>
          <p:cNvSpPr txBox="1"/>
          <p:nvPr/>
        </p:nvSpPr>
        <p:spPr>
          <a:xfrm>
            <a:off x="3833590" y="2373701"/>
            <a:ext cx="1872729" cy="1741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" sz="18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List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" sz="18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Tuple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</a:t>
            </a:r>
            <a:r>
              <a:rPr lang="en" sz="18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et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" sz="18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Dict</a:t>
            </a:r>
          </a:p>
        </p:txBody>
      </p:sp>
      <p:sp>
        <p:nvSpPr>
          <p:cNvPr id="6" name="Google Shape;228;p33">
            <a:extLst>
              <a:ext uri="{FF2B5EF4-FFF2-40B4-BE49-F238E27FC236}">
                <a16:creationId xmlns:a16="http://schemas.microsoft.com/office/drawing/2014/main" id="{D46C53DF-3AE7-C935-EB48-309A42E172FB}"/>
              </a:ext>
            </a:extLst>
          </p:cNvPr>
          <p:cNvSpPr txBox="1"/>
          <p:nvPr/>
        </p:nvSpPr>
        <p:spPr>
          <a:xfrm>
            <a:off x="1796447" y="2264146"/>
            <a:ext cx="1548638" cy="1850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I</a:t>
            </a:r>
            <a:r>
              <a:rPr lang="en" sz="18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nt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</a:t>
            </a:r>
            <a:r>
              <a:rPr lang="en" sz="18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tr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F</a:t>
            </a:r>
            <a:r>
              <a:rPr lang="en" sz="18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loat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B</a:t>
            </a:r>
            <a:r>
              <a:rPr lang="en" sz="18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ool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" sz="18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range</a:t>
            </a:r>
            <a:endParaRPr sz="18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860C81-83A0-68C6-22CC-56B04F4BF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7028" y="2373701"/>
            <a:ext cx="2048161" cy="119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144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>
            <a:spLocks noGrp="1"/>
          </p:cNvSpPr>
          <p:nvPr>
            <p:ph type="subTitle" idx="1"/>
          </p:nvPr>
        </p:nvSpPr>
        <p:spPr>
          <a:xfrm>
            <a:off x="1814305" y="1164050"/>
            <a:ext cx="4179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Python Installation</a:t>
            </a:r>
            <a:endParaRPr dirty="0"/>
          </a:p>
        </p:txBody>
      </p:sp>
      <p:sp>
        <p:nvSpPr>
          <p:cNvPr id="161" name="Google Shape;161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62" name="Google Shape;162;p27"/>
          <p:cNvSpPr txBox="1">
            <a:spLocks noGrp="1"/>
          </p:cNvSpPr>
          <p:nvPr>
            <p:ph type="title" idx="2"/>
          </p:nvPr>
        </p:nvSpPr>
        <p:spPr>
          <a:xfrm>
            <a:off x="981701" y="1286262"/>
            <a:ext cx="733500" cy="73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63" name="Google Shape;163;p27"/>
          <p:cNvSpPr txBox="1">
            <a:spLocks noGrp="1"/>
          </p:cNvSpPr>
          <p:nvPr>
            <p:ph type="title" idx="3"/>
          </p:nvPr>
        </p:nvSpPr>
        <p:spPr>
          <a:xfrm>
            <a:off x="981701" y="2769382"/>
            <a:ext cx="733500" cy="73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64" name="Google Shape;164;p27"/>
          <p:cNvSpPr txBox="1">
            <a:spLocks noGrp="1"/>
          </p:cNvSpPr>
          <p:nvPr>
            <p:ph type="subTitle" idx="4"/>
          </p:nvPr>
        </p:nvSpPr>
        <p:spPr>
          <a:xfrm>
            <a:off x="1814305" y="3442798"/>
            <a:ext cx="4179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Datatypes</a:t>
            </a:r>
            <a:endParaRPr dirty="0"/>
          </a:p>
        </p:txBody>
      </p:sp>
      <p:sp>
        <p:nvSpPr>
          <p:cNvPr id="165" name="Google Shape;165;p27"/>
          <p:cNvSpPr txBox="1">
            <a:spLocks noGrp="1"/>
          </p:cNvSpPr>
          <p:nvPr>
            <p:ph type="title" idx="5"/>
          </p:nvPr>
        </p:nvSpPr>
        <p:spPr>
          <a:xfrm>
            <a:off x="981701" y="3560137"/>
            <a:ext cx="733500" cy="73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166" name="Google Shape;166;p27"/>
          <p:cNvSpPr txBox="1">
            <a:spLocks noGrp="1"/>
          </p:cNvSpPr>
          <p:nvPr>
            <p:ph type="subTitle" idx="6"/>
          </p:nvPr>
        </p:nvSpPr>
        <p:spPr>
          <a:xfrm>
            <a:off x="1848675" y="1930969"/>
            <a:ext cx="4179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Comments</a:t>
            </a:r>
            <a:endParaRPr dirty="0"/>
          </a:p>
        </p:txBody>
      </p:sp>
      <p:pic>
        <p:nvPicPr>
          <p:cNvPr id="167" name="Google Shape;16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6492063">
            <a:off x="6786932" y="2450498"/>
            <a:ext cx="2817837" cy="232188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64;p27">
            <a:extLst>
              <a:ext uri="{FF2B5EF4-FFF2-40B4-BE49-F238E27FC236}">
                <a16:creationId xmlns:a16="http://schemas.microsoft.com/office/drawing/2014/main" id="{C64EB6EB-70E7-D76F-F12F-EB236FDF7432}"/>
              </a:ext>
            </a:extLst>
          </p:cNvPr>
          <p:cNvSpPr txBox="1">
            <a:spLocks/>
          </p:cNvSpPr>
          <p:nvPr/>
        </p:nvSpPr>
        <p:spPr>
          <a:xfrm>
            <a:off x="1781938" y="2664469"/>
            <a:ext cx="4179600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/>
            <a:r>
              <a:rPr lang="en-US" dirty="0"/>
              <a:t>V</a:t>
            </a:r>
            <a:r>
              <a:rPr lang="en-IN" dirty="0" err="1"/>
              <a:t>ariables</a:t>
            </a:r>
            <a:r>
              <a:rPr lang="en-IN" dirty="0"/>
              <a:t> </a:t>
            </a:r>
          </a:p>
        </p:txBody>
      </p:sp>
      <p:sp>
        <p:nvSpPr>
          <p:cNvPr id="5" name="Google Shape;163;p27">
            <a:extLst>
              <a:ext uri="{FF2B5EF4-FFF2-40B4-BE49-F238E27FC236}">
                <a16:creationId xmlns:a16="http://schemas.microsoft.com/office/drawing/2014/main" id="{7BED3265-204D-1C43-2BCD-E7005936445B}"/>
              </a:ext>
            </a:extLst>
          </p:cNvPr>
          <p:cNvSpPr txBox="1">
            <a:spLocks/>
          </p:cNvSpPr>
          <p:nvPr/>
        </p:nvSpPr>
        <p:spPr>
          <a:xfrm>
            <a:off x="981701" y="2077017"/>
            <a:ext cx="733500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"/>
              <a:t>02</a:t>
            </a:r>
            <a:endParaRPr lang="e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>
            <a:spLocks noGrp="1"/>
          </p:cNvSpPr>
          <p:nvPr>
            <p:ph type="title"/>
          </p:nvPr>
        </p:nvSpPr>
        <p:spPr>
          <a:xfrm>
            <a:off x="1820925" y="2473475"/>
            <a:ext cx="5502300" cy="12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Python Installation</a:t>
            </a:r>
            <a:endParaRPr dirty="0"/>
          </a:p>
        </p:txBody>
      </p:sp>
      <p:sp>
        <p:nvSpPr>
          <p:cNvPr id="173" name="Google Shape;173;p28"/>
          <p:cNvSpPr txBox="1">
            <a:spLocks noGrp="1"/>
          </p:cNvSpPr>
          <p:nvPr>
            <p:ph type="title" idx="2"/>
          </p:nvPr>
        </p:nvSpPr>
        <p:spPr>
          <a:xfrm>
            <a:off x="3925875" y="1489800"/>
            <a:ext cx="1268400" cy="89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pic>
        <p:nvPicPr>
          <p:cNvPr id="174" name="Google Shape;17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2436913">
            <a:off x="726927" y="-8169"/>
            <a:ext cx="1610348" cy="17890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986121">
            <a:off x="6969425" y="2790581"/>
            <a:ext cx="2373602" cy="22074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Python ?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ACB32E-9E30-7931-C1B7-FD679BD11C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8052" y="2814543"/>
            <a:ext cx="4686954" cy="838317"/>
          </a:xfrm>
          <a:prstGeom prst="rect">
            <a:avLst/>
          </a:prstGeom>
        </p:spPr>
      </p:pic>
      <p:sp>
        <p:nvSpPr>
          <p:cNvPr id="12" name="Google Shape;201;p30">
            <a:extLst>
              <a:ext uri="{FF2B5EF4-FFF2-40B4-BE49-F238E27FC236}">
                <a16:creationId xmlns:a16="http://schemas.microsoft.com/office/drawing/2014/main" id="{AE85FB29-7331-CF9C-04BE-3E264D1BDF57}"/>
              </a:ext>
            </a:extLst>
          </p:cNvPr>
          <p:cNvSpPr txBox="1"/>
          <p:nvPr/>
        </p:nvSpPr>
        <p:spPr>
          <a:xfrm>
            <a:off x="768766" y="1491437"/>
            <a:ext cx="7655234" cy="761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8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Open your browser and go to site : </a:t>
            </a:r>
            <a:r>
              <a:rPr lang="en-IN" sz="18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https://www.python.org/downloads/</a:t>
            </a:r>
            <a:endParaRPr sz="18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Python Installation</a:t>
            </a:r>
            <a:endParaRPr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AF6464E-C9C1-1C84-E6A4-5EF57AFD95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993180"/>
            <a:ext cx="7508568" cy="2442416"/>
          </a:xfrm>
          <a:prstGeom prst="rect">
            <a:avLst/>
          </a:prstGeom>
        </p:spPr>
      </p:pic>
      <p:sp>
        <p:nvSpPr>
          <p:cNvPr id="4" name="Google Shape;201;p30">
            <a:extLst>
              <a:ext uri="{FF2B5EF4-FFF2-40B4-BE49-F238E27FC236}">
                <a16:creationId xmlns:a16="http://schemas.microsoft.com/office/drawing/2014/main" id="{384BB3F7-406F-5B93-BEF4-E54353555E92}"/>
              </a:ext>
            </a:extLst>
          </p:cNvPr>
          <p:cNvSpPr txBox="1"/>
          <p:nvPr/>
        </p:nvSpPr>
        <p:spPr>
          <a:xfrm>
            <a:off x="720000" y="1124720"/>
            <a:ext cx="7655234" cy="761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Click the download button to install the latest python version in your system.</a:t>
            </a:r>
            <a:endParaRPr sz="18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Python Installation</a:t>
            </a:r>
            <a:endParaRPr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0C4A191-9345-F7AB-978A-ADF1698EA6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6311" y="2571750"/>
            <a:ext cx="1362265" cy="1724266"/>
          </a:xfrm>
          <a:prstGeom prst="rect">
            <a:avLst/>
          </a:prstGeom>
        </p:spPr>
      </p:pic>
      <p:sp>
        <p:nvSpPr>
          <p:cNvPr id="6" name="Google Shape;201;p30">
            <a:extLst>
              <a:ext uri="{FF2B5EF4-FFF2-40B4-BE49-F238E27FC236}">
                <a16:creationId xmlns:a16="http://schemas.microsoft.com/office/drawing/2014/main" id="{ED84025A-FFBC-6422-3A27-139298C5E551}"/>
              </a:ext>
            </a:extLst>
          </p:cNvPr>
          <p:cNvSpPr txBox="1"/>
          <p:nvPr/>
        </p:nvSpPr>
        <p:spPr>
          <a:xfrm>
            <a:off x="768766" y="1231715"/>
            <a:ext cx="7655234" cy="761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In your system go to downloads folder and then open the python file which is downloaded now and then click install.</a:t>
            </a:r>
            <a:endParaRPr sz="18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2423863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>
            <a:spLocks noGrp="1"/>
          </p:cNvSpPr>
          <p:nvPr>
            <p:ph type="title"/>
          </p:nvPr>
        </p:nvSpPr>
        <p:spPr>
          <a:xfrm>
            <a:off x="1820925" y="2473475"/>
            <a:ext cx="5502300" cy="7330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Comments</a:t>
            </a:r>
            <a:endParaRPr dirty="0"/>
          </a:p>
        </p:txBody>
      </p:sp>
      <p:sp>
        <p:nvSpPr>
          <p:cNvPr id="173" name="Google Shape;173;p28"/>
          <p:cNvSpPr txBox="1">
            <a:spLocks noGrp="1"/>
          </p:cNvSpPr>
          <p:nvPr>
            <p:ph type="title" idx="2"/>
          </p:nvPr>
        </p:nvSpPr>
        <p:spPr>
          <a:xfrm>
            <a:off x="3925875" y="1489800"/>
            <a:ext cx="1268400" cy="89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pic>
        <p:nvPicPr>
          <p:cNvPr id="174" name="Google Shape;17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2436913">
            <a:off x="726927" y="-8169"/>
            <a:ext cx="1610348" cy="17890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986121">
            <a:off x="6969425" y="2790581"/>
            <a:ext cx="2373602" cy="22074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55195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Comments</a:t>
            </a:r>
            <a:endParaRPr dirty="0"/>
          </a:p>
        </p:txBody>
      </p:sp>
      <p:sp>
        <p:nvSpPr>
          <p:cNvPr id="201" name="Google Shape;201;p30"/>
          <p:cNvSpPr txBox="1"/>
          <p:nvPr/>
        </p:nvSpPr>
        <p:spPr>
          <a:xfrm>
            <a:off x="768766" y="1231716"/>
            <a:ext cx="7290144" cy="504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8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Comments can be used to make the code more readable.</a:t>
            </a:r>
            <a:endParaRPr sz="18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" name="Google Shape;201;p30">
            <a:extLst>
              <a:ext uri="{FF2B5EF4-FFF2-40B4-BE49-F238E27FC236}">
                <a16:creationId xmlns:a16="http://schemas.microsoft.com/office/drawing/2014/main" id="{46D20442-9C60-2C32-6C91-33062205C916}"/>
              </a:ext>
            </a:extLst>
          </p:cNvPr>
          <p:cNvSpPr txBox="1"/>
          <p:nvPr/>
        </p:nvSpPr>
        <p:spPr>
          <a:xfrm>
            <a:off x="768766" y="1799968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8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Comments can be used to prevent execution while testing code.</a:t>
            </a:r>
          </a:p>
        </p:txBody>
      </p:sp>
      <p:sp>
        <p:nvSpPr>
          <p:cNvPr id="3" name="Google Shape;201;p30">
            <a:extLst>
              <a:ext uri="{FF2B5EF4-FFF2-40B4-BE49-F238E27FC236}">
                <a16:creationId xmlns:a16="http://schemas.microsoft.com/office/drawing/2014/main" id="{AD351E6C-6DE1-95D9-55B3-90D3EB01C164}"/>
              </a:ext>
            </a:extLst>
          </p:cNvPr>
          <p:cNvSpPr txBox="1"/>
          <p:nvPr/>
        </p:nvSpPr>
        <p:spPr>
          <a:xfrm>
            <a:off x="865623" y="3454843"/>
            <a:ext cx="7193287" cy="1243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" sz="18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Multi Line Comments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" sz="18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	</a:t>
            </a:r>
            <a:r>
              <a:rPr lang="en" sz="1800" dirty="0">
                <a:solidFill>
                  <a:schemeClr val="accent6">
                    <a:lumMod val="65000"/>
                  </a:schemeClr>
                </a:solidFill>
                <a:latin typeface="Inter"/>
                <a:ea typeface="Inter"/>
                <a:cs typeface="Inter"/>
                <a:sym typeface="Inter"/>
              </a:rPr>
              <a:t>“ ” ”This is a multi-line 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" sz="1800" dirty="0">
                <a:solidFill>
                  <a:schemeClr val="accent6">
                    <a:lumMod val="65000"/>
                  </a:schemeClr>
                </a:solidFill>
                <a:latin typeface="Inter"/>
                <a:ea typeface="Inter"/>
                <a:cs typeface="Inter"/>
                <a:sym typeface="Inter"/>
              </a:rPr>
              <a:t>	  comment “ “ “</a:t>
            </a:r>
          </a:p>
        </p:txBody>
      </p:sp>
      <p:sp>
        <p:nvSpPr>
          <p:cNvPr id="4" name="Google Shape;201;p30">
            <a:extLst>
              <a:ext uri="{FF2B5EF4-FFF2-40B4-BE49-F238E27FC236}">
                <a16:creationId xmlns:a16="http://schemas.microsoft.com/office/drawing/2014/main" id="{3EF92CF1-AB08-725C-21DD-DBD429DC3ED0}"/>
              </a:ext>
            </a:extLst>
          </p:cNvPr>
          <p:cNvSpPr txBox="1"/>
          <p:nvPr/>
        </p:nvSpPr>
        <p:spPr>
          <a:xfrm>
            <a:off x="817194" y="2571750"/>
            <a:ext cx="7193287" cy="786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" sz="18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Single Line Comment: 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" sz="18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	</a:t>
            </a:r>
            <a:r>
              <a:rPr lang="en" sz="1800" dirty="0">
                <a:solidFill>
                  <a:schemeClr val="accent6">
                    <a:lumMod val="65000"/>
                  </a:schemeClr>
                </a:solidFill>
                <a:latin typeface="Inter"/>
                <a:ea typeface="Inter"/>
                <a:cs typeface="Inter"/>
                <a:sym typeface="Inter"/>
              </a:rPr>
              <a:t># This is a comment</a:t>
            </a:r>
            <a:endParaRPr sz="1800" dirty="0">
              <a:solidFill>
                <a:schemeClr val="accent6">
                  <a:lumMod val="65000"/>
                </a:schemeClr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2924809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>
            <a:spLocks noGrp="1"/>
          </p:cNvSpPr>
          <p:nvPr>
            <p:ph type="title"/>
          </p:nvPr>
        </p:nvSpPr>
        <p:spPr>
          <a:xfrm>
            <a:off x="1820925" y="2473475"/>
            <a:ext cx="5502300" cy="12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Variables</a:t>
            </a:r>
            <a:endParaRPr dirty="0"/>
          </a:p>
        </p:txBody>
      </p:sp>
      <p:sp>
        <p:nvSpPr>
          <p:cNvPr id="173" name="Google Shape;173;p28"/>
          <p:cNvSpPr txBox="1">
            <a:spLocks noGrp="1"/>
          </p:cNvSpPr>
          <p:nvPr>
            <p:ph type="title" idx="2"/>
          </p:nvPr>
        </p:nvSpPr>
        <p:spPr>
          <a:xfrm>
            <a:off x="3925875" y="1489800"/>
            <a:ext cx="1268400" cy="89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pic>
        <p:nvPicPr>
          <p:cNvPr id="174" name="Google Shape;17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2436913">
            <a:off x="726927" y="-8169"/>
            <a:ext cx="1610348" cy="17890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986121">
            <a:off x="6969425" y="2790581"/>
            <a:ext cx="2373602" cy="22074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31776274"/>
      </p:ext>
    </p:extLst>
  </p:cSld>
  <p:clrMapOvr>
    <a:masterClrMapping/>
  </p:clrMapOvr>
</p:sld>
</file>

<file path=ppt/theme/theme1.xml><?xml version="1.0" encoding="utf-8"?>
<a:theme xmlns:a="http://schemas.openxmlformats.org/drawingml/2006/main" name="Composite Functions by Slidesgo">
  <a:themeElements>
    <a:clrScheme name="Simple Light">
      <a:dk1>
        <a:srgbClr val="18134B"/>
      </a:dk1>
      <a:lt1>
        <a:srgbClr val="E6F2FF"/>
      </a:lt1>
      <a:dk2>
        <a:srgbClr val="FFFFFF"/>
      </a:dk2>
      <a:lt2>
        <a:srgbClr val="FB9803"/>
      </a:lt2>
      <a:accent1>
        <a:srgbClr val="FFE096"/>
      </a:accent1>
      <a:accent2>
        <a:srgbClr val="5B92F0"/>
      </a:accent2>
      <a:accent3>
        <a:srgbClr val="4402B9"/>
      </a:accent3>
      <a:accent4>
        <a:srgbClr val="7B2DD3"/>
      </a:accent4>
      <a:accent5>
        <a:srgbClr val="A5579D"/>
      </a:accent5>
      <a:accent6>
        <a:srgbClr val="FFFFFF"/>
      </a:accent6>
      <a:hlink>
        <a:srgbClr val="18134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825</TotalTime>
  <Words>296</Words>
  <Application>Microsoft Office PowerPoint</Application>
  <PresentationFormat>On-screen Show (16:9)</PresentationFormat>
  <Paragraphs>55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Anaheim</vt:lpstr>
      <vt:lpstr>Poppins</vt:lpstr>
      <vt:lpstr>Inter</vt:lpstr>
      <vt:lpstr>Composite Functions by Slidesgo</vt:lpstr>
      <vt:lpstr>Python - Introduction</vt:lpstr>
      <vt:lpstr>Table of contents</vt:lpstr>
      <vt:lpstr>Python Installation</vt:lpstr>
      <vt:lpstr>What is Python ?</vt:lpstr>
      <vt:lpstr>Python Installation</vt:lpstr>
      <vt:lpstr>Python Installation</vt:lpstr>
      <vt:lpstr>Comments</vt:lpstr>
      <vt:lpstr>Comments</vt:lpstr>
      <vt:lpstr>Variables</vt:lpstr>
      <vt:lpstr>Variables</vt:lpstr>
      <vt:lpstr>Rules to create Variables</vt:lpstr>
      <vt:lpstr>Assigning Multiple Values</vt:lpstr>
      <vt:lpstr>Datatypes</vt:lpstr>
      <vt:lpstr>Datatypes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Nandhakumar S</cp:lastModifiedBy>
  <cp:revision>4</cp:revision>
  <dcterms:modified xsi:type="dcterms:W3CDTF">2024-06-25T15:41:27Z</dcterms:modified>
</cp:coreProperties>
</file>