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RECURSION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2995" y="537210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default 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95450" y="1331595"/>
            <a:ext cx="6368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 Constructor with no formal argument is called default constructor 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47445" y="3356610"/>
            <a:ext cx="20593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Syntax for Default Constructor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962" t="9792" r="5286" b="10193"/>
          <a:stretch>
            <a:fillRect/>
          </a:stretch>
        </p:blipFill>
        <p:spPr>
          <a:xfrm>
            <a:off x="4431665" y="1850390"/>
            <a:ext cx="4399280" cy="2661920"/>
          </a:xfrm>
          <a:prstGeom prst="rect">
            <a:avLst/>
          </a:prstGeom>
        </p:spPr>
      </p:pic>
      <p:sp>
        <p:nvSpPr>
          <p:cNvPr id="10" name="Rectangles 9"/>
          <p:cNvSpPr/>
          <p:nvPr>
            <p:custDataLst>
              <p:tags r:id="rId3"/>
            </p:custDataLst>
          </p:nvPr>
        </p:nvSpPr>
        <p:spPr>
          <a:xfrm>
            <a:off x="4840605" y="3416300"/>
            <a:ext cx="3920490" cy="5848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1"/>
          </p:cNvCxnSpPr>
          <p:nvPr>
            <p:custDataLst>
              <p:tags r:id="rId4"/>
            </p:custDataLst>
          </p:nvPr>
        </p:nvCxnSpPr>
        <p:spPr>
          <a:xfrm flipH="1" flipV="1">
            <a:off x="2865120" y="3694430"/>
            <a:ext cx="1975485" cy="14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59510" y="743585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Parameterized 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95450" y="1259205"/>
            <a:ext cx="69983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 Constructor with  formal argument is called default constructor 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85875" y="3217545"/>
            <a:ext cx="195770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Syntax for Parameterized Constructor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192" t="9195" r="5164" b="9391"/>
          <a:stretch>
            <a:fillRect/>
          </a:stretch>
        </p:blipFill>
        <p:spPr>
          <a:xfrm>
            <a:off x="4348480" y="1750695"/>
            <a:ext cx="4264025" cy="266255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4773295" y="3317240"/>
            <a:ext cx="3920490" cy="61468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2797810" y="3609975"/>
            <a:ext cx="1975485" cy="14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99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81405" y="727075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Overloading: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64590" y="1885315"/>
            <a:ext cx="3344545" cy="1546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more than one Constructor with different     formal arguments is called the constructor Overloading.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129174" t="-64136" r="-29432" b="-66596"/>
          <a:stretch>
            <a:fillRect/>
          </a:stretch>
        </p:blipFill>
        <p:spPr>
          <a:xfrm>
            <a:off x="-1291590" y="-1895475"/>
            <a:ext cx="11449050" cy="893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961390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Recursion in JAVA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18945" y="1936750"/>
            <a:ext cx="63919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Recursion is the method technique Where a method call itself  directly.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 recursive method breaks down a problem into smaller subproblem of the sametype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And the method itself with a new input.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7645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Advantages of the Recursive method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92275" y="1840230"/>
            <a:ext cx="71056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Recursion can provide a clear and concise way to represent problems that have a self-similar structure.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It can lead to more elegant and readable code for certain problems compared to iterative solutions using loops.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It promotes a divide-and-conquer approach to problem-solving.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8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8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7440" y="53784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Disadvantages of the Recursive method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63700" y="1025525"/>
            <a:ext cx="7205345" cy="345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Can be less efficient than iterative solutions: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Increased memory usage: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Potential for stack overflow errors: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If the recursion depth is not bounded properly, it can lead to a stack overflow error when the stack runs out of space.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Less intuitive for beginners: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The concept of recursion can be challenging to understand for programmers unfamiliar with the technique.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4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3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35405" y="839470"/>
            <a:ext cx="6855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Problem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73860" y="1872615"/>
            <a:ext cx="699135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1.Fibbbonaci Series.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2.Sum of N Natural Number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3.Factorial Number.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88465" y="664845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059305" y="1477010"/>
            <a:ext cx="58356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is a Special block in the class.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The constructor name and the ClassName should be same name.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didnot have return Type.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didnot have Modifiers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59510" y="1273810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Why we need 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74495" y="2119630"/>
            <a:ext cx="62344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tacode" charset="0"/>
                <a:cs typeface="firtacode" charset="0"/>
              </a:rPr>
              <a:t>The Constructor is used to load the Non-static menber in the class.</a:t>
            </a: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tacode" charset="0"/>
                <a:cs typeface="firtacode" charset="0"/>
              </a:rPr>
              <a:t>Execute the non-static member in a class.</a:t>
            </a: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tacode" charset="0"/>
                <a:cs typeface="firtacode" charset="0"/>
              </a:rPr>
              <a:t>Execute Programmer written instruction.</a:t>
            </a: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2995" y="537210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070735" y="2501265"/>
            <a:ext cx="1049020" cy="2495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473190" y="2418715"/>
            <a:ext cx="2056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Calling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94195" y="3286760"/>
            <a:ext cx="2056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Default Constructor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962" t="9792" r="5286" b="10193"/>
          <a:stretch>
            <a:fillRect/>
          </a:stretch>
        </p:blipFill>
        <p:spPr>
          <a:xfrm>
            <a:off x="1102995" y="1294765"/>
            <a:ext cx="4399280" cy="266192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693545" y="2904490"/>
            <a:ext cx="3569335" cy="61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62880" y="3395980"/>
            <a:ext cx="1588770" cy="17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s 2"/>
          <p:cNvSpPr/>
          <p:nvPr>
            <p:custDataLst>
              <p:tags r:id="rId3"/>
            </p:custDataLst>
          </p:nvPr>
        </p:nvSpPr>
        <p:spPr>
          <a:xfrm>
            <a:off x="2070735" y="2459990"/>
            <a:ext cx="1048385" cy="29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95320" y="2571750"/>
            <a:ext cx="3201670" cy="14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6" grpId="0" bldLvl="0" animBg="1"/>
      <p:bldP spid="6" grpId="1" animBg="1"/>
      <p:bldP spid="3" grpId="0" bldLvl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41420" y="1310005"/>
            <a:ext cx="258191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63745" y="1737995"/>
            <a:ext cx="6985" cy="506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6810" y="2229485"/>
            <a:ext cx="4307205" cy="279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23160" y="2258695"/>
            <a:ext cx="6985" cy="777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717030" y="2244725"/>
            <a:ext cx="6985" cy="777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623060" y="3037840"/>
            <a:ext cx="258191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Default Constructor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429250" y="3002280"/>
            <a:ext cx="333311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Parameterized Constructor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2270</Words>
  <Application>WPS Presentation</Application>
  <PresentationFormat>On-screen Show (16:9)</PresentationFormat>
  <Paragraphs>143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firtacode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4</cp:revision>
  <dcterms:created xsi:type="dcterms:W3CDTF">2024-05-18T11:00:00Z</dcterms:created>
  <dcterms:modified xsi:type="dcterms:W3CDTF">2024-06-30T18:47:17Z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99FE5364FED54C97BC86A2F5881EF645_13</vt:lpwstr>
  </property>
  <property fmtid="{D5CDD505-2E9C-101B-9397-08002B2CF9AE}" pid="3" name="KSOProductBuildVer">
    <vt:lpwstr>1033-12.2.0.17119</vt:lpwstr>
  </property>
</Properties>
</file>