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8" r:id="rId5"/>
    <p:sldId id="319" r:id="rId6"/>
    <p:sldId id="320" r:id="rId7"/>
    <p:sldId id="317" r:id="rId8"/>
    <p:sldId id="322" r:id="rId9"/>
    <p:sldId id="323" r:id="rId10"/>
    <p:sldId id="324" r:id="rId11"/>
    <p:sldId id="32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OOPs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53975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oops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27860" y="1103630"/>
            <a:ext cx="60636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OOPS- Stands for Object Oriented Programming Structure.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Procedural programming focuses on methods operating on data, whereas object-oriented programming involves creating objects with both data and methods.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97635" y="246380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54860" y="2926715"/>
            <a:ext cx="60636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 is faster and easier to execute </a:t>
            </a: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clear structure for the programs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OOPS  makes the code easier to maintain, modify and debug to create full reusable applications with less code and shorter development time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2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3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2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53975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Why we need object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63115" y="1111250"/>
            <a:ext cx="5407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TO represent the real world entity in software field.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To create the Object we need blueprint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925" y="233235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How to create the object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04695" y="2937510"/>
            <a:ext cx="6955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new is a Keyword.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It is used to create an object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code" charset="0"/>
                <a:cs typeface="firaccode" charset="0"/>
              </a:rPr>
              <a:t>And it return address of the object.  A variable is stored the address of object is called non-primitive datatypes.</a:t>
            </a:r>
            <a:endParaRPr lang="en-US" sz="1500">
              <a:solidFill>
                <a:schemeClr val="accent6"/>
              </a:solidFill>
              <a:latin typeface="firaccode" charset="0"/>
              <a:cs typeface="firac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9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8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98234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Pillars of OOPS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6900" y="1652905"/>
            <a:ext cx="614235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inheritance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polymorphism 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Abstraction and interface/multiple inheritance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24585" y="582295"/>
            <a:ext cx="450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Encapsulation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49120" y="1114425"/>
            <a:ext cx="624205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process of binding  states and behaviour togeather is called the encapsulation.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                            or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process of wrapping the states and behaviour of a class in a single unit is called the encapsulation.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In java by default it will support the encapsulation because inside class we are creating a variables and methods.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51585" y="3641090"/>
            <a:ext cx="450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16150" y="4149725"/>
            <a:ext cx="5764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Data security and data validation.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1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3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63650" y="68008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Access modifiers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81175" y="1205230"/>
            <a:ext cx="61423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Access modifiers are used to achive the 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pic>
        <p:nvPicPr>
          <p:cNvPr id="3" name="Picture 2" descr="encapsulation"/>
          <p:cNvPicPr>
            <a:picLocks noChangeAspect="1"/>
          </p:cNvPicPr>
          <p:nvPr/>
        </p:nvPicPr>
        <p:blipFill>
          <a:blip r:embed="rId1"/>
          <a:srcRect l="1992" t="11829" r="1458" b="10694"/>
          <a:stretch>
            <a:fillRect/>
          </a:stretch>
        </p:blipFill>
        <p:spPr>
          <a:xfrm>
            <a:off x="1668145" y="1653540"/>
            <a:ext cx="6470015" cy="275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77010" y="1669415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Access modifiers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81175" y="2249805"/>
            <a:ext cx="61423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Java bean class is an example for encapsulation.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86840" y="2753360"/>
            <a:ext cx="391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Java Bean Class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79600" y="3206115"/>
            <a:ext cx="614235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Class must be public access specifier.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The attributes of the class must be private.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Class should contain public getter and setter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81175" y="1062355"/>
            <a:ext cx="61423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  <a:sym typeface="+mn-ea"/>
              </a:rPr>
              <a:t>Package is nothing but a Collection java Class into a Single folder.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8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9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96645" y="561340"/>
            <a:ext cx="32994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900">
                <a:solidFill>
                  <a:srgbClr val="FF0000"/>
                </a:solidFill>
                <a:latin typeface="firacode" charset="0"/>
                <a:cs typeface="firacode" charset="0"/>
              </a:rPr>
              <a:t>JAVA Bean-Class :</a:t>
            </a:r>
            <a:endParaRPr lang="en-US" sz="19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828165" y="1174115"/>
            <a:ext cx="20116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Private Attributes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889125" y="3127375"/>
            <a:ext cx="20116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Getter and Setter method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874" t="4379" r="5329" b="4569"/>
          <a:stretch>
            <a:fillRect/>
          </a:stretch>
        </p:blipFill>
        <p:spPr>
          <a:xfrm>
            <a:off x="4950460" y="448945"/>
            <a:ext cx="2887345" cy="394779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340985" y="2412365"/>
            <a:ext cx="2106295" cy="16332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5205095" y="1174115"/>
            <a:ext cx="1783080" cy="3067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31920" y="3255010"/>
            <a:ext cx="140906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 flipV="1">
            <a:off x="3989070" y="1311910"/>
            <a:ext cx="1216025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8" grpId="0" bldLvl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96645" y="561340"/>
            <a:ext cx="32994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900">
                <a:solidFill>
                  <a:srgbClr val="FF0000"/>
                </a:solidFill>
                <a:latin typeface="firacode" charset="0"/>
                <a:cs typeface="firacode" charset="0"/>
              </a:rPr>
              <a:t>JAVA Bean-Class :</a:t>
            </a:r>
            <a:endParaRPr lang="en-US" sz="19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874" t="4379" r="5329" b="4569"/>
          <a:stretch>
            <a:fillRect/>
          </a:stretch>
        </p:blipFill>
        <p:spPr>
          <a:xfrm>
            <a:off x="5056505" y="710565"/>
            <a:ext cx="3481070" cy="3721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239" t="9420" r="5221" b="9420"/>
          <a:stretch>
            <a:fillRect/>
          </a:stretch>
        </p:blipFill>
        <p:spPr>
          <a:xfrm>
            <a:off x="1096645" y="1303655"/>
            <a:ext cx="3701415" cy="283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Presentation</Application>
  <PresentationFormat>On-screen Show (16:9)</PresentationFormat>
  <Paragraphs>122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firaccode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4</cp:revision>
  <dcterms:created xsi:type="dcterms:W3CDTF">2024-05-18T11:00:00Z</dcterms:created>
  <dcterms:modified xsi:type="dcterms:W3CDTF">2024-06-30T19:28:32Z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C0DB8EB7F1FB4F48AC36B4813A63DEC1_13</vt:lpwstr>
  </property>
  <property fmtid="{D5CDD505-2E9C-101B-9397-08002B2CF9AE}" pid="3" name="KSOProductBuildVer">
    <vt:lpwstr>1033-12.2.0.17119</vt:lpwstr>
  </property>
</Properties>
</file>