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19" r:id="rId8"/>
    <p:sldId id="324" r:id="rId9"/>
    <p:sldId id="325" r:id="rId10"/>
    <p:sldId id="32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ABSTRACTION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00785" y="152463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abstraction ?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89455" y="2200275"/>
            <a:ext cx="6020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Telling what is necessary and hiding what is not necessary.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Hiding the internal implementation logic and show only the functionality is known as abstraction.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method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378585"/>
            <a:ext cx="6264910" cy="157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method which does not have any implementation is known as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The method should be prefixed with the abstract keyword at the starting and it should be end with the semicolon.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9670" y="272986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53285" y="3265170"/>
            <a:ext cx="2918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abstract void display( );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83629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class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8185" y="1397000"/>
            <a:ext cx="5942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Any class which contains the abstract method then the class is called as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2860" y="21234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class contains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15795" y="2599690"/>
            <a:ext cx="3009900" cy="165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Static variable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Non static variable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Static concrete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Non-static concrete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160010" y="2978150"/>
            <a:ext cx="246761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Constructor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Abstract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4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94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4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45615" y="1010920"/>
            <a:ext cx="668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It is not possible to create the object for abstract class but we can create the reference variable of the abstract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7440" y="1677670"/>
            <a:ext cx="623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Abstract class with respect to inheritance :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22450" y="2253615"/>
            <a:ext cx="668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It is possible to achieve the inheritance for abstract class and concrete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91260" y="2856230"/>
            <a:ext cx="623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Abstract class with respect to inheritance :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65630" y="3366135"/>
            <a:ext cx="66840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 Make sub-class as abstract.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 Override the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2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07440" y="54927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258" t="8933" r="5738" b="7441"/>
          <a:stretch>
            <a:fillRect/>
          </a:stretch>
        </p:blipFill>
        <p:spPr>
          <a:xfrm>
            <a:off x="1107440" y="1202055"/>
            <a:ext cx="3693160" cy="2633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892" t="8875" r="4432" b="8830"/>
          <a:stretch>
            <a:fillRect/>
          </a:stretch>
        </p:blipFill>
        <p:spPr>
          <a:xfrm>
            <a:off x="5084445" y="637540"/>
            <a:ext cx="3836670" cy="382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0150" y="113474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0978" t="15688" r="10852" b="15429"/>
          <a:stretch>
            <a:fillRect/>
          </a:stretch>
        </p:blipFill>
        <p:spPr>
          <a:xfrm>
            <a:off x="2559685" y="1729105"/>
            <a:ext cx="3518535" cy="19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WPS Presentation</Application>
  <PresentationFormat>On-screen Show (16:9)</PresentationFormat>
  <Paragraphs>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2024-05-18T11:00:00Z</dcterms:created>
  <dcterms:modified xsi:type="dcterms:W3CDTF">2024-06-30T20:01:46Z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317982BA39F94928A97F6500E906E7E2_13</vt:lpwstr>
  </property>
  <property fmtid="{D5CDD505-2E9C-101B-9397-08002B2CF9AE}" pid="3" name="KSOProductBuildVer">
    <vt:lpwstr>1033-12.2.0.17119</vt:lpwstr>
  </property>
</Properties>
</file>