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21" r:id="rId8"/>
    <p:sldId id="323" r:id="rId9"/>
    <p:sldId id="319" r:id="rId10"/>
    <p:sldId id="320" r:id="rId11"/>
    <p:sldId id="324" r:id="rId12"/>
    <p:sldId id="32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1" orient="horz" pos="1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  <p:guide orient="horz" pos="1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TypeCasting 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127127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181" t="10513" r="10995" b="12881"/>
          <a:stretch>
            <a:fillRect/>
          </a:stretch>
        </p:blipFill>
        <p:spPr>
          <a:xfrm>
            <a:off x="1845310" y="1840230"/>
            <a:ext cx="4293235" cy="211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TypeCasting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TypeCasting is the process of converting one non-primitive datatype into another non-primitive datatype.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61105" y="2172335"/>
            <a:ext cx="2161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TYPECASTING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30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Downcasting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43355" y="1044575"/>
            <a:ext cx="7105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is the typecasting of a child object to a parent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Upcasting can be done implicitly.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gives us the flexibility to access the parent class members but it is not possible to access all the child class members using this feature.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we can access the overridden methods. Advantage is Generalization of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3072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337945" y="3074670"/>
            <a:ext cx="307213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97380" y="3616325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 c = new Child();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1897380" y="4056380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p = new Child(): 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278255" y="582295"/>
            <a:ext cx="175323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200">
                <a:solidFill>
                  <a:srgbClr val="FF0000"/>
                </a:solidFill>
                <a:latin typeface="firacode" charset="0"/>
                <a:cs typeface="firacode" charset="0"/>
              </a:rPr>
              <a:t>Example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71040" y="1254760"/>
            <a:ext cx="2434590" cy="1299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09470" y="143510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2109470" y="201168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2914015" y="908685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45790" y="2588260"/>
            <a:ext cx="0" cy="970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>
            <p:custDataLst>
              <p:tags r:id="rId4"/>
            </p:custDataLst>
          </p:nvPr>
        </p:nvSpPr>
        <p:spPr>
          <a:xfrm>
            <a:off x="5965190" y="958850"/>
            <a:ext cx="2434590" cy="21729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6029960" y="652145"/>
            <a:ext cx="1658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45790" y="3533140"/>
            <a:ext cx="4347210" cy="3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6"/>
            </p:custDataLst>
          </p:nvPr>
        </p:nvCxnSpPr>
        <p:spPr>
          <a:xfrm flipH="1">
            <a:off x="7469505" y="3131820"/>
            <a:ext cx="6985" cy="40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>
            <p:custDataLst>
              <p:tags r:id="rId7"/>
            </p:custDataLst>
          </p:nvPr>
        </p:nvSpPr>
        <p:spPr>
          <a:xfrm>
            <a:off x="6176645" y="1167765"/>
            <a:ext cx="2763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non-Private-variables,methods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[ parent-class]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8"/>
            </p:custDataLst>
          </p:nvPr>
        </p:nvSpPr>
        <p:spPr>
          <a:xfrm>
            <a:off x="6176645" y="2037080"/>
            <a:ext cx="276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variables [ Child-class ,]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2" name="Text Box 21"/>
          <p:cNvSpPr txBox="1"/>
          <p:nvPr>
            <p:custDataLst>
              <p:tags r:id="rId9"/>
            </p:custDataLst>
          </p:nvPr>
        </p:nvSpPr>
        <p:spPr>
          <a:xfrm>
            <a:off x="6176645" y="2475865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methods-[ child Class 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213225" y="319087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Extends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10"/>
            </p:custDataLst>
          </p:nvPr>
        </p:nvSpPr>
        <p:spPr>
          <a:xfrm>
            <a:off x="1437640" y="39719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5" name="Text Box 24"/>
          <p:cNvSpPr txBox="1"/>
          <p:nvPr>
            <p:custDataLst>
              <p:tags r:id="rId11"/>
            </p:custDataLst>
          </p:nvPr>
        </p:nvSpPr>
        <p:spPr>
          <a:xfrm>
            <a:off x="5083810" y="3966845"/>
            <a:ext cx="438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ParentClass p=new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36" t="8150" r="4129" b="8526"/>
          <a:stretch>
            <a:fillRect/>
          </a:stretch>
        </p:blipFill>
        <p:spPr>
          <a:xfrm>
            <a:off x="1160145" y="781050"/>
            <a:ext cx="3411855" cy="358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470" t="7469" r="4346" b="6948"/>
          <a:stretch>
            <a:fillRect/>
          </a:stretch>
        </p:blipFill>
        <p:spPr>
          <a:xfrm>
            <a:off x="4826635" y="925830"/>
            <a:ext cx="3801745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9019" t="14096" r="8425" b="13410"/>
          <a:stretch>
            <a:fillRect/>
          </a:stretch>
        </p:blipFill>
        <p:spPr>
          <a:xfrm>
            <a:off x="2228215" y="1778635"/>
            <a:ext cx="5120640" cy="201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Downcasting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443355" y="1148080"/>
            <a:ext cx="7105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is the process of  storing parenttype object into the childtype reference type is known the downcasting.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done ex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plicitly.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133475" y="239331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3"/>
            </p:custDataLst>
          </p:nvPr>
        </p:nvSpPr>
        <p:spPr>
          <a:xfrm>
            <a:off x="1715770" y="2874010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ParentClass();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2930" y="3211195"/>
            <a:ext cx="0" cy="51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14675" y="3691890"/>
            <a:ext cx="145161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4566285" y="34893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error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ClassCastException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is the complie time error inordert to avoid this programmer must to do typecasting it.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2365" y="24352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78000" y="2943225"/>
            <a:ext cx="7256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Child c=new Child();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Parent p=(Parent)c;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61" t="7247" r="4525" b="6740"/>
          <a:stretch>
            <a:fillRect/>
          </a:stretch>
        </p:blipFill>
        <p:spPr>
          <a:xfrm>
            <a:off x="4875530" y="633730"/>
            <a:ext cx="3804285" cy="3707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536" t="8150" r="4129" b="8526"/>
          <a:stretch>
            <a:fillRect/>
          </a:stretch>
        </p:blipFill>
        <p:spPr>
          <a:xfrm>
            <a:off x="1160145" y="760095"/>
            <a:ext cx="341185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Presentation</Application>
  <PresentationFormat>On-screen Show (16:9)</PresentationFormat>
  <Paragraphs>125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8</cp:revision>
  <dcterms:created xsi:type="dcterms:W3CDTF">2024-05-18T11:00:00Z</dcterms:created>
  <dcterms:modified xsi:type="dcterms:W3CDTF">2024-06-30T20:20:26Z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027AD0D4ED1543E6ADDE039D09F17059_13</vt:lpwstr>
  </property>
  <property fmtid="{D5CDD505-2E9C-101B-9397-08002B2CF9AE}" pid="3" name="KSOProductBuildVer">
    <vt:lpwstr>1033-12.2.0.17119</vt:lpwstr>
  </property>
</Properties>
</file>