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28" r:id="rId6"/>
    <p:sldId id="329" r:id="rId7"/>
    <p:sldId id="317" r:id="rId8"/>
    <p:sldId id="31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628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  <p:guide orient="horz" pos="1628"/>
        <p:guide pos="2876"/>
        <p:guide orient="horz" pos="1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Interface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is a class which contains only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doesnot contains the constructor.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82110" y="2172335"/>
            <a:ext cx="1183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Interface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86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Marker Inteface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2310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Functional Interface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Marker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569720"/>
            <a:ext cx="6021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 not contain the any abstract method then it is called as the Marker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in the interface are abstract and access specifier in the interface is public.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present in the interface must be override in the Child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76045" y="1640840"/>
            <a:ext cx="3287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Functional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34185" y="2374265"/>
            <a:ext cx="602107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Functional inteface which contains Only one abstract method is called the functional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1546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129" t="12090" r="7419" b="10804"/>
          <a:stretch>
            <a:fillRect/>
          </a:stretch>
        </p:blipFill>
        <p:spPr>
          <a:xfrm>
            <a:off x="1376045" y="1295400"/>
            <a:ext cx="3355975" cy="204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8771" t="12874" r="5247" b="11004"/>
          <a:stretch>
            <a:fillRect/>
          </a:stretch>
        </p:blipFill>
        <p:spPr>
          <a:xfrm>
            <a:off x="5240020" y="1876425"/>
            <a:ext cx="3259455" cy="232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285" t="2655" r="5041" b="4155"/>
          <a:stretch>
            <a:fillRect/>
          </a:stretch>
        </p:blipFill>
        <p:spPr>
          <a:xfrm>
            <a:off x="1649095" y="748030"/>
            <a:ext cx="6514465" cy="358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On-screen Show (16:9)</PresentationFormat>
  <Paragraphs>62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7</cp:revision>
  <dcterms:created xsi:type="dcterms:W3CDTF">2024-05-18T11:00:00Z</dcterms:created>
  <dcterms:modified xsi:type="dcterms:W3CDTF">2024-06-30T21:01:49Z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394CF05ED87343788156E991F8680695_13</vt:lpwstr>
  </property>
  <property fmtid="{D5CDD505-2E9C-101B-9397-08002B2CF9AE}" pid="3" name="KSOProductBuildVer">
    <vt:lpwstr>1033-12.2.0.17119</vt:lpwstr>
  </property>
</Properties>
</file>