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15" r:id="rId6"/>
    <p:sldId id="316" r:id="rId7"/>
    <p:sldId id="322" r:id="rId8"/>
    <p:sldId id="317" r:id="rId9"/>
    <p:sldId id="323" r:id="rId10"/>
    <p:sldId id="318" r:id="rId11"/>
    <p:sldId id="319" r:id="rId12"/>
    <p:sldId id="324" r:id="rId13"/>
    <p:sldId id="320" r:id="rId14"/>
    <p:sldId id="32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/>
                </a:solidFill>
              </a:rPr>
              <a:t>JAVA PROGRAMMING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91565" y="159512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else if ladder Example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670" t="5916" r="4917" b="6749"/>
          <a:stretch>
            <a:fillRect/>
          </a:stretch>
        </p:blipFill>
        <p:spPr>
          <a:xfrm>
            <a:off x="4828540" y="300990"/>
            <a:ext cx="3587750" cy="422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21665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Switch case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50365" y="984885"/>
            <a:ext cx="6645910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Switch case statement evaluates a given expression and based on the evaluated value(matching a certain condition).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It executes the statements associated with it. 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Inside swich programmer can pass [ Value / Variable / Expression ].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It very mush better performance than else if ladder.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Inside the Switch [ long , float , double , Boolean These type of Variable programmer cannot pass ].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3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9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21665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Switch case Syntax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50365" y="984885"/>
            <a:ext cx="40043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switch(Values/Variables){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case 1:{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 //instruction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 break; 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case 2:{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 //instruction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 break ;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}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default{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//instruction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680" t="6042" r="4620" b="5238"/>
          <a:stretch>
            <a:fillRect/>
          </a:stretch>
        </p:blipFill>
        <p:spPr>
          <a:xfrm>
            <a:off x="4858385" y="270510"/>
            <a:ext cx="3827145" cy="4208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6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399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8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3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00118" y="2328465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1</a:t>
            </a:r>
            <a:endParaRPr lang="en-US" altLang="en-GB"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672218" y="2328453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>
                <a:sym typeface="+mn-ea"/>
              </a:rPr>
              <a:t>Conditional Statement</a:t>
            </a:r>
            <a:r>
              <a:rPr lang="en-IN" dirty="0">
                <a:sym typeface="+mn-ea"/>
              </a:rPr>
              <a:t> </a:t>
            </a:r>
            <a:r>
              <a:rPr lang="en-IN" dirty="0"/>
              <a:t> 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chemeClr val="accent2"/>
                </a:solidFill>
              </a:rPr>
              <a:t>‘Contents’</a:t>
            </a:r>
            <a:r>
              <a:rPr lang="en-GB" dirty="0"/>
              <a:t>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337875" y="1168950"/>
            <a:ext cx="1195390" cy="2764500"/>
            <a:chOff x="1337875" y="1168950"/>
            <a:chExt cx="1195390" cy="2764500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2027165" y="32051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JAVA Programming</a:t>
            </a:r>
            <a:endParaRPr lang="en-IN"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H</a:t>
            </a:r>
            <a:r>
              <a:rPr lang="en-GB" sz="1400" dirty="0">
                <a:solidFill>
                  <a:schemeClr val="accent3"/>
                </a:solidFill>
              </a:rPr>
              <a:t>iveed.java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26920" y="1169035"/>
            <a:ext cx="1526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sz="2800" dirty="0">
                <a:solidFill>
                  <a:schemeClr val="accent6"/>
                </a:solidFill>
                <a:sym typeface="+mn-ea"/>
              </a:rPr>
              <a:t>{</a:t>
            </a:r>
            <a:endParaRPr lang="en-GB" sz="2800" dirty="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/>
      <p:bldP spid="485" grpId="0" build="p"/>
      <p:bldP spid="4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7691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What is Conditional Statement :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15440" y="1341120"/>
            <a:ext cx="6998335" cy="2037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Programmmer can decide which instruction need to be executed and which instruction need to be ignore. </a:t>
            </a: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Using decision making statement .</a:t>
            </a: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The decision making Statement always  execute the instruction if the condition is true.</a:t>
            </a: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We have following decision making statement.</a:t>
            </a: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83660" y="3253105"/>
            <a:ext cx="473011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FFFFFF"/>
              </a:buClr>
            </a:pPr>
            <a:r>
              <a:rPr lang="en-US" sz="155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Simple if </a:t>
            </a:r>
            <a:endParaRPr lang="en-US" sz="155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Clr>
                <a:srgbClr val="FFFFFF"/>
              </a:buClr>
            </a:pPr>
            <a:r>
              <a:rPr lang="en-US" sz="155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if else</a:t>
            </a:r>
            <a:endParaRPr lang="en-US" sz="155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Clr>
                <a:srgbClr val="FFFFFF"/>
              </a:buClr>
            </a:pPr>
            <a:r>
              <a:rPr lang="en-US" sz="155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else if ladder</a:t>
            </a:r>
            <a:endParaRPr lang="en-US" sz="155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Clr>
                <a:srgbClr val="FFFFFF"/>
              </a:buClr>
            </a:pPr>
            <a:r>
              <a:rPr lang="en-US" sz="155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switch</a:t>
            </a:r>
            <a:endParaRPr lang="en-US" sz="155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89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7691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Simple if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06855" y="1344930"/>
            <a:ext cx="389318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A simple "if" statement is used to execute a block of code if a specified condition is true. 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5875" y="2399665"/>
            <a:ext cx="58705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Syntax : </a:t>
            </a:r>
            <a:endParaRPr lang="en-US" sz="25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32915" y="3024505"/>
            <a:ext cx="36671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if (Condition){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// condition is true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324475" y="448945"/>
            <a:ext cx="3367405" cy="3679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1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6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7691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Simple if Example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866" t="7766" r="4465" b="8223"/>
          <a:stretch>
            <a:fillRect/>
          </a:stretch>
        </p:blipFill>
        <p:spPr>
          <a:xfrm>
            <a:off x="1836420" y="1303020"/>
            <a:ext cx="6374765" cy="292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7691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if else: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06855" y="1292225"/>
            <a:ext cx="3893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The "if-else" statement allows you to execute one block of code if a specified condition is true and another block of code if the condition is false. 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5875" y="2399665"/>
            <a:ext cx="58705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Syntax : </a:t>
            </a:r>
            <a:endParaRPr lang="en-US" sz="25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32915" y="3024505"/>
            <a:ext cx="4224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if (Condition){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// condition is true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else 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  // condition is </a:t>
            </a:r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False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7" name="Picture 6" descr="java-if-else-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7055" y="676910"/>
            <a:ext cx="3387725" cy="3187700"/>
          </a:xfrm>
          <a:prstGeom prst="rect">
            <a:avLst/>
          </a:prstGeom>
        </p:spPr>
      </p:pic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3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4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94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699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6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91565" y="49657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if else Example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859" t="7804" r="5550" b="6558"/>
          <a:stretch>
            <a:fillRect/>
          </a:stretch>
        </p:blipFill>
        <p:spPr>
          <a:xfrm>
            <a:off x="1677035" y="1179195"/>
            <a:ext cx="6504940" cy="3221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21665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else if ladder: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50365" y="984885"/>
            <a:ext cx="6645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It allows you to check multiple conditions sequentially, executing different blocks of code depending on which condition is true.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It's useful when you have more than two possible outcomes. Here's the basic syntax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5875" y="2461260"/>
            <a:ext cx="58705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Syntax : </a:t>
            </a:r>
            <a:endParaRPr lang="en-US" sz="25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14725" y="2548890"/>
            <a:ext cx="4224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if (Condition){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// condition is true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else if(condition){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  // condition is True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else{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 // condition is False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99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99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249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949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8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2" name="Picture 1" descr="if-else-lad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820" y="694690"/>
            <a:ext cx="6626225" cy="3786505"/>
          </a:xfrm>
          <a:prstGeom prst="rect">
            <a:avLst/>
          </a:prstGeom>
        </p:spPr>
      </p:pic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2345</Words>
  <Application>WPS Presentation</Application>
  <PresentationFormat>On-screen Show (16:9)</PresentationFormat>
  <Paragraphs>158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Fira Code</vt:lpstr>
      <vt:lpstr>Segoe Print</vt:lpstr>
      <vt:lpstr>Fira Code</vt:lpstr>
      <vt:lpstr>Yu Gothic UI Semibold</vt:lpstr>
      <vt:lpstr>Wingdings</vt:lpstr>
      <vt:lpstr>Microsoft YaHei</vt:lpstr>
      <vt:lpstr>Arial Unicode MS</vt:lpstr>
      <vt:lpstr>Consolas</vt:lpstr>
      <vt:lpstr>Programming Language Workshop for Beginners by Slidesgo</vt:lpstr>
      <vt:lpstr>Programming JAVA {</vt:lpstr>
      <vt:lpstr>Table Of ‘Contents’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5</cp:revision>
  <dcterms:created xsi:type="dcterms:W3CDTF">2024-05-09T16:17:00Z</dcterms:created>
  <dcterms:modified xsi:type="dcterms:W3CDTF">2024-06-30T17:57:21Z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B11DB16C35C3480BA968598CC62C6809_13</vt:lpwstr>
  </property>
  <property fmtid="{D5CDD505-2E9C-101B-9397-08002B2CF9AE}" pid="3" name="KSOProductBuildVer">
    <vt:lpwstr>1033-12.2.0.17119</vt:lpwstr>
  </property>
</Properties>
</file>