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314" r:id="rId6"/>
    <p:sldId id="315" r:id="rId7"/>
    <p:sldId id="31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844095" y="198341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Scanner Class</a:t>
            </a:r>
            <a:r>
              <a:rPr lang="en-GB" dirty="0">
                <a:solidFill>
                  <a:schemeClr val="accent6"/>
                </a:solidFill>
              </a:rPr>
              <a:t>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r>
              <a:rPr lang="en-US"/>
              <a:t>Scanner Class 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644015" y="1318895"/>
            <a:ext cx="6932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Scanner class are used to get the user input in java.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This Scanner Class is found in the java.util package.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To use Scanner Class programmer must import the java.util.Scanner Class.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To access the methods present in the Scanner . programmer must create the object for the Scanner class.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1585" y="2852420"/>
            <a:ext cx="67830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LINE 1 : importing the Scanner Class from the utility package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firacode" charset="0"/>
                <a:cs typeface="firacode" charset="0"/>
              </a:rPr>
              <a:t>System.in</a:t>
            </a: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 ==&gt;part specifies that the scanner should read input from the standard input stream,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379" t="13281" r="5341" b="12996"/>
          <a:stretch>
            <a:fillRect/>
          </a:stretch>
        </p:blipFill>
        <p:spPr>
          <a:xfrm>
            <a:off x="1625600" y="590550"/>
            <a:ext cx="6557010" cy="211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656715" y="605155"/>
          <a:ext cx="639953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Description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next().charAt(0)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Reads char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nextShort()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short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nextByte()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Byte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nextInt()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int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nextLong()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Long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nextFloat()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400">
                          <a:sym typeface="+mn-ea"/>
                        </a:rPr>
                        <a:t> Reads Float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nextDouble()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ym typeface="+mn-ea"/>
                        </a:rPr>
                        <a:t>Reads Double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ym typeface="+mn-ea"/>
                        </a:rPr>
                        <a:t> Reads word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nextLine()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>
                          <a:sym typeface="+mn-ea"/>
                        </a:rPr>
                        <a:t> Reads String type of input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94105" y="748665"/>
            <a:ext cx="154114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00B050"/>
                </a:solidFill>
                <a:latin typeface="firacode" charset="0"/>
                <a:cs typeface="firacode" charset="0"/>
              </a:rPr>
              <a:t>Example :</a:t>
            </a:r>
            <a:endParaRPr lang="en-US" sz="17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11" name="Picture 10" descr="user"/>
          <p:cNvPicPr>
            <a:picLocks noChangeAspect="1"/>
          </p:cNvPicPr>
          <p:nvPr/>
        </p:nvPicPr>
        <p:blipFill>
          <a:blip r:embed="rId1"/>
          <a:srcRect l="5461" t="4984" r="6148" b="4925"/>
          <a:stretch>
            <a:fillRect/>
          </a:stretch>
        </p:blipFill>
        <p:spPr>
          <a:xfrm>
            <a:off x="2762250" y="627380"/>
            <a:ext cx="4719955" cy="39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Presentation</Application>
  <PresentationFormat>On-screen Show (16:9)</PresentationFormat>
  <Paragraphs>85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Fira Code</vt:lpstr>
      <vt:lpstr>Segoe Print</vt:lpstr>
      <vt:lpstr>Wingdings</vt:lpstr>
      <vt:lpstr>firracode</vt:lpstr>
      <vt:lpstr>firacode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Scanner Class 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3</cp:revision>
  <dcterms:created xsi:type="dcterms:W3CDTF">2024-05-16T16:54:00Z</dcterms:created>
  <dcterms:modified xsi:type="dcterms:W3CDTF">2024-06-30T18:12:43Z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DC1F9E02CB1C4083B3276FBE1EE53909_13</vt:lpwstr>
  </property>
  <property fmtid="{D5CDD505-2E9C-101B-9397-08002B2CF9AE}" pid="3" name="KSOProductBuildVer">
    <vt:lpwstr>1033-12.2.0.17119</vt:lpwstr>
  </property>
</Properties>
</file>