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3032760" y="1941830"/>
            <a:ext cx="5788660" cy="5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String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947627"/>
            <a:chOff x="1413525" y="1759900"/>
            <a:chExt cx="506100" cy="2684465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88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Solve the String problem :</a:t>
            </a:r>
            <a:endParaRPr lang="en-US" sz="2300"/>
          </a:p>
        </p:txBody>
      </p:sp>
      <p:sp>
        <p:nvSpPr>
          <p:cNvPr id="4" name="Text Box 3"/>
          <p:cNvSpPr txBox="1"/>
          <p:nvPr/>
        </p:nvSpPr>
        <p:spPr>
          <a:xfrm>
            <a:off x="1736725" y="1442085"/>
            <a:ext cx="63842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1.Reverse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2.Check the String is Palindrome or Not.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3.Count and print number Uppercase present in the string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4.count and print number of Uppercase , Lowercase , Digit present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5.print sum of digit present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6.Reverse the number present in string ip:3hi6jF9 op:9hi6F3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3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9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980" y="917345"/>
            <a:ext cx="7290600" cy="541200"/>
          </a:xfrm>
        </p:spPr>
        <p:txBody>
          <a:bodyPr/>
          <a:p>
            <a:r>
              <a:rPr lang="en-US" sz="2300"/>
              <a:t>StringBuilder &amp; StringBuffer :</a:t>
            </a:r>
            <a:endParaRPr lang="en-US" sz="2300"/>
          </a:p>
        </p:txBody>
      </p:sp>
      <p:sp>
        <p:nvSpPr>
          <p:cNvPr id="4" name="Text Box 3"/>
          <p:cNvSpPr txBox="1"/>
          <p:nvPr/>
        </p:nvSpPr>
        <p:spPr>
          <a:xfrm>
            <a:off x="1665605" y="1806575"/>
            <a:ext cx="638429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String is immutable in java to Overcome the problem.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programmer use StringBuffer and StringBuilder These class are mutable.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It is a one of feature of JAVA-8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Performance wise StringBuilder is best.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2615" y="448715"/>
            <a:ext cx="7290600" cy="541200"/>
          </a:xfrm>
        </p:spPr>
        <p:txBody>
          <a:bodyPr/>
          <a:p>
            <a:r>
              <a:rPr lang="en-US" sz="2300"/>
              <a:t>inbuilt-methods :</a:t>
            </a:r>
            <a:endParaRPr lang="en-US" sz="2300"/>
          </a:p>
        </p:txBody>
      </p:sp>
      <p:sp>
        <p:nvSpPr>
          <p:cNvPr id="2" name="Text Box 1"/>
          <p:cNvSpPr txBox="1"/>
          <p:nvPr/>
        </p:nvSpPr>
        <p:spPr>
          <a:xfrm>
            <a:off x="1572260" y="989965"/>
            <a:ext cx="7284085" cy="2861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1.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</a:rPr>
              <a:t>append(String s) 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: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Updates the value of the object that invoked the method. The method takes boolean, char, int, long, Strings, etc.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2.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</a:rPr>
              <a:t>reverse()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: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The method reverses the value of the StringBuffer object that invoked the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3.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</a:rPr>
              <a:t>delete(int start, int end) :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Deletes the string starting from the start index until the end index.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4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3250" y="1051330"/>
            <a:ext cx="7290600" cy="541200"/>
          </a:xfrm>
        </p:spPr>
        <p:txBody>
          <a:bodyPr/>
          <a:p>
            <a:r>
              <a:rPr lang="en-US" sz="2300"/>
              <a:t>inbuilt-methods :</a:t>
            </a:r>
            <a:endParaRPr lang="en-US" sz="2300"/>
          </a:p>
        </p:txBody>
      </p:sp>
      <p:sp>
        <p:nvSpPr>
          <p:cNvPr id="2" name="Text Box 1"/>
          <p:cNvSpPr txBox="1"/>
          <p:nvPr/>
        </p:nvSpPr>
        <p:spPr>
          <a:xfrm>
            <a:off x="1572260" y="1653540"/>
            <a:ext cx="7284085" cy="209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4.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public insert(int offset, int i)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This method inserts a string s at the position mentioned by the offset.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5.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replace(int start, int end, String str)</a:t>
            </a:r>
            <a:endParaRPr lang="en-US" sz="1500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This method replaces the characters in a substring of this StringBuffer with characters in the specified String.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4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 sz="1800"/>
              <a:t>Difference between String StringBuilder &amp;&amp; StringBuffer</a:t>
            </a:r>
            <a:endParaRPr lang="en-US" sz="18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27150" y="1452880"/>
            <a:ext cx="7461885" cy="2900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Solve the String problem :</a:t>
            </a:r>
            <a:endParaRPr lang="en-US" sz="2300"/>
          </a:p>
        </p:txBody>
      </p:sp>
      <p:sp>
        <p:nvSpPr>
          <p:cNvPr id="4" name="Text Box 3"/>
          <p:cNvSpPr txBox="1"/>
          <p:nvPr/>
        </p:nvSpPr>
        <p:spPr>
          <a:xfrm>
            <a:off x="1594485" y="1285240"/>
            <a:ext cx="63842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1.Check the String is anagram or not.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2.Convert the All upperCase to lowercase and all lowerCase to Uppercase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3.Convert number into integer whithout using inbuilt function.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ip:”123”  op:123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4.Remove all special Character present in the String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ip:”^&amp;%jshdhds*(6565)jll”  op:</a:t>
            </a: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jshdhds6565jll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5.Replace the specific Character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ip : “Elephant” op:”alaphant”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3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7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39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221990" y="1078635"/>
            <a:ext cx="7290600" cy="541200"/>
          </a:xfrm>
        </p:spPr>
        <p:txBody>
          <a:bodyPr/>
          <a:p>
            <a:r>
              <a:rPr lang="en-US"/>
              <a:t>STRING 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729740" y="1806575"/>
            <a:ext cx="5588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Sequence of  Charater used to represent the text data.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342900" indent="-34290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342900" indent="-34290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Fumdamental building block for many applications.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29740" y="3008630"/>
            <a:ext cx="7282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String is non-primitive type datatype.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Built-in class in java present in the ( java.lang.String ) .This  represent the string Class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ways to ctreate the String 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31415" y="1940560"/>
            <a:ext cx="5814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Enclosed in Double quotes “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Example String name=”HIVEED”;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71625" y="1426210"/>
            <a:ext cx="581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00B050"/>
                </a:solidFill>
                <a:latin typeface="firacode" charset="0"/>
                <a:cs typeface="firacode" charset="0"/>
              </a:rPr>
              <a:t>1.Using String Literals :</a:t>
            </a:r>
            <a:endParaRPr lang="en-US" sz="18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71625" y="2957195"/>
            <a:ext cx="5814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B050"/>
                </a:solidFill>
                <a:latin typeface="firacode" charset="0"/>
                <a:cs typeface="firacode" charset="0"/>
              </a:rPr>
              <a:t>2.Using the new Keyword  :</a:t>
            </a:r>
            <a:endParaRPr lang="en-US" sz="16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431415" y="3543300"/>
            <a:ext cx="5814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More explicit way to Create a String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Example : String name=new String (“HIVEED”);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255" y="505865"/>
            <a:ext cx="7290600" cy="541200"/>
          </a:xfrm>
        </p:spPr>
        <p:txBody>
          <a:bodyPr/>
          <a:p>
            <a:r>
              <a:rPr lang="en-US"/>
              <a:t>Properties of the String 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736090" y="1360170"/>
            <a:ext cx="5671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String is immutable.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Any modification result in a new String Object.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83005" y="2345690"/>
            <a:ext cx="5671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B050"/>
                </a:solidFill>
                <a:latin typeface="firacode" charset="0"/>
                <a:cs typeface="firacode" charset="0"/>
              </a:rPr>
              <a:t>Why String is immutable and  How ?</a:t>
            </a:r>
            <a:endParaRPr lang="en-US" sz="16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17675" y="2838450"/>
            <a:ext cx="6577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Immutable objects are objects Which once declared elements can’t be modified after it.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Because in java String Content is stored in single pool  to minimize creating a copy of the same value. And it is Same for all Wrapper Class.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1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8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255" y="448715"/>
            <a:ext cx="7290600" cy="541200"/>
          </a:xfrm>
        </p:spPr>
        <p:txBody>
          <a:bodyPr/>
          <a:p>
            <a:r>
              <a:rPr lang="en-US"/>
              <a:t>Guess The Output: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679" t="8688" r="6400" b="8961"/>
          <a:stretch>
            <a:fillRect/>
          </a:stretch>
        </p:blipFill>
        <p:spPr>
          <a:xfrm>
            <a:off x="1249045" y="1254760"/>
            <a:ext cx="5346700" cy="31286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3512" t="13370" r="13559" b="13096"/>
          <a:stretch>
            <a:fillRect/>
          </a:stretch>
        </p:blipFill>
        <p:spPr>
          <a:xfrm>
            <a:off x="6843395" y="1450340"/>
            <a:ext cx="1939925" cy="187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255" y="610640"/>
            <a:ext cx="7290600" cy="541200"/>
          </a:xfrm>
        </p:spPr>
        <p:txBody>
          <a:bodyPr/>
          <a:p>
            <a:r>
              <a:rPr lang="en-US"/>
              <a:t>Guess The Output:</a:t>
            </a:r>
            <a:endParaRPr lang="en-US"/>
          </a:p>
        </p:txBody>
      </p:sp>
      <p:pic>
        <p:nvPicPr>
          <p:cNvPr id="6" name="Picture 5" descr="Stringqp"/>
          <p:cNvPicPr>
            <a:picLocks noChangeAspect="1"/>
          </p:cNvPicPr>
          <p:nvPr/>
        </p:nvPicPr>
        <p:blipFill>
          <a:blip r:embed="rId1"/>
          <a:srcRect l="6118" t="10433" r="5257" b="10721"/>
          <a:stretch>
            <a:fillRect/>
          </a:stretch>
        </p:blipFill>
        <p:spPr>
          <a:xfrm>
            <a:off x="1111885" y="1314450"/>
            <a:ext cx="5431790" cy="3054985"/>
          </a:xfrm>
          <a:prstGeom prst="rect">
            <a:avLst/>
          </a:prstGeom>
        </p:spPr>
      </p:pic>
      <p:pic>
        <p:nvPicPr>
          <p:cNvPr id="9" name="Picture 8" descr="Stringqpans"/>
          <p:cNvPicPr>
            <a:picLocks noChangeAspect="1"/>
          </p:cNvPicPr>
          <p:nvPr/>
        </p:nvPicPr>
        <p:blipFill>
          <a:blip r:embed="rId2"/>
          <a:srcRect l="15745" t="13192" r="16252" b="13641"/>
          <a:stretch>
            <a:fillRect/>
          </a:stretch>
        </p:blipFill>
        <p:spPr>
          <a:xfrm>
            <a:off x="6873875" y="1805940"/>
            <a:ext cx="1988820" cy="256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890" y="1223415"/>
            <a:ext cx="7290600" cy="541200"/>
          </a:xfrm>
        </p:spPr>
        <p:txBody>
          <a:bodyPr/>
          <a:p>
            <a:r>
              <a:rPr lang="en-US"/>
              <a:t>Result discussion :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666240" y="2064385"/>
            <a:ext cx="6684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Whenever the programmer create the string using new keyword it generates the new address.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Which means it String stores in new address.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String inbuilt methods :</a:t>
            </a:r>
            <a:endParaRPr lang="en-US" sz="2300"/>
          </a:p>
        </p:txBody>
      </p:sp>
      <p:graphicFrame>
        <p:nvGraphicFramePr>
          <p:cNvPr id="4" name="Table 3"/>
          <p:cNvGraphicFramePr/>
          <p:nvPr/>
        </p:nvGraphicFramePr>
        <p:xfrm>
          <a:off x="1307465" y="1508125"/>
          <a:ext cx="704469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80"/>
                <a:gridCol w="3176905"/>
                <a:gridCol w="161480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Methods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 Description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     Return Type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charAt()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character at the specific 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compareTo()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 two String lexicographically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compareToIgnoreCase()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 string lexicographic and ignore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concat()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Append the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contains()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the particular sequence is present in the string or not.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equals()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 two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String inbuilt methods :</a:t>
            </a:r>
            <a:endParaRPr lang="en-US" sz="2300"/>
          </a:p>
        </p:txBody>
      </p:sp>
      <p:graphicFrame>
        <p:nvGraphicFramePr>
          <p:cNvPr id="2" name="Table 1"/>
          <p:cNvGraphicFramePr/>
          <p:nvPr/>
        </p:nvGraphicFramePr>
        <p:xfrm>
          <a:off x="1264285" y="1522730"/>
          <a:ext cx="704469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95"/>
                <a:gridCol w="2891790"/>
                <a:gridCol w="1614805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indexOf()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 position of the first occurrence in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length()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length of the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trim()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remove extra 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toString()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 the vlaue of the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toUpperCase()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Convert string to Uppercae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toLowerCase()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Convert string toLowercase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Character.isDigit(charAt(0))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the character is Digit or 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3902</Words>
  <Application>WPS Presentation</Application>
  <PresentationFormat>On-screen Show (16:9)</PresentationFormat>
  <Paragraphs>271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Fira Code</vt:lpstr>
      <vt:lpstr>Segoe Print</vt:lpstr>
      <vt:lpstr>Wingdings</vt:lpstr>
      <vt:lpstr>firacode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STRING :</vt:lpstr>
      <vt:lpstr>ways to ctreate the String :</vt:lpstr>
      <vt:lpstr>Properties of the String :</vt:lpstr>
      <vt:lpstr>Guess The Output:</vt:lpstr>
      <vt:lpstr>Guess The Output:</vt:lpstr>
      <vt:lpstr>Result discussion :</vt:lpstr>
      <vt:lpstr>String inbuilt methods :</vt:lpstr>
      <vt:lpstr>String inbuilt methods :</vt:lpstr>
      <vt:lpstr>Solve the String problem :</vt:lpstr>
      <vt:lpstr>StringBuilder &amp; StringBuffer :</vt:lpstr>
      <vt:lpstr>inbuilt-methods :</vt:lpstr>
      <vt:lpstr>inbuilt-methods :</vt:lpstr>
      <vt:lpstr>Difference between String StringBuilder &amp;&amp; StringBuffer</vt:lpstr>
      <vt:lpstr>Solve the String problem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3</cp:revision>
  <dcterms:created xsi:type="dcterms:W3CDTF">2024-05-17T14:57:00Z</dcterms:created>
  <dcterms:modified xsi:type="dcterms:W3CDTF">2024-06-30T18:19:46Z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FE3F1BEB7C99406EB4E9BE8831D735E8_13</vt:lpwstr>
  </property>
  <property fmtid="{D5CDD505-2E9C-101B-9397-08002B2CF9AE}" pid="3" name="KSOProductBuildVer">
    <vt:lpwstr>1033-12.2.0.17119</vt:lpwstr>
  </property>
</Properties>
</file>