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734B-6B41-9846-AD0B-B74CFB0A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EA013-EC2E-4545-AB8C-FDBEE5BCA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FAF6A-2BA4-4242-B4F1-4C27A210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1E0E-5715-0D42-9E11-6238BAB2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737A-8B7B-C248-9E3C-A7BF8B8C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A5EF-746B-0141-A5D0-4E6655ED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905B-0A98-8144-BA28-FC5B03152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AD98C-4CDD-2E43-916F-B009057E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36EFE-FF20-6547-8723-7A959AFE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28AB-5F7A-C84C-92F5-E97C6D9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6008A-4262-FA43-8120-141542E5F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CE2EB-26C4-094C-9383-3901BD0A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B20FF-F732-C24E-B8CD-E8406135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80AC0-0697-614F-AB62-7C801EEA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0198-4C04-C946-9C1D-B34735C4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1B79-D7F8-7E4A-B38F-DED1A18E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8723A-C729-B643-A45B-2EEA04249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08430-97EA-BA44-8576-94CADF6A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911EB-B081-E745-9784-020DB221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43A02-50F2-5E4D-A1A2-0C8A6F07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8D32-0BD6-0D44-A0B3-8CE3CE7F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D289A-B5B0-3A40-9E71-178571322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67A6-A8CA-3045-B16C-6E756E1A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C8FE-2D5F-F241-8C5B-26D5C2F5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35635-797B-7B40-83CF-48F396A9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AC53-C554-9D4F-A523-9C5D078F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3AD8-3A26-6A48-9536-DDD070A5C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1CEC7-ECD4-1741-A27B-16C6A9E2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9CB7A-1C4E-6944-BD2F-F1208CAA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C1749-4BEC-084F-829E-B7A0E58E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C2424-EA2A-5E4B-8089-3CD22CF3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2852-9877-7C45-B197-A02DBAC6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FED9F-5972-C743-AF83-F5EDF5EB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4C598-3182-A747-B539-DF4BC39C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99120-571B-6D49-8D07-CFD2F148A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3102E-4E09-BE4B-9AAF-ECF8F7E19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044EF-2F4F-6B4E-94DC-E63F8672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4E5B0-DFC8-DA4C-943A-97E3082B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E65E0-E214-7C49-BAD4-69903FAB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82F6-6F33-B44D-B752-CA96D4CF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3C62D-FFD3-E145-8763-C56D9A65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2AD84-F01C-F34B-8FBB-C4BB3A7A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9BD02-0633-5C47-84F4-D4B927AB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6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4FFF2-2F46-B64D-A44C-17267079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861B7-9D94-D24C-85EB-78AA789C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567B4-BD3B-D144-81BF-3478C782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A507-16D3-9245-A796-E55BD075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533D-460B-ED40-867A-96A93827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AF4E2-19F1-CB4C-B77E-C38518B88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C0D55-8ABA-C84D-BE21-27BD195B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3A84F-3B26-EC43-89DE-D49BEB21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E2C59-BA11-8D4A-A058-A4A178A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3A6D-94D3-B94F-846E-48C2EE0B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4A7B0-F2CD-7C4A-9F7F-EBB945616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799C1-1A18-7341-BCC8-C533788DA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D652D-DA19-0C40-8409-B69164BA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92737-3676-F642-942F-B32F5330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55D5E-547E-F04B-983B-D3B548B4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6E6D6-D3F8-1C47-969D-0EE7BCFE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3D00D-E1B9-AE48-85E8-4C22117B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7C17-D714-A94A-8D53-55A570CD8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BEE0-E5A4-CF46-8931-3AEB9E3447D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9C7C9-39C6-AE43-894E-8146A5CD2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8A47B-B2FA-6A49-82F2-FC2FEEBF8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4548-FF08-3844-A56B-561B059D3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71" y="22611"/>
            <a:ext cx="11994293" cy="867075"/>
          </a:xfrm>
        </p:spPr>
        <p:txBody>
          <a:bodyPr>
            <a:normAutofit fontScale="90000"/>
          </a:bodyPr>
          <a:lstStyle/>
          <a:p>
            <a:r>
              <a:rPr lang="en-US" dirty="0"/>
              <a:t>Grab The Latest from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B7B78C-DC4F-FC4B-BBF9-D85756863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21" y="2087332"/>
            <a:ext cx="5337479" cy="4250724"/>
          </a:xfrm>
          <a:prstGeom prst="rect">
            <a:avLst/>
          </a:prstGeom>
        </p:spPr>
      </p:pic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F64844E-071D-1340-A0F4-41885CCC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48" t="27554" r="16446" b="12331"/>
          <a:stretch/>
        </p:blipFill>
        <p:spPr>
          <a:xfrm>
            <a:off x="6709719" y="1378197"/>
            <a:ext cx="1717591" cy="15905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F5BFED6-931A-C245-8040-6129D3E9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19" y="4429898"/>
            <a:ext cx="4078875" cy="523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1CD69F-2E41-5B44-9227-CE723439B494}"/>
              </a:ext>
            </a:extLst>
          </p:cNvPr>
          <p:cNvSpPr txBox="1"/>
          <p:nvPr/>
        </p:nvSpPr>
        <p:spPr>
          <a:xfrm>
            <a:off x="6709719" y="889686"/>
            <a:ext cx="509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Click Terminal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27652-79B5-594C-8E08-E858EEE56A7B}"/>
              </a:ext>
            </a:extLst>
          </p:cNvPr>
          <p:cNvSpPr txBox="1"/>
          <p:nvPr/>
        </p:nvSpPr>
        <p:spPr>
          <a:xfrm>
            <a:off x="807308" y="1636586"/>
            <a:ext cx="509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</a:t>
            </a:r>
            <a:r>
              <a:rPr lang="en-US" dirty="0" err="1"/>
              <a:t>Jupyter</a:t>
            </a:r>
            <a:r>
              <a:rPr lang="en-US" dirty="0"/>
              <a:t> Click New Launcher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EA875-7CD8-CB4D-AA43-6BB30B557672}"/>
              </a:ext>
            </a:extLst>
          </p:cNvPr>
          <p:cNvSpPr txBox="1"/>
          <p:nvPr/>
        </p:nvSpPr>
        <p:spPr>
          <a:xfrm>
            <a:off x="6709719" y="3087876"/>
            <a:ext cx="5090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In Terminal type</a:t>
            </a:r>
          </a:p>
          <a:p>
            <a:endParaRPr lang="en-US" dirty="0"/>
          </a:p>
          <a:p>
            <a:r>
              <a:rPr lang="en-US" dirty="0"/>
              <a:t>cd DNNWS_2022/</a:t>
            </a:r>
            <a:br>
              <a:rPr lang="en-US" dirty="0"/>
            </a:br>
            <a:r>
              <a:rPr lang="en-US" dirty="0"/>
              <a:t>git pull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92FE6-DB63-9B4D-9C34-51A1FA1B3041}"/>
              </a:ext>
            </a:extLst>
          </p:cNvPr>
          <p:cNvSpPr txBox="1"/>
          <p:nvPr/>
        </p:nvSpPr>
        <p:spPr>
          <a:xfrm>
            <a:off x="6623222" y="5413308"/>
            <a:ext cx="5387545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this command fails. you may have already modified today’s notebook. Save your work by moving it to a new file (mv </a:t>
            </a:r>
            <a:r>
              <a:rPr lang="en-US" dirty="0" err="1"/>
              <a:t>file.ipynb</a:t>
            </a:r>
            <a:r>
              <a:rPr lang="en-US" dirty="0"/>
              <a:t> </a:t>
            </a:r>
            <a:r>
              <a:rPr lang="en-US" dirty="0" err="1"/>
              <a:t>new_file.ipynb</a:t>
            </a:r>
            <a:r>
              <a:rPr lang="en-US" dirty="0"/>
              <a:t>) and try git pull again.   </a:t>
            </a:r>
          </a:p>
        </p:txBody>
      </p:sp>
    </p:spTree>
    <p:extLst>
      <p:ext uri="{BB962C8B-B14F-4D97-AF65-F5344CB8AC3E}">
        <p14:creationId xmlns:p14="http://schemas.microsoft.com/office/powerpoint/2010/main" val="175136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Grab The Latest from Github!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 The Latest from Github!</dc:title>
  <dc:creator>Jake Searcy</dc:creator>
  <cp:lastModifiedBy>Jake Searcy</cp:lastModifiedBy>
  <cp:revision>1</cp:revision>
  <dcterms:created xsi:type="dcterms:W3CDTF">2022-01-21T23:28:04Z</dcterms:created>
  <dcterms:modified xsi:type="dcterms:W3CDTF">2022-01-21T23:34:51Z</dcterms:modified>
</cp:coreProperties>
</file>