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00503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1d3d1f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1d3d1f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c25cff3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c25cff3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a48c6e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a48c6e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61cf7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61cf7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1d3d1f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1d3d1f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c5008d25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c5008d25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a48c6e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a48c6e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a48c6e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8a48c6e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8a48c6e3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8a48c6e3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25cff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25cff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1d3d1f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1d3d1f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c25cff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c25cff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c25cf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c25cf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25cff3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25cff3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1d3d1f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1d3d1f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1d3d1f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1d3d1f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1d3d1f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1d3d1f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A78D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A78D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85800" y="2526270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Google Shape;13;p2" descr="UOSignature-107-WHT-4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3650" y="4539209"/>
            <a:ext cx="205739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8660"/>
            <a:ext cx="5238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57200" y="1144756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" name="Google Shape;24;p4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213360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213361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5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2" name="Google Shape;32;p6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mesh.png"/>
          <p:cNvPicPr preferRelativeResize="0"/>
          <p:nvPr/>
        </p:nvPicPr>
        <p:blipFill rotWithShape="1">
          <a:blip r:embed="rId9">
            <a:alphaModFix amt="41000"/>
          </a:blip>
          <a:srcRect l="11324" r="6484" b="67183"/>
          <a:stretch/>
        </p:blipFill>
        <p:spPr>
          <a:xfrm>
            <a:off x="0" y="3244138"/>
            <a:ext cx="9144001" cy="1899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s://arxiv.org/ct?url=https%3A%2F%2Fdx.doi.org%2F10.1103%252FPhysRevLett.114.111801&amp;v=4d89146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earcy1/DNNWS_202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@kozyrk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leer.com/articles/203-machine-learning-algorithm-backbone-of-emerging-technolog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Machine Learning </a:t>
            </a:r>
            <a:endParaRPr sz="360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Jake Searcy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Associate Director of AI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5" y="72875"/>
            <a:ext cx="4067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-28550" y="1274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Advantages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154375" y="2173650"/>
            <a:ext cx="2694900" cy="39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10.1103/PhysRevLett.114.111801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99875" y="1291225"/>
            <a:ext cx="48867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can lead to better results than human crafted algorithms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the data is sufficient</a:t>
            </a:r>
            <a:b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ingested huge varieties of raw data with limited or no preprocessing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Sounds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estimate uncertainties on fits without assumptions on functional forms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Rare due to CPU expense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20" descr="Fit of the gluon distribution at Q^2 = 2 GeV^2 in the NNPDF2.3 NNLO fit. Each green line is the best fit for one of the 100 NNPDF Monte Carlo replica. The average is given by the red line, the 1-sigma contour is given by the solid blue line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575" y="3502700"/>
            <a:ext cx="2284975" cy="15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Network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Deep Neural Networks are usually a stack of layers that learn how to transform input data into something useful 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1" descr="Image result for cnn artificial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150" y="2994175"/>
            <a:ext cx="5548250" cy="1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two 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457200" y="14020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two most important blocks we’ll introduce throughout the workshop</a:t>
            </a:r>
            <a:endParaRPr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Dense Neural Networks</a:t>
            </a:r>
            <a:endParaRPr/>
          </a:p>
          <a:p>
            <a:pPr marL="18288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Simplest layers and an introduction	</a:t>
            </a:r>
            <a:endParaRPr/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Convolutional neural Networks</a:t>
            </a:r>
            <a:endParaRPr/>
          </a:p>
          <a:p>
            <a:pPr marL="18288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Layers designed for images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75" y="1247600"/>
            <a:ext cx="3163375" cy="3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25" y="1838775"/>
            <a:ext cx="2967250" cy="16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Tools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094725" y="3033775"/>
            <a:ext cx="1160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70950" y="1105725"/>
            <a:ext cx="48153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Tons of implementations of basic ML tools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Matlab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ML research and development is happening in python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 sz="1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PyTorch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Deploying ML models in production a bit more diverse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4" descr="python™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275" y="972075"/>
            <a:ext cx="2762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 descr="Image result for pytorch" title="https://commons.wikimedia.org/wiki/File:Pytorch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725" y="3632950"/>
            <a:ext cx="2967250" cy="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Tools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14175" y="1319575"/>
            <a:ext cx="7801800" cy="3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 GPUs are the primary tools for machine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due to CUDA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for smaller models, can’t compete with GPUS for larger models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 Cores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generation of core highly optimized for tensor operations used in Deep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Google’s TPUs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Nvidia’s RTX/Volta lines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FP16 only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FPGAs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Cores and other custom chips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user CPUS are a good place to start, and GPUs will be the main workhorse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144225" y="1248225"/>
            <a:ext cx="57114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What is ‘right’ 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Some things don’t work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Lots of things work fine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What works best depends on the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b="1"/>
              <a:t>When getting started focus on what works</a:t>
            </a:r>
            <a:endParaRPr b="1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75" y="299720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950" y="868350"/>
            <a:ext cx="1383950" cy="15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326825" y="43825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 Good Car Tire</a:t>
            </a:r>
            <a:endParaRPr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61450" y="267020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Plenty of Good Car Tries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Cycle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57200" y="12097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Create/Get a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Build a model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Train your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Evaluate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Repeat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-------------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 rot="-5400000">
            <a:off x="4485800" y="2112650"/>
            <a:ext cx="1230600" cy="75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105975" y="2098250"/>
            <a:ext cx="1374900" cy="124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93590" y="492485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How This Workshop Works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We’ll be working through material together with a few exercises 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Work along, and ask lots of questions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Lets get started:</a:t>
            </a:r>
          </a:p>
          <a:p>
            <a:pPr marL="0" indent="0"/>
            <a:r>
              <a:rPr lang="en-US" dirty="0">
                <a:hlinkClick r:id="rId3"/>
              </a:rPr>
              <a:t>https://github.com/jsearcy1/DNNWS_2022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</a:t>
            </a:r>
            <a:r>
              <a:rPr lang="en" sz="3600"/>
              <a:t>Machine Learning </a:t>
            </a:r>
            <a:endParaRPr sz="360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Machine learning (ML) is a lot like programing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It’s a series of technique for telling a computer how to do something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/>
              <a:t>Instead of writing an algorithm with code you create a system that can learn an algorithm from data</a:t>
            </a:r>
            <a:br>
              <a:rPr lang="en" sz="1800"/>
            </a:b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Often is not the right choice</a:t>
            </a:r>
            <a:endParaRPr sz="1800" b="1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an ML model to add numbers</a:t>
            </a:r>
            <a:endParaRPr sz="1800"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Would take a comparatively  lot of work</a:t>
            </a:r>
            <a:endParaRPr sz="1800"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And isn’t would be as accurate a</a:t>
            </a:r>
            <a:br>
              <a:rPr lang="en" sz="1800"/>
            </a:b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Perfect when you have data but no algorithm</a:t>
            </a:r>
            <a:endParaRPr sz="1800" b="1"/>
          </a:p>
          <a:p>
            <a:pPr marL="9144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2"/>
          <p:cNvSpPr txBox="1"/>
          <p:nvPr/>
        </p:nvSpPr>
        <p:spPr>
          <a:xfrm>
            <a:off x="373300" y="4186950"/>
            <a:ext cx="650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Besides quick coding fingers, look for a personality that can cope with failure. You almost never know what you’re doing, even if you think you do.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Cassie Kozyrkov</a:t>
            </a:r>
            <a:r>
              <a:rPr lang="en">
                <a:solidFill>
                  <a:schemeClr val="lt1"/>
                </a:solidFill>
              </a:rPr>
              <a:t>  Chief Decision Intelligence Engineer at Google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6" y="48812"/>
            <a:ext cx="7057170" cy="50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951375" y="4479800"/>
            <a:ext cx="31245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425775" y="646075"/>
            <a:ext cx="15018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technique depends on the problem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Experiment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 How would you write an algorithm to tell the difference between cats and dogs</a:t>
            </a:r>
            <a:endParaRPr sz="2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417327"/>
            <a:ext cx="3097350" cy="2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25" y="2142750"/>
            <a:ext cx="2366950" cy="2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Rule based algorithms are difficult to design images, deep learning wins</a:t>
            </a:r>
            <a:endParaRPr sz="18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Image-net Challenge: Identify the subject of an image out of 1000 classes </a:t>
            </a:r>
            <a:endParaRPr sz="18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25" y="2027300"/>
            <a:ext cx="6337999" cy="29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1780975" y="3759075"/>
            <a:ext cx="55464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2374575" y="3591225"/>
            <a:ext cx="1325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Human Error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5890275" y="3859725"/>
            <a:ext cx="6042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an Algorithm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Algorithms can have bugs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 in ML often occur in data</a:t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75" y="2080900"/>
            <a:ext cx="6181726" cy="2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04800" y="11239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Artificial Intelligence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all encompassing term for a broad field the most promising of which is currently machine learning</a:t>
            </a:r>
            <a:endParaRPr sz="1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Machine Learning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Deep Learning - Deep Neural Networks of all forms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‘Traditional’ Machine Learning  - Pretty much everything else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Trees, SVMs, Linear Regression, Naive Bayes...</a:t>
            </a:r>
            <a:endParaRPr sz="1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X’s = Input variables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Y’s = Target Variables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Loss function - Numerical Goal of the Model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71075" y="1123950"/>
            <a:ext cx="8792700" cy="381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different works ML models try to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f(x) such that f(x) best approximates y</a:t>
            </a:r>
            <a:endParaRPr sz="24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some pixels (x) tell me the probability it’s a cat (y)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news articles (x) tell me a stocks value (y)</a:t>
            </a:r>
            <a:endParaRPr sz="24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Important Note: No prediction of causality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 outputs can be stochastic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13250" y="1127151"/>
            <a:ext cx="52143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powerful method used for a host image analysis problems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layers often of different types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Dense, Convolutional, Dropout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3" name="Google Shape;113;p19" descr="Image result for artificial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350" y="205975"/>
            <a:ext cx="3585650" cy="1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descr="Image result for cnn artificial neural networ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50" y="3194300"/>
            <a:ext cx="5548250" cy="19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338" y="1964788"/>
            <a:ext cx="2064137" cy="6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rgbClr val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Macintosh PowerPoint</Application>
  <PresentationFormat>On-screen Show (16:9)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Helvetica Neue</vt:lpstr>
      <vt:lpstr>Calibri</vt:lpstr>
      <vt:lpstr>Geo-green-Kievit</vt:lpstr>
      <vt:lpstr>Machine Learning </vt:lpstr>
      <vt:lpstr>What is Machine Learning </vt:lpstr>
      <vt:lpstr>PowerPoint Presentation</vt:lpstr>
      <vt:lpstr>Thought Experiment</vt:lpstr>
      <vt:lpstr>Images</vt:lpstr>
      <vt:lpstr>Still an Algorithm</vt:lpstr>
      <vt:lpstr>Vocab</vt:lpstr>
      <vt:lpstr>Machine Learning</vt:lpstr>
      <vt:lpstr>Deep Learning</vt:lpstr>
      <vt:lpstr>DNN Advantages</vt:lpstr>
      <vt:lpstr>Building a Network</vt:lpstr>
      <vt:lpstr>The big two </vt:lpstr>
      <vt:lpstr>How Does it Work</vt:lpstr>
      <vt:lpstr>Software Tools</vt:lpstr>
      <vt:lpstr>Hardware Tools</vt:lpstr>
      <vt:lpstr>Engineering </vt:lpstr>
      <vt:lpstr>Machine Learning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cp:lastModifiedBy>Jake Searcy</cp:lastModifiedBy>
  <cp:revision>1</cp:revision>
  <dcterms:modified xsi:type="dcterms:W3CDTF">2022-01-04T23:40:05Z</dcterms:modified>
</cp:coreProperties>
</file>