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004001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449737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895474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455606" y="5584725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455606" y="5348886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455606" y="5113046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455606" y="487720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455606" y="464136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455606" y="440552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55606" y="4169688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55606" y="3933848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455606" y="3698009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55606" y="3462169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55606" y="3226330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455606" y="2990490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455606" y="275465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455606" y="251881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455606" y="228297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455606" y="2047132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455606" y="1811292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781133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26869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672606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538539" y="3659632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644012" y="1772916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374981" y="5546349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876663" y="2244595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8228849" y="460299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8096779" y="2008755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937500" y="436715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8253306" y="3423793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996198" y="295211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7901120" y="3187953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934748" y="3895472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316283" y="413131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680392" y="271627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902648" y="5310509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186353" y="248043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075989" y="5074670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645539" y="4838830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781133" y="3698009"/>
              <a:ext cx="3795782" cy="0"/>
            </a:xfrm>
            <a:custGeom>
              <a:avLst/>
              <a:pathLst>
                <a:path w="3795782" h="0">
                  <a:moveTo>
                    <a:pt x="3795782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781133" y="1811292"/>
              <a:ext cx="4901255" cy="0"/>
            </a:xfrm>
            <a:custGeom>
              <a:avLst/>
              <a:pathLst>
                <a:path w="4901255" h="0">
                  <a:moveTo>
                    <a:pt x="4901255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781133" y="5584725"/>
              <a:ext cx="4632224" cy="0"/>
            </a:xfrm>
            <a:custGeom>
              <a:avLst/>
              <a:pathLst>
                <a:path w="4632224" h="0">
                  <a:moveTo>
                    <a:pt x="4632224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781133" y="2282971"/>
              <a:ext cx="6133906" cy="0"/>
            </a:xfrm>
            <a:custGeom>
              <a:avLst/>
              <a:pathLst>
                <a:path w="6133906" h="0">
                  <a:moveTo>
                    <a:pt x="6133906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781133" y="4641367"/>
              <a:ext cx="6486092" cy="0"/>
            </a:xfrm>
            <a:custGeom>
              <a:avLst/>
              <a:pathLst>
                <a:path w="6486092" h="0">
                  <a:moveTo>
                    <a:pt x="6486092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781133" y="2047132"/>
              <a:ext cx="6354022" cy="0"/>
            </a:xfrm>
            <a:custGeom>
              <a:avLst/>
              <a:pathLst>
                <a:path w="6354022" h="0">
                  <a:moveTo>
                    <a:pt x="6354022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781133" y="4405527"/>
              <a:ext cx="5194743" cy="0"/>
            </a:xfrm>
            <a:custGeom>
              <a:avLst/>
              <a:pathLst>
                <a:path w="5194743" h="0">
                  <a:moveTo>
                    <a:pt x="5194743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781133" y="3462169"/>
              <a:ext cx="6510549" cy="0"/>
            </a:xfrm>
            <a:custGeom>
              <a:avLst/>
              <a:pathLst>
                <a:path w="6510549" h="0">
                  <a:moveTo>
                    <a:pt x="6510549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781133" y="2990490"/>
              <a:ext cx="5253441" cy="0"/>
            </a:xfrm>
            <a:custGeom>
              <a:avLst/>
              <a:pathLst>
                <a:path w="5253441" h="0">
                  <a:moveTo>
                    <a:pt x="5253441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781133" y="3226330"/>
              <a:ext cx="6158363" cy="0"/>
            </a:xfrm>
            <a:custGeom>
              <a:avLst/>
              <a:pathLst>
                <a:path w="6158363" h="0">
                  <a:moveTo>
                    <a:pt x="6158363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781133" y="3933848"/>
              <a:ext cx="4191991" cy="0"/>
            </a:xfrm>
            <a:custGeom>
              <a:avLst/>
              <a:pathLst>
                <a:path w="4191991" h="0">
                  <a:moveTo>
                    <a:pt x="4191991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781133" y="4169688"/>
              <a:ext cx="4573526" cy="0"/>
            </a:xfrm>
            <a:custGeom>
              <a:avLst/>
              <a:pathLst>
                <a:path w="4573526" h="0">
                  <a:moveTo>
                    <a:pt x="4573526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781133" y="2754651"/>
              <a:ext cx="3937635" cy="0"/>
            </a:xfrm>
            <a:custGeom>
              <a:avLst/>
              <a:pathLst>
                <a:path w="3937635" h="0">
                  <a:moveTo>
                    <a:pt x="3937635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781133" y="5348886"/>
              <a:ext cx="3159891" cy="0"/>
            </a:xfrm>
            <a:custGeom>
              <a:avLst/>
              <a:pathLst>
                <a:path w="3159891" h="0">
                  <a:moveTo>
                    <a:pt x="3159891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781133" y="2518811"/>
              <a:ext cx="3443596" cy="0"/>
            </a:xfrm>
            <a:custGeom>
              <a:avLst/>
              <a:pathLst>
                <a:path w="3443596" h="0">
                  <a:moveTo>
                    <a:pt x="3443596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781133" y="5113046"/>
              <a:ext cx="2333232" cy="0"/>
            </a:xfrm>
            <a:custGeom>
              <a:avLst/>
              <a:pathLst>
                <a:path w="2333232" h="0">
                  <a:moveTo>
                    <a:pt x="2333232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781133" y="4877207"/>
              <a:ext cx="1902782" cy="0"/>
            </a:xfrm>
            <a:custGeom>
              <a:avLst/>
              <a:pathLst>
                <a:path w="1902782" h="0">
                  <a:moveTo>
                    <a:pt x="1902782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1014039" y="5543416"/>
              <a:ext cx="37893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96058" y="5307576"/>
              <a:ext cx="49691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89728" y="5070318"/>
              <a:ext cx="50324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101133" y="4834478"/>
              <a:ext cx="29184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90983" y="4598639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33848" y="4364218"/>
              <a:ext cx="55912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983098" y="4106168"/>
              <a:ext cx="409877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53302" y="3870329"/>
              <a:ext cx="63967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871229" y="3656699"/>
              <a:ext cx="52174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920997" y="3419441"/>
              <a:ext cx="47197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914667" y="3185020"/>
              <a:ext cx="47830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200506" y="2925551"/>
              <a:ext cx="19246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27572" y="2691131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939496" y="2476082"/>
              <a:ext cx="45347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846290" y="2240243"/>
              <a:ext cx="54668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71120" y="1984922"/>
              <a:ext cx="521855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057477" y="1769983"/>
              <a:ext cx="33549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78" name="pl78"/>
            <p:cNvSpPr/>
            <p:nvPr/>
          </p:nvSpPr>
          <p:spPr>
            <a:xfrm>
              <a:off x="1420811" y="5584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1420811" y="53488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420811" y="51130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420811" y="48772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420811" y="4641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1420811" y="44055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1420811" y="41696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420811" y="39338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420811" y="3698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1420811" y="34621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420811" y="32263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420811" y="2990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420811" y="2754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420811" y="2518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420811" y="22829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420811" y="2047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420811" y="18112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78113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22686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667260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1750055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195792" y="578858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6610450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853939" y="5923763"/>
              <a:ext cx="36493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Score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5400000">
              <a:off x="315840" y="3647190"/>
              <a:ext cx="520259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</a:t>
              </a:r>
            </a:p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Happy Elf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2834620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941594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048568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455606" y="5584725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455606" y="5348886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455606" y="5113046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455606" y="487720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455606" y="464136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455606" y="440552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55606" y="4169688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55606" y="3933848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455606" y="3698009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55606" y="3462169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55606" y="3226330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455606" y="2990490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455606" y="275465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455606" y="251881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455606" y="228297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455606" y="2047132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455606" y="1811292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781133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888107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995081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8102055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840821" y="3659632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946170" y="1772916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015459" y="5546349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8253306" y="2244595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183204" y="460299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472913" y="2008755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982229" y="436715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472101" y="3423793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951437" y="295211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593252" y="3187953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077043" y="3895472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965614" y="413131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418614" y="271627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065695" y="5310509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841634" y="248043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393089" y="5074670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260591" y="4838830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781133" y="3698009"/>
              <a:ext cx="4098064" cy="0"/>
            </a:xfrm>
            <a:custGeom>
              <a:avLst/>
              <a:pathLst>
                <a:path w="4098064" h="0">
                  <a:moveTo>
                    <a:pt x="4098064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781133" y="1811292"/>
              <a:ext cx="4203413" cy="0"/>
            </a:xfrm>
            <a:custGeom>
              <a:avLst/>
              <a:pathLst>
                <a:path w="4203413" h="0">
                  <a:moveTo>
                    <a:pt x="4203413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781133" y="5584725"/>
              <a:ext cx="5272702" cy="0"/>
            </a:xfrm>
            <a:custGeom>
              <a:avLst/>
              <a:pathLst>
                <a:path w="5272702" h="0">
                  <a:moveTo>
                    <a:pt x="5272702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781133" y="2282971"/>
              <a:ext cx="6510549" cy="0"/>
            </a:xfrm>
            <a:custGeom>
              <a:avLst/>
              <a:pathLst>
                <a:path w="6510549" h="0">
                  <a:moveTo>
                    <a:pt x="6510549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781133" y="4641367"/>
              <a:ext cx="4440447" cy="0"/>
            </a:xfrm>
            <a:custGeom>
              <a:avLst/>
              <a:pathLst>
                <a:path w="4440447" h="0">
                  <a:moveTo>
                    <a:pt x="4440447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781133" y="2047132"/>
              <a:ext cx="4730156" cy="0"/>
            </a:xfrm>
            <a:custGeom>
              <a:avLst/>
              <a:pathLst>
                <a:path w="4730156" h="0">
                  <a:moveTo>
                    <a:pt x="4730156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781133" y="4405527"/>
              <a:ext cx="3239472" cy="0"/>
            </a:xfrm>
            <a:custGeom>
              <a:avLst/>
              <a:pathLst>
                <a:path w="3239472" h="0">
                  <a:moveTo>
                    <a:pt x="3239472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781133" y="3462169"/>
              <a:ext cx="3729344" cy="0"/>
            </a:xfrm>
            <a:custGeom>
              <a:avLst/>
              <a:pathLst>
                <a:path w="3729344" h="0">
                  <a:moveTo>
                    <a:pt x="3729344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781133" y="2990490"/>
              <a:ext cx="4208680" cy="0"/>
            </a:xfrm>
            <a:custGeom>
              <a:avLst/>
              <a:pathLst>
                <a:path w="4208680" h="0">
                  <a:moveTo>
                    <a:pt x="4208680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781133" y="3226330"/>
              <a:ext cx="3850495" cy="0"/>
            </a:xfrm>
            <a:custGeom>
              <a:avLst/>
              <a:pathLst>
                <a:path w="3850495" h="0">
                  <a:moveTo>
                    <a:pt x="3850495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781133" y="3933848"/>
              <a:ext cx="3334286" cy="0"/>
            </a:xfrm>
            <a:custGeom>
              <a:avLst/>
              <a:pathLst>
                <a:path w="3334286" h="0">
                  <a:moveTo>
                    <a:pt x="3334286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781133" y="4169688"/>
              <a:ext cx="2222857" cy="0"/>
            </a:xfrm>
            <a:custGeom>
              <a:avLst/>
              <a:pathLst>
                <a:path w="2222857" h="0">
                  <a:moveTo>
                    <a:pt x="2222857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781133" y="2754651"/>
              <a:ext cx="2675857" cy="0"/>
            </a:xfrm>
            <a:custGeom>
              <a:avLst/>
              <a:pathLst>
                <a:path w="2675857" h="0">
                  <a:moveTo>
                    <a:pt x="2675857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781133" y="5348886"/>
              <a:ext cx="2322938" cy="0"/>
            </a:xfrm>
            <a:custGeom>
              <a:avLst/>
              <a:pathLst>
                <a:path w="2322938" h="0">
                  <a:moveTo>
                    <a:pt x="2322938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781133" y="2518811"/>
              <a:ext cx="5098877" cy="0"/>
            </a:xfrm>
            <a:custGeom>
              <a:avLst/>
              <a:pathLst>
                <a:path w="5098877" h="0">
                  <a:moveTo>
                    <a:pt x="5098877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781133" y="5113046"/>
              <a:ext cx="3650332" cy="0"/>
            </a:xfrm>
            <a:custGeom>
              <a:avLst/>
              <a:pathLst>
                <a:path w="3650332" h="0">
                  <a:moveTo>
                    <a:pt x="3650332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781133" y="4877207"/>
              <a:ext cx="2517834" cy="0"/>
            </a:xfrm>
            <a:custGeom>
              <a:avLst/>
              <a:pathLst>
                <a:path w="2517834" h="0">
                  <a:moveTo>
                    <a:pt x="2517834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1014039" y="5543416"/>
              <a:ext cx="37893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96058" y="5307576"/>
              <a:ext cx="49691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889728" y="5070318"/>
              <a:ext cx="50324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101133" y="4834478"/>
              <a:ext cx="29184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90983" y="4598639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833848" y="4364218"/>
              <a:ext cx="55912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983098" y="4106168"/>
              <a:ext cx="409877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53302" y="3870329"/>
              <a:ext cx="63967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871229" y="3656699"/>
              <a:ext cx="52174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920997" y="3419441"/>
              <a:ext cx="47197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914667" y="3185020"/>
              <a:ext cx="47830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200506" y="2925551"/>
              <a:ext cx="19246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27572" y="2691131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39496" y="2476082"/>
              <a:ext cx="45347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46290" y="2240243"/>
              <a:ext cx="54668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871120" y="1984922"/>
              <a:ext cx="521855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057477" y="1769983"/>
              <a:ext cx="33549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1420811" y="5584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420811" y="53488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420811" y="51130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420811" y="48772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1420811" y="4641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1420811" y="44055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420811" y="41696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420811" y="39338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1420811" y="3698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420811" y="34621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420811" y="32263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420811" y="2990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420811" y="2754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420811" y="2518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420811" y="22829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420811" y="2047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420811" y="18112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178113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3888107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995081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8102055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1750055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857029" y="5788859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964003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8039900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853939" y="5923763"/>
              <a:ext cx="36493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Score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5400000">
              <a:off x="315840" y="3647190"/>
              <a:ext cx="520259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</a:t>
              </a:r>
            </a:p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10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Peanut Heaven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2677409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469961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262514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055066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455606" y="5584725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455606" y="5348886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455606" y="5113046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455606" y="487720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455606" y="464136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55606" y="440552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55606" y="4169688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455606" y="3933848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55606" y="3698009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55606" y="3462169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455606" y="3226330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455606" y="2990490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455606" y="275465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455606" y="251881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455606" y="228297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455606" y="2047132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455606" y="1811292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781133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573685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366238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158790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937817" y="3659632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933988" y="1772916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162946" y="5546349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7335520" y="2244595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7141924" y="460299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7292498" y="2008755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7952158" y="436715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7335520" y="3423793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647180" y="295211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718882" y="3187953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7600817" y="3895472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8253306" y="413131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930647" y="271627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428244" y="5310509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442584" y="248043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255671" y="5074670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585989" y="4838830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781133" y="3698009"/>
              <a:ext cx="6195060" cy="0"/>
            </a:xfrm>
            <a:custGeom>
              <a:avLst/>
              <a:pathLst>
                <a:path w="6195060" h="0">
                  <a:moveTo>
                    <a:pt x="6195060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781133" y="1811292"/>
              <a:ext cx="5191231" cy="0"/>
            </a:xfrm>
            <a:custGeom>
              <a:avLst/>
              <a:pathLst>
                <a:path w="5191231" h="0">
                  <a:moveTo>
                    <a:pt x="5191231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781133" y="5584725"/>
              <a:ext cx="3420189" cy="0"/>
            </a:xfrm>
            <a:custGeom>
              <a:avLst/>
              <a:pathLst>
                <a:path w="3420189" h="0">
                  <a:moveTo>
                    <a:pt x="3420189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781133" y="2282971"/>
              <a:ext cx="5592763" cy="0"/>
            </a:xfrm>
            <a:custGeom>
              <a:avLst/>
              <a:pathLst>
                <a:path w="5592763" h="0">
                  <a:moveTo>
                    <a:pt x="5592763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781133" y="4641367"/>
              <a:ext cx="5399167" cy="0"/>
            </a:xfrm>
            <a:custGeom>
              <a:avLst/>
              <a:pathLst>
                <a:path w="5399167" h="0">
                  <a:moveTo>
                    <a:pt x="5399167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781133" y="2047132"/>
              <a:ext cx="5549741" cy="0"/>
            </a:xfrm>
            <a:custGeom>
              <a:avLst/>
              <a:pathLst>
                <a:path w="5549741" h="0">
                  <a:moveTo>
                    <a:pt x="5549741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781133" y="4405527"/>
              <a:ext cx="6209401" cy="0"/>
            </a:xfrm>
            <a:custGeom>
              <a:avLst/>
              <a:pathLst>
                <a:path w="6209401" h="0">
                  <a:moveTo>
                    <a:pt x="6209401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781133" y="3462169"/>
              <a:ext cx="5592763" cy="0"/>
            </a:xfrm>
            <a:custGeom>
              <a:avLst/>
              <a:pathLst>
                <a:path w="5592763" h="0">
                  <a:moveTo>
                    <a:pt x="5592763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781133" y="2990490"/>
              <a:ext cx="4904423" cy="0"/>
            </a:xfrm>
            <a:custGeom>
              <a:avLst/>
              <a:pathLst>
                <a:path w="4904423" h="0">
                  <a:moveTo>
                    <a:pt x="4904423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781133" y="3226330"/>
              <a:ext cx="4976125" cy="0"/>
            </a:xfrm>
            <a:custGeom>
              <a:avLst/>
              <a:pathLst>
                <a:path w="4976125" h="0">
                  <a:moveTo>
                    <a:pt x="4976125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781133" y="3933848"/>
              <a:ext cx="5858060" cy="0"/>
            </a:xfrm>
            <a:custGeom>
              <a:avLst/>
              <a:pathLst>
                <a:path w="5858060" h="0">
                  <a:moveTo>
                    <a:pt x="5858060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781133" y="4169688"/>
              <a:ext cx="6510549" cy="0"/>
            </a:xfrm>
            <a:custGeom>
              <a:avLst/>
              <a:pathLst>
                <a:path w="6510549" h="0">
                  <a:moveTo>
                    <a:pt x="6510549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781133" y="2754651"/>
              <a:ext cx="6187890" cy="0"/>
            </a:xfrm>
            <a:custGeom>
              <a:avLst/>
              <a:pathLst>
                <a:path w="6187890" h="0">
                  <a:moveTo>
                    <a:pt x="6187890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781133" y="5348886"/>
              <a:ext cx="3685487" cy="0"/>
            </a:xfrm>
            <a:custGeom>
              <a:avLst/>
              <a:pathLst>
                <a:path w="3685487" h="0">
                  <a:moveTo>
                    <a:pt x="3685487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781133" y="2518811"/>
              <a:ext cx="3699827" cy="0"/>
            </a:xfrm>
            <a:custGeom>
              <a:avLst/>
              <a:pathLst>
                <a:path w="3699827" h="0">
                  <a:moveTo>
                    <a:pt x="3699827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781133" y="5113046"/>
              <a:ext cx="1512914" cy="0"/>
            </a:xfrm>
            <a:custGeom>
              <a:avLst/>
              <a:pathLst>
                <a:path w="1512914" h="0">
                  <a:moveTo>
                    <a:pt x="1512914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1781133" y="4877207"/>
              <a:ext cx="3843232" cy="0"/>
            </a:xfrm>
            <a:custGeom>
              <a:avLst/>
              <a:pathLst>
                <a:path w="3843232" h="0">
                  <a:moveTo>
                    <a:pt x="3843232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1014039" y="5543416"/>
              <a:ext cx="37893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896058" y="5307576"/>
              <a:ext cx="49691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889728" y="5070318"/>
              <a:ext cx="50324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101133" y="4834478"/>
              <a:ext cx="29184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690983" y="4598639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833848" y="4364218"/>
              <a:ext cx="55912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983098" y="4106168"/>
              <a:ext cx="409877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53302" y="3870329"/>
              <a:ext cx="63967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71229" y="3656699"/>
              <a:ext cx="52174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920997" y="3419441"/>
              <a:ext cx="47197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914667" y="3185020"/>
              <a:ext cx="47830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200506" y="2925551"/>
              <a:ext cx="19246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827572" y="2691131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39496" y="2476082"/>
              <a:ext cx="45347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846290" y="2240243"/>
              <a:ext cx="54668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71120" y="1984922"/>
              <a:ext cx="521855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057477" y="1769983"/>
              <a:ext cx="33549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80" name="pl80"/>
            <p:cNvSpPr/>
            <p:nvPr/>
          </p:nvSpPr>
          <p:spPr>
            <a:xfrm>
              <a:off x="1420811" y="5584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420811" y="53488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420811" y="51130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1420811" y="48772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1420811" y="4641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420811" y="44055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420811" y="41696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1420811" y="39338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420811" y="3698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420811" y="34621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420811" y="32263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420811" y="2990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420811" y="2754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420811" y="2518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420811" y="22829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420811" y="2047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1420811" y="18112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178113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3573685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36623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715879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1703452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3496004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288557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7081109" y="5788532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853939" y="5923763"/>
              <a:ext cx="36493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Score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5400000">
              <a:off x="315840" y="3647190"/>
              <a:ext cx="520259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</a:t>
              </a:r>
            </a:p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10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Butter Bar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2649979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387670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125361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863052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455606" y="5584725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455606" y="5348886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455606" y="5113046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455606" y="487720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455606" y="464136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55606" y="440552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55606" y="4169688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455606" y="3933848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55606" y="3698009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55606" y="3462169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455606" y="3226330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455606" y="2990490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455606" y="275465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455606" y="251881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455606" y="228297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455606" y="2047132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455606" y="1811292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781133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518824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256516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994207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245032" y="3659632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969070" y="1772916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337709" y="5546349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592570" y="2244595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797369" y="460299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878462" y="2008755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470932" y="436715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197038" y="3423793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428731" y="295211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776269" y="3187953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716277" y="3895472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220208" y="413131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135392" y="271627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8253306" y="5310509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111809" y="248043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995963" y="5074670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930592" y="4838830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781133" y="3698009"/>
              <a:ext cx="2502275" cy="0"/>
            </a:xfrm>
            <a:custGeom>
              <a:avLst/>
              <a:pathLst>
                <a:path w="2502275" h="0">
                  <a:moveTo>
                    <a:pt x="2502275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781133" y="1811292"/>
              <a:ext cx="3226313" cy="0"/>
            </a:xfrm>
            <a:custGeom>
              <a:avLst/>
              <a:pathLst>
                <a:path w="3226313" h="0">
                  <a:moveTo>
                    <a:pt x="3226313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781133" y="5584725"/>
              <a:ext cx="2594952" cy="0"/>
            </a:xfrm>
            <a:custGeom>
              <a:avLst/>
              <a:pathLst>
                <a:path w="2594952" h="0">
                  <a:moveTo>
                    <a:pt x="2594952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781133" y="2282971"/>
              <a:ext cx="2849813" cy="0"/>
            </a:xfrm>
            <a:custGeom>
              <a:avLst/>
              <a:pathLst>
                <a:path w="2849813" h="0">
                  <a:moveTo>
                    <a:pt x="2849813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781133" y="4641367"/>
              <a:ext cx="4054612" cy="0"/>
            </a:xfrm>
            <a:custGeom>
              <a:avLst/>
              <a:pathLst>
                <a:path w="4054612" h="0">
                  <a:moveTo>
                    <a:pt x="4054612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781133" y="2047132"/>
              <a:ext cx="4135705" cy="0"/>
            </a:xfrm>
            <a:custGeom>
              <a:avLst/>
              <a:pathLst>
                <a:path w="4135705" h="0">
                  <a:moveTo>
                    <a:pt x="4135705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781133" y="4405527"/>
              <a:ext cx="2728175" cy="0"/>
            </a:xfrm>
            <a:custGeom>
              <a:avLst/>
              <a:pathLst>
                <a:path w="2728175" h="0">
                  <a:moveTo>
                    <a:pt x="2728175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781133" y="3462169"/>
              <a:ext cx="4454281" cy="0"/>
            </a:xfrm>
            <a:custGeom>
              <a:avLst/>
              <a:pathLst>
                <a:path w="4454281" h="0">
                  <a:moveTo>
                    <a:pt x="4454281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781133" y="2990490"/>
              <a:ext cx="4685974" cy="0"/>
            </a:xfrm>
            <a:custGeom>
              <a:avLst/>
              <a:pathLst>
                <a:path w="4685974" h="0">
                  <a:moveTo>
                    <a:pt x="4685974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781133" y="3226330"/>
              <a:ext cx="5033512" cy="0"/>
            </a:xfrm>
            <a:custGeom>
              <a:avLst/>
              <a:pathLst>
                <a:path w="5033512" h="0">
                  <a:moveTo>
                    <a:pt x="5033512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781133" y="3933848"/>
              <a:ext cx="3973520" cy="0"/>
            </a:xfrm>
            <a:custGeom>
              <a:avLst/>
              <a:pathLst>
                <a:path w="3973520" h="0">
                  <a:moveTo>
                    <a:pt x="3973520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781133" y="4169688"/>
              <a:ext cx="4477451" cy="0"/>
            </a:xfrm>
            <a:custGeom>
              <a:avLst/>
              <a:pathLst>
                <a:path w="4477451" h="0">
                  <a:moveTo>
                    <a:pt x="4477451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781133" y="2754651"/>
              <a:ext cx="5392635" cy="0"/>
            </a:xfrm>
            <a:custGeom>
              <a:avLst/>
              <a:pathLst>
                <a:path w="5392635" h="0">
                  <a:moveTo>
                    <a:pt x="5392635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781133" y="5348886"/>
              <a:ext cx="6510549" cy="0"/>
            </a:xfrm>
            <a:custGeom>
              <a:avLst/>
              <a:pathLst>
                <a:path w="6510549" h="0">
                  <a:moveTo>
                    <a:pt x="6510549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781133" y="2518811"/>
              <a:ext cx="2369052" cy="0"/>
            </a:xfrm>
            <a:custGeom>
              <a:avLst/>
              <a:pathLst>
                <a:path w="2369052" h="0">
                  <a:moveTo>
                    <a:pt x="2369052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781133" y="5113046"/>
              <a:ext cx="2253206" cy="0"/>
            </a:xfrm>
            <a:custGeom>
              <a:avLst/>
              <a:pathLst>
                <a:path w="2253206" h="0">
                  <a:moveTo>
                    <a:pt x="2253206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1781133" y="4877207"/>
              <a:ext cx="4187835" cy="0"/>
            </a:xfrm>
            <a:custGeom>
              <a:avLst/>
              <a:pathLst>
                <a:path w="4187835" h="0">
                  <a:moveTo>
                    <a:pt x="4187835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1014039" y="5543416"/>
              <a:ext cx="37893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896058" y="5307576"/>
              <a:ext cx="49691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889728" y="5070318"/>
              <a:ext cx="50324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101133" y="4834478"/>
              <a:ext cx="29184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690983" y="4598639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833848" y="4364218"/>
              <a:ext cx="55912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983098" y="4106168"/>
              <a:ext cx="409877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53302" y="3870329"/>
              <a:ext cx="63967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71229" y="3656699"/>
              <a:ext cx="52174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920997" y="3419441"/>
              <a:ext cx="47197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914667" y="3185020"/>
              <a:ext cx="47830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200506" y="2925551"/>
              <a:ext cx="19246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827572" y="2691131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39496" y="2476082"/>
              <a:ext cx="45347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846290" y="2240243"/>
              <a:ext cx="54668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71120" y="1984922"/>
              <a:ext cx="521855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057477" y="1769983"/>
              <a:ext cx="33549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80" name="pl80"/>
            <p:cNvSpPr/>
            <p:nvPr/>
          </p:nvSpPr>
          <p:spPr>
            <a:xfrm>
              <a:off x="1420811" y="5584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420811" y="53488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420811" y="51130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1420811" y="48772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1420811" y="4641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420811" y="44055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420811" y="41696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1420811" y="39338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420811" y="3698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420811" y="34621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420811" y="32263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420811" y="2990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420811" y="2754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420811" y="2518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420811" y="22829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420811" y="2047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1420811" y="18112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178113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3518824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25651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6994207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1750055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3487747" y="578711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225438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6963129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853939" y="5923763"/>
              <a:ext cx="36493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Score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5400000">
              <a:off x="315840" y="3647190"/>
              <a:ext cx="520259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</a:t>
              </a:r>
            </a:p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10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Cravin’ Raisin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050741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589957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129173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455606" y="5584725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455606" y="5348886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455606" y="5113046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455606" y="487720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455606" y="464136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455606" y="440552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55606" y="4169688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55606" y="3933848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455606" y="3698009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55606" y="3462169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55606" y="3226330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455606" y="2990490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455606" y="275465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455606" y="251881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455606" y="228297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455606" y="2047132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455606" y="1811292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781133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320349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859565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689149" y="3659632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8253306" y="1772916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978620" y="5546349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125894" y="2244595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485110" y="460299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998483" y="2008755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028051" y="436715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347992" y="3423793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322600" y="295211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519757" y="3187953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718267" y="3895472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626855" y="413131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551581" y="271627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500345" y="5310509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288404" y="248043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647620" y="5074670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718718" y="4838830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781133" y="3698009"/>
              <a:ext cx="4946392" cy="0"/>
            </a:xfrm>
            <a:custGeom>
              <a:avLst/>
              <a:pathLst>
                <a:path w="4946392" h="0">
                  <a:moveTo>
                    <a:pt x="4946392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781133" y="1811292"/>
              <a:ext cx="6510549" cy="0"/>
            </a:xfrm>
            <a:custGeom>
              <a:avLst/>
              <a:pathLst>
                <a:path w="6510549" h="0">
                  <a:moveTo>
                    <a:pt x="6510549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781133" y="5584725"/>
              <a:ext cx="5235863" cy="0"/>
            </a:xfrm>
            <a:custGeom>
              <a:avLst/>
              <a:pathLst>
                <a:path w="5235863" h="0">
                  <a:moveTo>
                    <a:pt x="5235863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781133" y="2282971"/>
              <a:ext cx="5383137" cy="0"/>
            </a:xfrm>
            <a:custGeom>
              <a:avLst/>
              <a:pathLst>
                <a:path w="5383137" h="0">
                  <a:moveTo>
                    <a:pt x="5383137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781133" y="4641367"/>
              <a:ext cx="2742353" cy="0"/>
            </a:xfrm>
            <a:custGeom>
              <a:avLst/>
              <a:pathLst>
                <a:path w="2742353" h="0">
                  <a:moveTo>
                    <a:pt x="2742353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781133" y="2047132"/>
              <a:ext cx="4255726" cy="0"/>
            </a:xfrm>
            <a:custGeom>
              <a:avLst/>
              <a:pathLst>
                <a:path w="4255726" h="0">
                  <a:moveTo>
                    <a:pt x="4255726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781133" y="4405527"/>
              <a:ext cx="2285294" cy="0"/>
            </a:xfrm>
            <a:custGeom>
              <a:avLst/>
              <a:pathLst>
                <a:path w="2285294" h="0">
                  <a:moveTo>
                    <a:pt x="2285294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781133" y="3462169"/>
              <a:ext cx="2605235" cy="0"/>
            </a:xfrm>
            <a:custGeom>
              <a:avLst/>
              <a:pathLst>
                <a:path w="2605235" h="0">
                  <a:moveTo>
                    <a:pt x="2605235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781133" y="2990490"/>
              <a:ext cx="2579843" cy="0"/>
            </a:xfrm>
            <a:custGeom>
              <a:avLst/>
              <a:pathLst>
                <a:path w="2579843" h="0">
                  <a:moveTo>
                    <a:pt x="2579843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781133" y="3226330"/>
              <a:ext cx="777000" cy="0"/>
            </a:xfrm>
            <a:custGeom>
              <a:avLst/>
              <a:pathLst>
                <a:path w="777000" h="0">
                  <a:moveTo>
                    <a:pt x="777000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781133" y="3933848"/>
              <a:ext cx="1975510" cy="0"/>
            </a:xfrm>
            <a:custGeom>
              <a:avLst/>
              <a:pathLst>
                <a:path w="1975510" h="0">
                  <a:moveTo>
                    <a:pt x="1975510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781133" y="4169688"/>
              <a:ext cx="1884098" cy="0"/>
            </a:xfrm>
            <a:custGeom>
              <a:avLst/>
              <a:pathLst>
                <a:path w="1884098" h="0">
                  <a:moveTo>
                    <a:pt x="1884098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781133" y="2754651"/>
              <a:ext cx="3808824" cy="0"/>
            </a:xfrm>
            <a:custGeom>
              <a:avLst/>
              <a:pathLst>
                <a:path w="3808824" h="0">
                  <a:moveTo>
                    <a:pt x="3808824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781133" y="5348886"/>
              <a:ext cx="2757588" cy="0"/>
            </a:xfrm>
            <a:custGeom>
              <a:avLst/>
              <a:pathLst>
                <a:path w="2757588" h="0">
                  <a:moveTo>
                    <a:pt x="2757588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781133" y="2518811"/>
              <a:ext cx="5545647" cy="0"/>
            </a:xfrm>
            <a:custGeom>
              <a:avLst/>
              <a:pathLst>
                <a:path w="5545647" h="0">
                  <a:moveTo>
                    <a:pt x="5545647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781133" y="5113046"/>
              <a:ext cx="2904863" cy="0"/>
            </a:xfrm>
            <a:custGeom>
              <a:avLst/>
              <a:pathLst>
                <a:path w="2904863" h="0">
                  <a:moveTo>
                    <a:pt x="2904863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781133" y="4877207"/>
              <a:ext cx="2975961" cy="0"/>
            </a:xfrm>
            <a:custGeom>
              <a:avLst/>
              <a:pathLst>
                <a:path w="2975961" h="0">
                  <a:moveTo>
                    <a:pt x="2975961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1014039" y="5543416"/>
              <a:ext cx="37893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96058" y="5307576"/>
              <a:ext cx="49691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89728" y="5070318"/>
              <a:ext cx="50324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101133" y="4834478"/>
              <a:ext cx="29184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90983" y="4598639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33848" y="4364218"/>
              <a:ext cx="55912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983098" y="4106168"/>
              <a:ext cx="409877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53302" y="3870329"/>
              <a:ext cx="63967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871229" y="3656699"/>
              <a:ext cx="52174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920997" y="3419441"/>
              <a:ext cx="47197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914667" y="3185020"/>
              <a:ext cx="47830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200506" y="2925551"/>
              <a:ext cx="19246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27572" y="2691131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939496" y="2476082"/>
              <a:ext cx="45347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846290" y="2240243"/>
              <a:ext cx="54668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71120" y="1984922"/>
              <a:ext cx="521855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057477" y="1769983"/>
              <a:ext cx="33549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78" name="pl78"/>
            <p:cNvSpPr/>
            <p:nvPr/>
          </p:nvSpPr>
          <p:spPr>
            <a:xfrm>
              <a:off x="1420811" y="5584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1420811" y="53488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420811" y="51130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420811" y="48772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420811" y="4641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1420811" y="44055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1420811" y="41696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420811" y="39338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420811" y="3698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1420811" y="34621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420811" y="32263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420811" y="2990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420811" y="2754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420811" y="2518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420811" y="22829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420811" y="2047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420811" y="18112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78113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32034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6859565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1750055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289271" y="578858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6797410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853939" y="5923763"/>
              <a:ext cx="36493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Score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5400000">
              <a:off x="315840" y="3647190"/>
              <a:ext cx="520259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</a:t>
              </a:r>
            </a:p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Oatmeal Bliss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2981456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382101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782746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455606" y="5584725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455606" y="5348886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455606" y="5113046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455606" y="487720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455606" y="464136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455606" y="440552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55606" y="4169688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55606" y="3933848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455606" y="3698009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55606" y="3462169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55606" y="3226330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455606" y="2990490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455606" y="275465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455606" y="251881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455606" y="228297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455606" y="2047132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455606" y="1811292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781133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181778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582424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157806" y="3659632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455486" y="1772916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273037" y="5546349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628332" y="2244595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449353" y="460299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060448" y="2008755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548848" y="436715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303982" y="3423793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039911" y="295211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111931" y="3187953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502167" y="3895472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899342" y="413131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7024176" y="271627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203155" y="5310509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956151" y="248043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077515" y="5074670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8253306" y="4838830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781133" y="3698009"/>
              <a:ext cx="2415049" cy="0"/>
            </a:xfrm>
            <a:custGeom>
              <a:avLst/>
              <a:pathLst>
                <a:path w="2415049" h="0">
                  <a:moveTo>
                    <a:pt x="2415049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781133" y="1811292"/>
              <a:ext cx="2712729" cy="0"/>
            </a:xfrm>
            <a:custGeom>
              <a:avLst/>
              <a:pathLst>
                <a:path w="2712729" h="0">
                  <a:moveTo>
                    <a:pt x="2712729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781133" y="5584725"/>
              <a:ext cx="2530280" cy="0"/>
            </a:xfrm>
            <a:custGeom>
              <a:avLst/>
              <a:pathLst>
                <a:path w="2530280" h="0">
                  <a:moveTo>
                    <a:pt x="2530280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781133" y="2282971"/>
              <a:ext cx="2885575" cy="0"/>
            </a:xfrm>
            <a:custGeom>
              <a:avLst/>
              <a:pathLst>
                <a:path w="2885575" h="0">
                  <a:moveTo>
                    <a:pt x="2885575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781133" y="4641367"/>
              <a:ext cx="3706596" cy="0"/>
            </a:xfrm>
            <a:custGeom>
              <a:avLst/>
              <a:pathLst>
                <a:path w="3706596" h="0">
                  <a:moveTo>
                    <a:pt x="3706596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781133" y="2047132"/>
              <a:ext cx="3317691" cy="0"/>
            </a:xfrm>
            <a:custGeom>
              <a:avLst/>
              <a:pathLst>
                <a:path w="3317691" h="0">
                  <a:moveTo>
                    <a:pt x="3317691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781133" y="4405527"/>
              <a:ext cx="4806091" cy="0"/>
            </a:xfrm>
            <a:custGeom>
              <a:avLst/>
              <a:pathLst>
                <a:path w="4806091" h="0">
                  <a:moveTo>
                    <a:pt x="4806091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781133" y="3462169"/>
              <a:ext cx="4561225" cy="0"/>
            </a:xfrm>
            <a:custGeom>
              <a:avLst/>
              <a:pathLst>
                <a:path w="4561225" h="0">
                  <a:moveTo>
                    <a:pt x="4561225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781133" y="2990490"/>
              <a:ext cx="4297154" cy="0"/>
            </a:xfrm>
            <a:custGeom>
              <a:avLst/>
              <a:pathLst>
                <a:path w="4297154" h="0">
                  <a:moveTo>
                    <a:pt x="4297154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781133" y="3226330"/>
              <a:ext cx="4369174" cy="0"/>
            </a:xfrm>
            <a:custGeom>
              <a:avLst/>
              <a:pathLst>
                <a:path w="4369174" h="0">
                  <a:moveTo>
                    <a:pt x="4369174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781133" y="3933848"/>
              <a:ext cx="3759410" cy="0"/>
            </a:xfrm>
            <a:custGeom>
              <a:avLst/>
              <a:pathLst>
                <a:path w="3759410" h="0">
                  <a:moveTo>
                    <a:pt x="3759410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781133" y="4169688"/>
              <a:ext cx="5156585" cy="0"/>
            </a:xfrm>
            <a:custGeom>
              <a:avLst/>
              <a:pathLst>
                <a:path w="5156585" h="0">
                  <a:moveTo>
                    <a:pt x="5156585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781133" y="2754651"/>
              <a:ext cx="5281419" cy="0"/>
            </a:xfrm>
            <a:custGeom>
              <a:avLst/>
              <a:pathLst>
                <a:path w="5281419" h="0">
                  <a:moveTo>
                    <a:pt x="5281419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781133" y="5348886"/>
              <a:ext cx="4460398" cy="0"/>
            </a:xfrm>
            <a:custGeom>
              <a:avLst/>
              <a:pathLst>
                <a:path w="4460398" h="0">
                  <a:moveTo>
                    <a:pt x="4460398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781133" y="2518811"/>
              <a:ext cx="2213394" cy="0"/>
            </a:xfrm>
            <a:custGeom>
              <a:avLst/>
              <a:pathLst>
                <a:path w="2213394" h="0">
                  <a:moveTo>
                    <a:pt x="2213394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781133" y="5113046"/>
              <a:ext cx="1334758" cy="0"/>
            </a:xfrm>
            <a:custGeom>
              <a:avLst/>
              <a:pathLst>
                <a:path w="1334758" h="0">
                  <a:moveTo>
                    <a:pt x="1334758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781133" y="4877207"/>
              <a:ext cx="6510549" cy="0"/>
            </a:xfrm>
            <a:custGeom>
              <a:avLst/>
              <a:pathLst>
                <a:path w="6510549" h="0">
                  <a:moveTo>
                    <a:pt x="6510549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1014039" y="5543416"/>
              <a:ext cx="37893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96058" y="5307576"/>
              <a:ext cx="49691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89728" y="5070318"/>
              <a:ext cx="50324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101133" y="4834478"/>
              <a:ext cx="29184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90983" y="4598639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33848" y="4364218"/>
              <a:ext cx="55912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983098" y="4106168"/>
              <a:ext cx="409877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53302" y="3870329"/>
              <a:ext cx="63967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871229" y="3656699"/>
              <a:ext cx="52174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920997" y="3419441"/>
              <a:ext cx="47197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914667" y="3185020"/>
              <a:ext cx="47830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200506" y="2925551"/>
              <a:ext cx="19246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27572" y="2691131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939496" y="2476082"/>
              <a:ext cx="45347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846290" y="2240243"/>
              <a:ext cx="54668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71120" y="1984922"/>
              <a:ext cx="521855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057477" y="1769983"/>
              <a:ext cx="33549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78" name="pl78"/>
            <p:cNvSpPr/>
            <p:nvPr/>
          </p:nvSpPr>
          <p:spPr>
            <a:xfrm>
              <a:off x="1420811" y="5584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1420811" y="53488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420811" y="51130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420811" y="48772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420811" y="4641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1420811" y="44055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1420811" y="41696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420811" y="39338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420811" y="3698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1420811" y="34621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420811" y="32263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420811" y="2990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420811" y="2754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420811" y="2518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420811" y="22829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420811" y="2047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420811" y="18112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78113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18177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6582424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1750055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150701" y="578858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6520268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853939" y="5923763"/>
              <a:ext cx="36493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Score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5400000">
              <a:off x="315840" y="3647190"/>
              <a:ext cx="520259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</a:t>
              </a:r>
            </a:p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Orange Crisp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2677903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471443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264983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058523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455606" y="5584725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455606" y="5348886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455606" y="5113046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455606" y="487720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455606" y="464136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55606" y="440552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55606" y="4169688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455606" y="3933848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55606" y="3698009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55606" y="3462169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455606" y="3226330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455606" y="2990490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455606" y="275465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455606" y="251881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455606" y="228297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455606" y="2047132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455606" y="1811292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781133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574673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368213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161753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314687" y="3659632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177182" y="1772916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7272838" y="5546349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144504" y="2244595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657056" y="460299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214649" y="2008755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981489" y="436715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927683" y="3423793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089102" y="295211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660248" y="3187953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190735" y="3895472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558614" y="413131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610824" y="271627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096676" y="5310509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8253306" y="248043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887430" y="5074670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301540" y="4838830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781133" y="3698009"/>
              <a:ext cx="5571930" cy="0"/>
            </a:xfrm>
            <a:custGeom>
              <a:avLst/>
              <a:pathLst>
                <a:path w="5571930" h="0">
                  <a:moveTo>
                    <a:pt x="5571930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781133" y="1811292"/>
              <a:ext cx="5434425" cy="0"/>
            </a:xfrm>
            <a:custGeom>
              <a:avLst/>
              <a:pathLst>
                <a:path w="5434425" h="0">
                  <a:moveTo>
                    <a:pt x="5434425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781133" y="5584725"/>
              <a:ext cx="5530081" cy="0"/>
            </a:xfrm>
            <a:custGeom>
              <a:avLst/>
              <a:pathLst>
                <a:path w="5530081" h="0">
                  <a:moveTo>
                    <a:pt x="5530081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781133" y="2282971"/>
              <a:ext cx="3401747" cy="0"/>
            </a:xfrm>
            <a:custGeom>
              <a:avLst/>
              <a:pathLst>
                <a:path w="3401747" h="0">
                  <a:moveTo>
                    <a:pt x="3401747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781133" y="4641367"/>
              <a:ext cx="4914299" cy="0"/>
            </a:xfrm>
            <a:custGeom>
              <a:avLst/>
              <a:pathLst>
                <a:path w="4914299" h="0">
                  <a:moveTo>
                    <a:pt x="4914299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781133" y="2047132"/>
              <a:ext cx="4471892" cy="0"/>
            </a:xfrm>
            <a:custGeom>
              <a:avLst/>
              <a:pathLst>
                <a:path w="4471892" h="0">
                  <a:moveTo>
                    <a:pt x="4471892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781133" y="4405527"/>
              <a:ext cx="4238732" cy="0"/>
            </a:xfrm>
            <a:custGeom>
              <a:avLst/>
              <a:pathLst>
                <a:path w="4238732" h="0">
                  <a:moveTo>
                    <a:pt x="4238732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781133" y="3462169"/>
              <a:ext cx="4184926" cy="0"/>
            </a:xfrm>
            <a:custGeom>
              <a:avLst/>
              <a:pathLst>
                <a:path w="4184926" h="0">
                  <a:moveTo>
                    <a:pt x="4184926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781133" y="2990490"/>
              <a:ext cx="4346345" cy="0"/>
            </a:xfrm>
            <a:custGeom>
              <a:avLst/>
              <a:pathLst>
                <a:path w="4346345" h="0">
                  <a:moveTo>
                    <a:pt x="4346345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781133" y="3226330"/>
              <a:ext cx="2917491" cy="0"/>
            </a:xfrm>
            <a:custGeom>
              <a:avLst/>
              <a:pathLst>
                <a:path w="2917491" h="0">
                  <a:moveTo>
                    <a:pt x="2917491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781133" y="3933848"/>
              <a:ext cx="4447979" cy="0"/>
            </a:xfrm>
            <a:custGeom>
              <a:avLst/>
              <a:pathLst>
                <a:path w="4447979" h="0">
                  <a:moveTo>
                    <a:pt x="4447979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781133" y="4169688"/>
              <a:ext cx="2815857" cy="0"/>
            </a:xfrm>
            <a:custGeom>
              <a:avLst/>
              <a:pathLst>
                <a:path w="2815857" h="0">
                  <a:moveTo>
                    <a:pt x="2815857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781133" y="2754651"/>
              <a:ext cx="3868067" cy="0"/>
            </a:xfrm>
            <a:custGeom>
              <a:avLst/>
              <a:pathLst>
                <a:path w="3868067" h="0">
                  <a:moveTo>
                    <a:pt x="3868067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781133" y="5348886"/>
              <a:ext cx="3353919" cy="0"/>
            </a:xfrm>
            <a:custGeom>
              <a:avLst/>
              <a:pathLst>
                <a:path w="3353919" h="0">
                  <a:moveTo>
                    <a:pt x="3353919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781133" y="2518811"/>
              <a:ext cx="6510549" cy="0"/>
            </a:xfrm>
            <a:custGeom>
              <a:avLst/>
              <a:pathLst>
                <a:path w="6510549" h="0">
                  <a:moveTo>
                    <a:pt x="6510549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781133" y="5113046"/>
              <a:ext cx="3144673" cy="0"/>
            </a:xfrm>
            <a:custGeom>
              <a:avLst/>
              <a:pathLst>
                <a:path w="3144673" h="0">
                  <a:moveTo>
                    <a:pt x="3144673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1781133" y="4877207"/>
              <a:ext cx="2558783" cy="0"/>
            </a:xfrm>
            <a:custGeom>
              <a:avLst/>
              <a:pathLst>
                <a:path w="2558783" h="0">
                  <a:moveTo>
                    <a:pt x="2558783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1014039" y="5543416"/>
              <a:ext cx="37893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896058" y="5307576"/>
              <a:ext cx="49691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889728" y="5070318"/>
              <a:ext cx="50324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101133" y="4834478"/>
              <a:ext cx="29184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690983" y="4598639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833848" y="4364218"/>
              <a:ext cx="55912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983098" y="4106168"/>
              <a:ext cx="409877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53302" y="3870329"/>
              <a:ext cx="63967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71229" y="3656699"/>
              <a:ext cx="52174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920997" y="3419441"/>
              <a:ext cx="47197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914667" y="3185020"/>
              <a:ext cx="47830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200506" y="2925551"/>
              <a:ext cx="19246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827572" y="2691131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39496" y="2476082"/>
              <a:ext cx="45347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846290" y="2240243"/>
              <a:ext cx="54668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71120" y="1984922"/>
              <a:ext cx="521855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057477" y="1769983"/>
              <a:ext cx="33549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80" name="pl80"/>
            <p:cNvSpPr/>
            <p:nvPr/>
          </p:nvSpPr>
          <p:spPr>
            <a:xfrm>
              <a:off x="1420811" y="5584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420811" y="53488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420811" y="51130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1420811" y="48772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1420811" y="4641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420811" y="44055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420811" y="41696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1420811" y="39338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420811" y="3698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420811" y="34621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420811" y="32263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420811" y="2990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420811" y="2754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420811" y="2518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420811" y="22829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420811" y="2047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1420811" y="18112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178113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357467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36821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716175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1750055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3543595" y="578711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337135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7130675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853939" y="5923763"/>
              <a:ext cx="36493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Score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5400000">
              <a:off x="315840" y="3647190"/>
              <a:ext cx="520259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</a:t>
              </a:r>
            </a:p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10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Prototype 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2456501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807238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157974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508711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859447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455606" y="5584725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455606" y="5348886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455606" y="5113046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455606" y="487720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55606" y="464136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55606" y="440552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455606" y="4169688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55606" y="3933848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55606" y="3698009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455606" y="3462169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455606" y="3226330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455606" y="2990490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455606" y="275465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455606" y="251881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455606" y="228297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455606" y="2047132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455606" y="1811292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781133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131870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482606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833343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184079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8534816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156963" y="3659632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8118233" y="1772916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8150650" y="5546349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8253306" y="2244595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649086" y="460299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043501" y="2008755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146157" y="436715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346066" y="3423793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378939" y="295211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784160" y="3187953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238463" y="3895472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579758" y="413131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438827" y="271627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908883" y="5310509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8004771" y="248043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520326" y="5074670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914741" y="4838830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781133" y="3698009"/>
              <a:ext cx="4414206" cy="0"/>
            </a:xfrm>
            <a:custGeom>
              <a:avLst/>
              <a:pathLst>
                <a:path w="4414206" h="0">
                  <a:moveTo>
                    <a:pt x="4414206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781133" y="1811292"/>
              <a:ext cx="6375476" cy="0"/>
            </a:xfrm>
            <a:custGeom>
              <a:avLst/>
              <a:pathLst>
                <a:path w="6375476" h="0">
                  <a:moveTo>
                    <a:pt x="6375476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781133" y="5584725"/>
              <a:ext cx="6407893" cy="0"/>
            </a:xfrm>
            <a:custGeom>
              <a:avLst/>
              <a:pathLst>
                <a:path w="6407893" h="0">
                  <a:moveTo>
                    <a:pt x="6407893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781133" y="2282971"/>
              <a:ext cx="6510549" cy="0"/>
            </a:xfrm>
            <a:custGeom>
              <a:avLst/>
              <a:pathLst>
                <a:path w="6510549" h="0">
                  <a:moveTo>
                    <a:pt x="6510549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781133" y="4641367"/>
              <a:ext cx="3906329" cy="0"/>
            </a:xfrm>
            <a:custGeom>
              <a:avLst/>
              <a:pathLst>
                <a:path w="3906329" h="0">
                  <a:moveTo>
                    <a:pt x="3906329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781133" y="2047132"/>
              <a:ext cx="4300745" cy="0"/>
            </a:xfrm>
            <a:custGeom>
              <a:avLst/>
              <a:pathLst>
                <a:path w="4300745" h="0">
                  <a:moveTo>
                    <a:pt x="4300745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781133" y="4405527"/>
              <a:ext cx="4403400" cy="0"/>
            </a:xfrm>
            <a:custGeom>
              <a:avLst/>
              <a:pathLst>
                <a:path w="4403400" h="0">
                  <a:moveTo>
                    <a:pt x="4403400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781133" y="3462169"/>
              <a:ext cx="4603309" cy="0"/>
            </a:xfrm>
            <a:custGeom>
              <a:avLst/>
              <a:pathLst>
                <a:path w="4603309" h="0">
                  <a:moveTo>
                    <a:pt x="4603309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781133" y="2990490"/>
              <a:ext cx="3636182" cy="0"/>
            </a:xfrm>
            <a:custGeom>
              <a:avLst/>
              <a:pathLst>
                <a:path w="3636182" h="0">
                  <a:moveTo>
                    <a:pt x="3636182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781133" y="3226330"/>
              <a:ext cx="4041403" cy="0"/>
            </a:xfrm>
            <a:custGeom>
              <a:avLst/>
              <a:pathLst>
                <a:path w="4041403" h="0">
                  <a:moveTo>
                    <a:pt x="4041403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781133" y="3933848"/>
              <a:ext cx="3495706" cy="0"/>
            </a:xfrm>
            <a:custGeom>
              <a:avLst/>
              <a:pathLst>
                <a:path w="3495706" h="0">
                  <a:moveTo>
                    <a:pt x="3495706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781133" y="4169688"/>
              <a:ext cx="1837001" cy="0"/>
            </a:xfrm>
            <a:custGeom>
              <a:avLst/>
              <a:pathLst>
                <a:path w="1837001" h="0">
                  <a:moveTo>
                    <a:pt x="1837001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781133" y="2754651"/>
              <a:ext cx="2696070" cy="0"/>
            </a:xfrm>
            <a:custGeom>
              <a:avLst/>
              <a:pathLst>
                <a:path w="2696070" h="0">
                  <a:moveTo>
                    <a:pt x="2696070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1781133" y="5348886"/>
              <a:ext cx="3166126" cy="0"/>
            </a:xfrm>
            <a:custGeom>
              <a:avLst/>
              <a:pathLst>
                <a:path w="3166126" h="0">
                  <a:moveTo>
                    <a:pt x="3166126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1781133" y="2518811"/>
              <a:ext cx="6262014" cy="0"/>
            </a:xfrm>
            <a:custGeom>
              <a:avLst/>
              <a:pathLst>
                <a:path w="6262014" h="0">
                  <a:moveTo>
                    <a:pt x="6262014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781133" y="5113046"/>
              <a:ext cx="1777569" cy="0"/>
            </a:xfrm>
            <a:custGeom>
              <a:avLst/>
              <a:pathLst>
                <a:path w="1777569" h="0">
                  <a:moveTo>
                    <a:pt x="1777569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1781133" y="4877207"/>
              <a:ext cx="2171984" cy="0"/>
            </a:xfrm>
            <a:custGeom>
              <a:avLst/>
              <a:pathLst>
                <a:path w="2171984" h="0">
                  <a:moveTo>
                    <a:pt x="2171984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1014039" y="5543416"/>
              <a:ext cx="37893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896058" y="5307576"/>
              <a:ext cx="49691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889728" y="5070318"/>
              <a:ext cx="50324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101133" y="4834478"/>
              <a:ext cx="29184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90983" y="4598639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33848" y="4364218"/>
              <a:ext cx="55912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983098" y="4106168"/>
              <a:ext cx="409877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53302" y="3870329"/>
              <a:ext cx="63967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71229" y="3656699"/>
              <a:ext cx="52174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20997" y="3419441"/>
              <a:ext cx="47197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14667" y="3185020"/>
              <a:ext cx="47830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200506" y="2925551"/>
              <a:ext cx="19246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27572" y="2691131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939496" y="2476082"/>
              <a:ext cx="45347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46290" y="2240243"/>
              <a:ext cx="54668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871120" y="1984922"/>
              <a:ext cx="521855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057477" y="1769983"/>
              <a:ext cx="33549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1420811" y="5584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1420811" y="53488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420811" y="51130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420811" y="48772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1420811" y="4641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420811" y="44055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420811" y="41696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420811" y="39338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420811" y="3698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420811" y="34621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420811" y="32263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420811" y="2990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420811" y="2754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1420811" y="2518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1420811" y="22829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1420811" y="2047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1420811" y="18112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178113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313187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448260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83334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718407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853481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1703452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3054189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404925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5755662" y="5788532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7075320" y="578716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10.0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8426057" y="578716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12.5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853939" y="5923763"/>
              <a:ext cx="36493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Score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5400000">
              <a:off x="315840" y="3647190"/>
              <a:ext cx="520259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</a:t>
              </a:r>
            </a:p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1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Prototype 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2818671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893747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968822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455606" y="5584725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455606" y="5348886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455606" y="5113046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455606" y="487720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455606" y="464136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455606" y="440552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55606" y="4169688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55606" y="3933848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455606" y="3698009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55606" y="3462169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55606" y="3226330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455606" y="2990490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455606" y="275465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455606" y="251881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455606" y="228297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455606" y="2047132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455606" y="1811292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781133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856209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931284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8006360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721714" y="3659632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396114" y="1772916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043351" y="5546349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7869417" y="2244595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7869417" y="460299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974687" y="2008755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8025048" y="436715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8071737" y="3423793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8253306" y="295211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7988734" y="3187953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956384" y="3895472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375363" y="413131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424792" y="271627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638711" y="5310509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645123" y="248043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594470" y="5074670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851406" y="4838830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781133" y="3698009"/>
              <a:ext cx="3978957" cy="0"/>
            </a:xfrm>
            <a:custGeom>
              <a:avLst/>
              <a:pathLst>
                <a:path w="3978957" h="0">
                  <a:moveTo>
                    <a:pt x="3978957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781133" y="1811292"/>
              <a:ext cx="4653357" cy="0"/>
            </a:xfrm>
            <a:custGeom>
              <a:avLst/>
              <a:pathLst>
                <a:path w="4653357" h="0">
                  <a:moveTo>
                    <a:pt x="4653357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781133" y="5584725"/>
              <a:ext cx="4300594" cy="0"/>
            </a:xfrm>
            <a:custGeom>
              <a:avLst/>
              <a:pathLst>
                <a:path w="4300594" h="0">
                  <a:moveTo>
                    <a:pt x="4300594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781133" y="2282971"/>
              <a:ext cx="6126660" cy="0"/>
            </a:xfrm>
            <a:custGeom>
              <a:avLst/>
              <a:pathLst>
                <a:path w="6126660" h="0">
                  <a:moveTo>
                    <a:pt x="6126660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781133" y="4641367"/>
              <a:ext cx="6126660" cy="0"/>
            </a:xfrm>
            <a:custGeom>
              <a:avLst/>
              <a:pathLst>
                <a:path w="6126660" h="0">
                  <a:moveTo>
                    <a:pt x="6126660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781133" y="2047132"/>
              <a:ext cx="3231930" cy="0"/>
            </a:xfrm>
            <a:custGeom>
              <a:avLst/>
              <a:pathLst>
                <a:path w="3231930" h="0">
                  <a:moveTo>
                    <a:pt x="3231930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781133" y="4405527"/>
              <a:ext cx="6282291" cy="0"/>
            </a:xfrm>
            <a:custGeom>
              <a:avLst/>
              <a:pathLst>
                <a:path w="6282291" h="0">
                  <a:moveTo>
                    <a:pt x="6282291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781133" y="3462169"/>
              <a:ext cx="6328980" cy="0"/>
            </a:xfrm>
            <a:custGeom>
              <a:avLst/>
              <a:pathLst>
                <a:path w="6328980" h="0">
                  <a:moveTo>
                    <a:pt x="6328980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781133" y="2990490"/>
              <a:ext cx="6510549" cy="0"/>
            </a:xfrm>
            <a:custGeom>
              <a:avLst/>
              <a:pathLst>
                <a:path w="6510549" h="0">
                  <a:moveTo>
                    <a:pt x="6510549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781133" y="3226330"/>
              <a:ext cx="6245977" cy="0"/>
            </a:xfrm>
            <a:custGeom>
              <a:avLst/>
              <a:pathLst>
                <a:path w="6245977" h="0">
                  <a:moveTo>
                    <a:pt x="6245977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781133" y="3933848"/>
              <a:ext cx="5213627" cy="0"/>
            </a:xfrm>
            <a:custGeom>
              <a:avLst/>
              <a:pathLst>
                <a:path w="5213627" h="0">
                  <a:moveTo>
                    <a:pt x="5213627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781133" y="4169688"/>
              <a:ext cx="4632606" cy="0"/>
            </a:xfrm>
            <a:custGeom>
              <a:avLst/>
              <a:pathLst>
                <a:path w="4632606" h="0">
                  <a:moveTo>
                    <a:pt x="4632606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781133" y="2754651"/>
              <a:ext cx="2682035" cy="0"/>
            </a:xfrm>
            <a:custGeom>
              <a:avLst/>
              <a:pathLst>
                <a:path w="2682035" h="0">
                  <a:moveTo>
                    <a:pt x="2682035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781133" y="5348886"/>
              <a:ext cx="3895954" cy="0"/>
            </a:xfrm>
            <a:custGeom>
              <a:avLst/>
              <a:pathLst>
                <a:path w="3895954" h="0">
                  <a:moveTo>
                    <a:pt x="3895954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781133" y="2518811"/>
              <a:ext cx="4902366" cy="0"/>
            </a:xfrm>
            <a:custGeom>
              <a:avLst/>
              <a:pathLst>
                <a:path w="4902366" h="0">
                  <a:moveTo>
                    <a:pt x="4902366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781133" y="5113046"/>
              <a:ext cx="5851713" cy="0"/>
            </a:xfrm>
            <a:custGeom>
              <a:avLst/>
              <a:pathLst>
                <a:path w="5851713" h="0">
                  <a:moveTo>
                    <a:pt x="5851713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781133" y="4877207"/>
              <a:ext cx="4108649" cy="0"/>
            </a:xfrm>
            <a:custGeom>
              <a:avLst/>
              <a:pathLst>
                <a:path w="4108649" h="0">
                  <a:moveTo>
                    <a:pt x="4108649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1014039" y="5543416"/>
              <a:ext cx="37893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96058" y="5307576"/>
              <a:ext cx="49691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889728" y="5070318"/>
              <a:ext cx="50324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101133" y="4834478"/>
              <a:ext cx="29184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90983" y="4598639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833848" y="4364218"/>
              <a:ext cx="55912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983098" y="4106168"/>
              <a:ext cx="409877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53302" y="3870329"/>
              <a:ext cx="63967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871229" y="3656699"/>
              <a:ext cx="52174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920997" y="3419441"/>
              <a:ext cx="47197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914667" y="3185020"/>
              <a:ext cx="47830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200506" y="2925551"/>
              <a:ext cx="19246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27572" y="2691131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39496" y="2476082"/>
              <a:ext cx="45347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46290" y="2240243"/>
              <a:ext cx="54668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871120" y="1984922"/>
              <a:ext cx="521855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057477" y="1769983"/>
              <a:ext cx="33549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1420811" y="5584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420811" y="53488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420811" y="51130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420811" y="48772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1420811" y="4641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1420811" y="44055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420811" y="41696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420811" y="39338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1420811" y="3698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420811" y="34621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420811" y="32263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420811" y="2990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420811" y="2754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420811" y="2518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420811" y="22829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420811" y="2047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420811" y="18112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178113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385620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931284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800636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1750055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825131" y="5788859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900207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7944204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853939" y="5923763"/>
              <a:ext cx="36493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Score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5400000">
              <a:off x="315840" y="3647190"/>
              <a:ext cx="520259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</a:t>
              </a:r>
            </a:p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10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Prototype 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051732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592930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134129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455606" y="5584725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455606" y="5348886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455606" y="5113046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455606" y="487720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455606" y="464136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455606" y="440552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55606" y="4169688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55606" y="3933848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455606" y="3698009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55606" y="3462169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55606" y="3226330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455606" y="2990490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455606" y="275465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455606" y="251881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455606" y="228297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455606" y="2047132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455606" y="1811292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781133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322331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863530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506194" y="3659632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633254" y="1772916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8044928" y="5546349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058943" y="2244595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564719" y="460299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215265" y="2008755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954831" y="436715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970078" y="3423793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656202" y="295211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679150" y="3187953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694397" y="3895472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831621" y="413131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916790" y="271627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262393" y="5310509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8253306" y="248043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7064026" y="5074670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161977" y="4838830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781133" y="3698009"/>
              <a:ext cx="5763437" cy="0"/>
            </a:xfrm>
            <a:custGeom>
              <a:avLst/>
              <a:pathLst>
                <a:path w="5763437" h="0">
                  <a:moveTo>
                    <a:pt x="5763437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781133" y="1811292"/>
              <a:ext cx="5890497" cy="0"/>
            </a:xfrm>
            <a:custGeom>
              <a:avLst/>
              <a:pathLst>
                <a:path w="5890497" h="0">
                  <a:moveTo>
                    <a:pt x="5890497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781133" y="5584725"/>
              <a:ext cx="6302171" cy="0"/>
            </a:xfrm>
            <a:custGeom>
              <a:avLst/>
              <a:pathLst>
                <a:path w="6302171" h="0">
                  <a:moveTo>
                    <a:pt x="6302171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781133" y="2282971"/>
              <a:ext cx="5316186" cy="0"/>
            </a:xfrm>
            <a:custGeom>
              <a:avLst/>
              <a:pathLst>
                <a:path w="5316186" h="0">
                  <a:moveTo>
                    <a:pt x="5316186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781133" y="4641367"/>
              <a:ext cx="3821962" cy="0"/>
            </a:xfrm>
            <a:custGeom>
              <a:avLst/>
              <a:pathLst>
                <a:path w="3821962" h="0">
                  <a:moveTo>
                    <a:pt x="3821962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781133" y="2047132"/>
              <a:ext cx="4472508" cy="0"/>
            </a:xfrm>
            <a:custGeom>
              <a:avLst/>
              <a:pathLst>
                <a:path w="4472508" h="0">
                  <a:moveTo>
                    <a:pt x="4472508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781133" y="4405527"/>
              <a:ext cx="3212074" cy="0"/>
            </a:xfrm>
            <a:custGeom>
              <a:avLst/>
              <a:pathLst>
                <a:path w="3212074" h="0">
                  <a:moveTo>
                    <a:pt x="3212074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781133" y="3462169"/>
              <a:ext cx="3227321" cy="0"/>
            </a:xfrm>
            <a:custGeom>
              <a:avLst/>
              <a:pathLst>
                <a:path w="3227321" h="0">
                  <a:moveTo>
                    <a:pt x="3227321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781133" y="2990490"/>
              <a:ext cx="3913445" cy="0"/>
            </a:xfrm>
            <a:custGeom>
              <a:avLst/>
              <a:pathLst>
                <a:path w="3913445" h="0">
                  <a:moveTo>
                    <a:pt x="3913445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781133" y="3226330"/>
              <a:ext cx="1936393" cy="0"/>
            </a:xfrm>
            <a:custGeom>
              <a:avLst/>
              <a:pathLst>
                <a:path w="1936393" h="0">
                  <a:moveTo>
                    <a:pt x="1936393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781133" y="3933848"/>
              <a:ext cx="1951640" cy="0"/>
            </a:xfrm>
            <a:custGeom>
              <a:avLst/>
              <a:pathLst>
                <a:path w="1951640" h="0">
                  <a:moveTo>
                    <a:pt x="1951640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781133" y="4169688"/>
              <a:ext cx="2088864" cy="0"/>
            </a:xfrm>
            <a:custGeom>
              <a:avLst/>
              <a:pathLst>
                <a:path w="2088864" h="0">
                  <a:moveTo>
                    <a:pt x="2088864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781133" y="2754651"/>
              <a:ext cx="1174033" cy="0"/>
            </a:xfrm>
            <a:custGeom>
              <a:avLst/>
              <a:pathLst>
                <a:path w="1174033" h="0">
                  <a:moveTo>
                    <a:pt x="1174033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781133" y="5348886"/>
              <a:ext cx="1519636" cy="0"/>
            </a:xfrm>
            <a:custGeom>
              <a:avLst/>
              <a:pathLst>
                <a:path w="1519636" h="0">
                  <a:moveTo>
                    <a:pt x="1519636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781133" y="2518811"/>
              <a:ext cx="6510549" cy="0"/>
            </a:xfrm>
            <a:custGeom>
              <a:avLst/>
              <a:pathLst>
                <a:path w="6510549" h="0">
                  <a:moveTo>
                    <a:pt x="6510549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781133" y="5113046"/>
              <a:ext cx="5321269" cy="0"/>
            </a:xfrm>
            <a:custGeom>
              <a:avLst/>
              <a:pathLst>
                <a:path w="5321269" h="0">
                  <a:moveTo>
                    <a:pt x="5321269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781133" y="4877207"/>
              <a:ext cx="2419220" cy="0"/>
            </a:xfrm>
            <a:custGeom>
              <a:avLst/>
              <a:pathLst>
                <a:path w="2419220" h="0">
                  <a:moveTo>
                    <a:pt x="2419220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1014039" y="5543416"/>
              <a:ext cx="37893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96058" y="5307576"/>
              <a:ext cx="49691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89728" y="5070318"/>
              <a:ext cx="50324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101133" y="4834478"/>
              <a:ext cx="29184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90983" y="4598639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33848" y="4364218"/>
              <a:ext cx="55912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983098" y="4106168"/>
              <a:ext cx="409877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53302" y="3870329"/>
              <a:ext cx="63967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871229" y="3656699"/>
              <a:ext cx="52174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920997" y="3419441"/>
              <a:ext cx="47197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914667" y="3185020"/>
              <a:ext cx="47830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200506" y="2925551"/>
              <a:ext cx="19246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27572" y="2691131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939496" y="2476082"/>
              <a:ext cx="45347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846290" y="2240243"/>
              <a:ext cx="54668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71120" y="1984922"/>
              <a:ext cx="521855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057477" y="1769983"/>
              <a:ext cx="33549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78" name="pl78"/>
            <p:cNvSpPr/>
            <p:nvPr/>
          </p:nvSpPr>
          <p:spPr>
            <a:xfrm>
              <a:off x="1420811" y="5584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1420811" y="53488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420811" y="51130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420811" y="48772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420811" y="4641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1420811" y="44055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1420811" y="41696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420811" y="39338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420811" y="3698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1420811" y="34621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420811" y="32263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420811" y="2990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420811" y="2754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420811" y="2518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420811" y="22829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420811" y="2047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420811" y="18112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78113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322331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686353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1750055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291254" y="578858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6801374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853939" y="5923763"/>
              <a:ext cx="36493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Score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5400000">
              <a:off x="315840" y="3647190"/>
              <a:ext cx="520259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</a:t>
              </a:r>
            </a:p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Prototype 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048763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584024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119285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455606" y="5584725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455606" y="5348886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455606" y="5113046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455606" y="487720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455606" y="464136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455606" y="440552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55606" y="4169688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55606" y="3933848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455606" y="3698009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55606" y="3462169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55606" y="3226330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455606" y="2990490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455606" y="275465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455606" y="251881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455606" y="228297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455606" y="2047132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455606" y="1811292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781133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316394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851655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103405" y="3659632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417778" y="1772916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8070768" y="5546349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630739" y="2244595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666233" y="460299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326508" y="2008755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413814" y="436715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783962" y="3423793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327615" y="295211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682552" y="3187953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880302" y="3895472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283088" y="413131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171536" y="271627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594604" y="5310509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656092" y="248043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8253306" y="5074670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588426" y="4838830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781133" y="3698009"/>
              <a:ext cx="4360648" cy="0"/>
            </a:xfrm>
            <a:custGeom>
              <a:avLst/>
              <a:pathLst>
                <a:path w="4360648" h="0">
                  <a:moveTo>
                    <a:pt x="4360648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781133" y="1811292"/>
              <a:ext cx="4675021" cy="0"/>
            </a:xfrm>
            <a:custGeom>
              <a:avLst/>
              <a:pathLst>
                <a:path w="4675021" h="0">
                  <a:moveTo>
                    <a:pt x="4675021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781133" y="5584725"/>
              <a:ext cx="6328011" cy="0"/>
            </a:xfrm>
            <a:custGeom>
              <a:avLst/>
              <a:pathLst>
                <a:path w="6328011" h="0">
                  <a:moveTo>
                    <a:pt x="6328011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781133" y="2282971"/>
              <a:ext cx="4887982" cy="0"/>
            </a:xfrm>
            <a:custGeom>
              <a:avLst/>
              <a:pathLst>
                <a:path w="4887982" h="0">
                  <a:moveTo>
                    <a:pt x="4887982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781133" y="4641367"/>
              <a:ext cx="4923476" cy="0"/>
            </a:xfrm>
            <a:custGeom>
              <a:avLst/>
              <a:pathLst>
                <a:path w="4923476" h="0">
                  <a:moveTo>
                    <a:pt x="4923476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781133" y="2047132"/>
              <a:ext cx="4583751" cy="0"/>
            </a:xfrm>
            <a:custGeom>
              <a:avLst/>
              <a:pathLst>
                <a:path w="4583751" h="0">
                  <a:moveTo>
                    <a:pt x="4583751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781133" y="4405527"/>
              <a:ext cx="3671057" cy="0"/>
            </a:xfrm>
            <a:custGeom>
              <a:avLst/>
              <a:pathLst>
                <a:path w="3671057" h="0">
                  <a:moveTo>
                    <a:pt x="3671057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781133" y="3462169"/>
              <a:ext cx="4041205" cy="0"/>
            </a:xfrm>
            <a:custGeom>
              <a:avLst/>
              <a:pathLst>
                <a:path w="4041205" h="0">
                  <a:moveTo>
                    <a:pt x="4041205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781133" y="2990490"/>
              <a:ext cx="3584858" cy="0"/>
            </a:xfrm>
            <a:custGeom>
              <a:avLst/>
              <a:pathLst>
                <a:path w="3584858" h="0">
                  <a:moveTo>
                    <a:pt x="3584858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781133" y="3226330"/>
              <a:ext cx="3939795" cy="0"/>
            </a:xfrm>
            <a:custGeom>
              <a:avLst/>
              <a:pathLst>
                <a:path w="3939795" h="0">
                  <a:moveTo>
                    <a:pt x="3939795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781133" y="3933848"/>
              <a:ext cx="4137545" cy="0"/>
            </a:xfrm>
            <a:custGeom>
              <a:avLst/>
              <a:pathLst>
                <a:path w="4137545" h="0">
                  <a:moveTo>
                    <a:pt x="4137545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781133" y="4169688"/>
              <a:ext cx="2540331" cy="0"/>
            </a:xfrm>
            <a:custGeom>
              <a:avLst/>
              <a:pathLst>
                <a:path w="2540331" h="0">
                  <a:moveTo>
                    <a:pt x="2540331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781133" y="2754651"/>
              <a:ext cx="2428779" cy="0"/>
            </a:xfrm>
            <a:custGeom>
              <a:avLst/>
              <a:pathLst>
                <a:path w="2428779" h="0">
                  <a:moveTo>
                    <a:pt x="2428779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781133" y="5348886"/>
              <a:ext cx="851847" cy="0"/>
            </a:xfrm>
            <a:custGeom>
              <a:avLst/>
              <a:pathLst>
                <a:path w="851847" h="0">
                  <a:moveTo>
                    <a:pt x="851847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781133" y="2518811"/>
              <a:ext cx="4913335" cy="0"/>
            </a:xfrm>
            <a:custGeom>
              <a:avLst/>
              <a:pathLst>
                <a:path w="4913335" h="0">
                  <a:moveTo>
                    <a:pt x="4913335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781133" y="5113046"/>
              <a:ext cx="6510549" cy="0"/>
            </a:xfrm>
            <a:custGeom>
              <a:avLst/>
              <a:pathLst>
                <a:path w="6510549" h="0">
                  <a:moveTo>
                    <a:pt x="6510549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781133" y="4877207"/>
              <a:ext cx="1845669" cy="0"/>
            </a:xfrm>
            <a:custGeom>
              <a:avLst/>
              <a:pathLst>
                <a:path w="1845669" h="0">
                  <a:moveTo>
                    <a:pt x="1845669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1014039" y="5543416"/>
              <a:ext cx="37893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96058" y="5307576"/>
              <a:ext cx="49691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89728" y="5070318"/>
              <a:ext cx="50324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101133" y="4834478"/>
              <a:ext cx="29184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90983" y="4598639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33848" y="4364218"/>
              <a:ext cx="55912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983098" y="4106168"/>
              <a:ext cx="409877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53302" y="3870329"/>
              <a:ext cx="63967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871229" y="3656699"/>
              <a:ext cx="52174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920997" y="3419441"/>
              <a:ext cx="47197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914667" y="3185020"/>
              <a:ext cx="47830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200506" y="2925551"/>
              <a:ext cx="19246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27572" y="2691131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939496" y="2476082"/>
              <a:ext cx="45347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846290" y="2240243"/>
              <a:ext cx="54668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71120" y="1984922"/>
              <a:ext cx="521855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057477" y="1769983"/>
              <a:ext cx="33549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78" name="pl78"/>
            <p:cNvSpPr/>
            <p:nvPr/>
          </p:nvSpPr>
          <p:spPr>
            <a:xfrm>
              <a:off x="1420811" y="5584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1420811" y="53488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420811" y="51130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420811" y="48772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420811" y="4641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1420811" y="44055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1420811" y="41696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420811" y="39338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420811" y="3698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1420811" y="34621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420811" y="32263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420811" y="2990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420811" y="2754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420811" y="2518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420811" y="22829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420811" y="2047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420811" y="18112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78113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316394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6851655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1750055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285316" y="578858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6789499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853939" y="5923763"/>
              <a:ext cx="36493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Score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5400000">
              <a:off x="315840" y="3647190"/>
              <a:ext cx="520259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</a:t>
              </a:r>
            </a:p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Prototype 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065772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635050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204328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455606" y="5584725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455606" y="5348886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455606" y="5113046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455606" y="487720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455606" y="464136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455606" y="440552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55606" y="4169688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55606" y="3933848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455606" y="3698009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55606" y="3462169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55606" y="3226330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455606" y="2990490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455606" y="275465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455606" y="251881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455606" y="228297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455606" y="2047132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455606" y="1811292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781133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350411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919689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220457" y="3659632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292397" y="1772916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8207059" y="5546349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8253306" y="2244595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257528" y="460299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545288" y="2008755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089975" y="436715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878377" y="3423793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385992" y="295211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870118" y="3187953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135305" y="3895472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536112" y="413131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006841" y="271627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762209" y="5310509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246150" y="248043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789920" y="5074670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168155" y="4838830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781133" y="3698009"/>
              <a:ext cx="5477700" cy="0"/>
            </a:xfrm>
            <a:custGeom>
              <a:avLst/>
              <a:pathLst>
                <a:path w="5477700" h="0">
                  <a:moveTo>
                    <a:pt x="5477700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781133" y="1811292"/>
              <a:ext cx="5549640" cy="0"/>
            </a:xfrm>
            <a:custGeom>
              <a:avLst/>
              <a:pathLst>
                <a:path w="5549640" h="0">
                  <a:moveTo>
                    <a:pt x="5549640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781133" y="5584725"/>
              <a:ext cx="6464302" cy="0"/>
            </a:xfrm>
            <a:custGeom>
              <a:avLst/>
              <a:pathLst>
                <a:path w="6464302" h="0">
                  <a:moveTo>
                    <a:pt x="6464302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781133" y="2282971"/>
              <a:ext cx="6510549" cy="0"/>
            </a:xfrm>
            <a:custGeom>
              <a:avLst/>
              <a:pathLst>
                <a:path w="6510549" h="0">
                  <a:moveTo>
                    <a:pt x="6510549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781133" y="4641367"/>
              <a:ext cx="3514772" cy="0"/>
            </a:xfrm>
            <a:custGeom>
              <a:avLst/>
              <a:pathLst>
                <a:path w="3514772" h="0">
                  <a:moveTo>
                    <a:pt x="3514772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781133" y="2047132"/>
              <a:ext cx="3802531" cy="0"/>
            </a:xfrm>
            <a:custGeom>
              <a:avLst/>
              <a:pathLst>
                <a:path w="3802531" h="0">
                  <a:moveTo>
                    <a:pt x="3802531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781133" y="4405527"/>
              <a:ext cx="4347218" cy="0"/>
            </a:xfrm>
            <a:custGeom>
              <a:avLst/>
              <a:pathLst>
                <a:path w="4347218" h="0">
                  <a:moveTo>
                    <a:pt x="4347218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781133" y="3462169"/>
              <a:ext cx="1135620" cy="0"/>
            </a:xfrm>
            <a:custGeom>
              <a:avLst/>
              <a:pathLst>
                <a:path w="1135620" h="0">
                  <a:moveTo>
                    <a:pt x="1135620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781133" y="2990490"/>
              <a:ext cx="3643235" cy="0"/>
            </a:xfrm>
            <a:custGeom>
              <a:avLst/>
              <a:pathLst>
                <a:path w="3643235" h="0">
                  <a:moveTo>
                    <a:pt x="3643235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781133" y="3226330"/>
              <a:ext cx="2127362" cy="0"/>
            </a:xfrm>
            <a:custGeom>
              <a:avLst/>
              <a:pathLst>
                <a:path w="2127362" h="0">
                  <a:moveTo>
                    <a:pt x="2127362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781133" y="3933848"/>
              <a:ext cx="1392548" cy="0"/>
            </a:xfrm>
            <a:custGeom>
              <a:avLst/>
              <a:pathLst>
                <a:path w="1392548" h="0">
                  <a:moveTo>
                    <a:pt x="1392548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781133" y="4169688"/>
              <a:ext cx="1793355" cy="0"/>
            </a:xfrm>
            <a:custGeom>
              <a:avLst/>
              <a:pathLst>
                <a:path w="1793355" h="0">
                  <a:moveTo>
                    <a:pt x="1793355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781133" y="2754651"/>
              <a:ext cx="1264084" cy="0"/>
            </a:xfrm>
            <a:custGeom>
              <a:avLst/>
              <a:pathLst>
                <a:path w="1264084" h="0">
                  <a:moveTo>
                    <a:pt x="1264084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781133" y="5348886"/>
              <a:ext cx="2019452" cy="0"/>
            </a:xfrm>
            <a:custGeom>
              <a:avLst/>
              <a:pathLst>
                <a:path w="2019452" h="0">
                  <a:moveTo>
                    <a:pt x="2019452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781133" y="2518811"/>
              <a:ext cx="5503393" cy="0"/>
            </a:xfrm>
            <a:custGeom>
              <a:avLst/>
              <a:pathLst>
                <a:path w="5503393" h="0">
                  <a:moveTo>
                    <a:pt x="5503393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781133" y="5113046"/>
              <a:ext cx="3047163" cy="0"/>
            </a:xfrm>
            <a:custGeom>
              <a:avLst/>
              <a:pathLst>
                <a:path w="3047163" h="0">
                  <a:moveTo>
                    <a:pt x="3047163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781133" y="4877207"/>
              <a:ext cx="2425398" cy="0"/>
            </a:xfrm>
            <a:custGeom>
              <a:avLst/>
              <a:pathLst>
                <a:path w="2425398" h="0">
                  <a:moveTo>
                    <a:pt x="2425398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1014039" y="5543416"/>
              <a:ext cx="37893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96058" y="5307576"/>
              <a:ext cx="49691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89728" y="5070318"/>
              <a:ext cx="50324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101133" y="4834478"/>
              <a:ext cx="29184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90983" y="4598639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33848" y="4364218"/>
              <a:ext cx="55912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983098" y="4106168"/>
              <a:ext cx="409877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53302" y="3870329"/>
              <a:ext cx="63967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871229" y="3656699"/>
              <a:ext cx="52174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920997" y="3419441"/>
              <a:ext cx="47197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914667" y="3185020"/>
              <a:ext cx="47830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200506" y="2925551"/>
              <a:ext cx="19246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27572" y="2691131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939496" y="2476082"/>
              <a:ext cx="45347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846290" y="2240243"/>
              <a:ext cx="54668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71120" y="1984922"/>
              <a:ext cx="521855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057477" y="1769983"/>
              <a:ext cx="33549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78" name="pl78"/>
            <p:cNvSpPr/>
            <p:nvPr/>
          </p:nvSpPr>
          <p:spPr>
            <a:xfrm>
              <a:off x="1420811" y="5584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1420811" y="53488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420811" y="51130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420811" y="48772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420811" y="4641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1420811" y="44055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1420811" y="41696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420811" y="39338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420811" y="3698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1420811" y="34621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420811" y="32263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420811" y="2990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420811" y="2754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420811" y="2518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420811" y="22829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420811" y="2047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420811" y="18112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78113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350411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691968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1750055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319333" y="578858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6857533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853939" y="5923763"/>
              <a:ext cx="36493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Score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5400000">
              <a:off x="315840" y="3647190"/>
              <a:ext cx="520259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</a:t>
              </a:r>
            </a:p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Happy Elf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057711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610868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164025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455606" y="5584725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455606" y="5348886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455606" y="5113046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455606" y="487720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455606" y="464136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455606" y="440552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55606" y="4169688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55606" y="3933848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455606" y="3698009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55606" y="3462169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55606" y="3226330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455606" y="2990490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455606" y="275465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455606" y="251881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455606" y="228297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455606" y="2047132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455606" y="1811292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781133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334290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887447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252469" y="3659632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461828" y="1772916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164824" y="5546349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216725" y="2244595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586973" y="460299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465259" y="2008755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678887" y="436715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566548" y="3423793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831239" y="295211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703581" y="3187953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734219" y="3895472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545285" y="413131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893352" y="271627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351245" y="5310509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8253306" y="248043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428677" y="5074670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423571" y="4838830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781133" y="3698009"/>
              <a:ext cx="5509712" cy="0"/>
            </a:xfrm>
            <a:custGeom>
              <a:avLst/>
              <a:pathLst>
                <a:path w="5509712" h="0">
                  <a:moveTo>
                    <a:pt x="5509712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781133" y="1811292"/>
              <a:ext cx="5719071" cy="0"/>
            </a:xfrm>
            <a:custGeom>
              <a:avLst/>
              <a:pathLst>
                <a:path w="5719071" h="0">
                  <a:moveTo>
                    <a:pt x="5719071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781133" y="5584725"/>
              <a:ext cx="4422067" cy="0"/>
            </a:xfrm>
            <a:custGeom>
              <a:avLst/>
              <a:pathLst>
                <a:path w="4422067" h="0">
                  <a:moveTo>
                    <a:pt x="4422067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781133" y="2282971"/>
              <a:ext cx="5473968" cy="0"/>
            </a:xfrm>
            <a:custGeom>
              <a:avLst/>
              <a:pathLst>
                <a:path w="5473968" h="0">
                  <a:moveTo>
                    <a:pt x="5473968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781133" y="4641367"/>
              <a:ext cx="2844216" cy="0"/>
            </a:xfrm>
            <a:custGeom>
              <a:avLst/>
              <a:pathLst>
                <a:path w="2844216" h="0">
                  <a:moveTo>
                    <a:pt x="2844216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781133" y="2047132"/>
              <a:ext cx="3722502" cy="0"/>
            </a:xfrm>
            <a:custGeom>
              <a:avLst/>
              <a:pathLst>
                <a:path w="3722502" h="0">
                  <a:moveTo>
                    <a:pt x="3722502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781133" y="4405527"/>
              <a:ext cx="2936130" cy="0"/>
            </a:xfrm>
            <a:custGeom>
              <a:avLst/>
              <a:pathLst>
                <a:path w="2936130" h="0">
                  <a:moveTo>
                    <a:pt x="2936130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781133" y="3462169"/>
              <a:ext cx="2823791" cy="0"/>
            </a:xfrm>
            <a:custGeom>
              <a:avLst/>
              <a:pathLst>
                <a:path w="2823791" h="0">
                  <a:moveTo>
                    <a:pt x="2823791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781133" y="2990490"/>
              <a:ext cx="2088482" cy="0"/>
            </a:xfrm>
            <a:custGeom>
              <a:avLst/>
              <a:pathLst>
                <a:path w="2088482" h="0">
                  <a:moveTo>
                    <a:pt x="2088482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781133" y="3226330"/>
              <a:ext cx="1960824" cy="0"/>
            </a:xfrm>
            <a:custGeom>
              <a:avLst/>
              <a:pathLst>
                <a:path w="1960824" h="0">
                  <a:moveTo>
                    <a:pt x="1960824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781133" y="3933848"/>
              <a:ext cx="1991462" cy="0"/>
            </a:xfrm>
            <a:custGeom>
              <a:avLst/>
              <a:pathLst>
                <a:path w="1991462" h="0">
                  <a:moveTo>
                    <a:pt x="1991462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781133" y="4169688"/>
              <a:ext cx="1802528" cy="0"/>
            </a:xfrm>
            <a:custGeom>
              <a:avLst/>
              <a:pathLst>
                <a:path w="1802528" h="0">
                  <a:moveTo>
                    <a:pt x="1802528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781133" y="2754651"/>
              <a:ext cx="3150595" cy="0"/>
            </a:xfrm>
            <a:custGeom>
              <a:avLst/>
              <a:pathLst>
                <a:path w="3150595" h="0">
                  <a:moveTo>
                    <a:pt x="3150595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781133" y="5348886"/>
              <a:ext cx="1608488" cy="0"/>
            </a:xfrm>
            <a:custGeom>
              <a:avLst/>
              <a:pathLst>
                <a:path w="1608488" h="0">
                  <a:moveTo>
                    <a:pt x="1608488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781133" y="2518811"/>
              <a:ext cx="6510549" cy="0"/>
            </a:xfrm>
            <a:custGeom>
              <a:avLst/>
              <a:pathLst>
                <a:path w="6510549" h="0">
                  <a:moveTo>
                    <a:pt x="6510549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781133" y="5113046"/>
              <a:ext cx="2685920" cy="0"/>
            </a:xfrm>
            <a:custGeom>
              <a:avLst/>
              <a:pathLst>
                <a:path w="2685920" h="0">
                  <a:moveTo>
                    <a:pt x="2685920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781133" y="4877207"/>
              <a:ext cx="2680814" cy="0"/>
            </a:xfrm>
            <a:custGeom>
              <a:avLst/>
              <a:pathLst>
                <a:path w="2680814" h="0">
                  <a:moveTo>
                    <a:pt x="2680814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1014039" y="5543416"/>
              <a:ext cx="37893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96058" y="5307576"/>
              <a:ext cx="49691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89728" y="5070318"/>
              <a:ext cx="50324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101133" y="4834478"/>
              <a:ext cx="29184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90983" y="4598639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33848" y="4364218"/>
              <a:ext cx="55912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983098" y="4106168"/>
              <a:ext cx="409877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53302" y="3870329"/>
              <a:ext cx="63967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871229" y="3656699"/>
              <a:ext cx="52174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920997" y="3419441"/>
              <a:ext cx="47197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914667" y="3185020"/>
              <a:ext cx="47830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200506" y="2925551"/>
              <a:ext cx="19246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27572" y="2691131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939496" y="2476082"/>
              <a:ext cx="45347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846290" y="2240243"/>
              <a:ext cx="54668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71120" y="1984922"/>
              <a:ext cx="521855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057477" y="1769983"/>
              <a:ext cx="33549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78" name="pl78"/>
            <p:cNvSpPr/>
            <p:nvPr/>
          </p:nvSpPr>
          <p:spPr>
            <a:xfrm>
              <a:off x="1420811" y="5584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1420811" y="53488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420811" y="51130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420811" y="48772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420811" y="4641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1420811" y="44055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1420811" y="41696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420811" y="39338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420811" y="3698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1420811" y="34621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420811" y="32263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420811" y="2990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420811" y="2754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420811" y="2518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420811" y="22829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420811" y="2047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420811" y="18112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78113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33429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6887447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1750055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303212" y="578858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6825291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853939" y="5923763"/>
              <a:ext cx="36493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Score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5400000">
              <a:off x="315840" y="3647190"/>
              <a:ext cx="520259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</a:t>
              </a:r>
            </a:p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Sugar Farms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2614110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280065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946019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611974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455606" y="5584725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455606" y="5348886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455606" y="5113046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455606" y="487720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455606" y="464136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55606" y="440552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55606" y="4169688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455606" y="3933848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55606" y="3698009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55606" y="3462169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455606" y="3226330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455606" y="2990490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455606" y="275465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455606" y="251881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455606" y="228297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455606" y="2047132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455606" y="1811292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781133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447087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113042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778996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8444951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354546" y="3659632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100893" y="1772916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508241" y="5546349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354546" y="2244595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900979" y="460299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993845" y="2008755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195041" y="436715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8253306" y="3423793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860996" y="295211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7866805" y="3187953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7380346" y="3895472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906788" y="413131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7133785" y="271627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646899" y="5310509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561979" y="248043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101748" y="5074670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968044" y="4838830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781133" y="3698009"/>
              <a:ext cx="3611789" cy="0"/>
            </a:xfrm>
            <a:custGeom>
              <a:avLst/>
              <a:pathLst>
                <a:path w="3611789" h="0">
                  <a:moveTo>
                    <a:pt x="3611789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781133" y="1811292"/>
              <a:ext cx="4358136" cy="0"/>
            </a:xfrm>
            <a:custGeom>
              <a:avLst/>
              <a:pathLst>
                <a:path w="4358136" h="0">
                  <a:moveTo>
                    <a:pt x="4358136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781133" y="5584725"/>
              <a:ext cx="2765484" cy="0"/>
            </a:xfrm>
            <a:custGeom>
              <a:avLst/>
              <a:pathLst>
                <a:path w="2765484" h="0">
                  <a:moveTo>
                    <a:pt x="2765484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781133" y="2282971"/>
              <a:ext cx="3611789" cy="0"/>
            </a:xfrm>
            <a:custGeom>
              <a:avLst/>
              <a:pathLst>
                <a:path w="3611789" h="0">
                  <a:moveTo>
                    <a:pt x="3611789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781133" y="4641367"/>
              <a:ext cx="4158222" cy="0"/>
            </a:xfrm>
            <a:custGeom>
              <a:avLst/>
              <a:pathLst>
                <a:path w="4158222" h="0">
                  <a:moveTo>
                    <a:pt x="4158222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781133" y="2047132"/>
              <a:ext cx="5251088" cy="0"/>
            </a:xfrm>
            <a:custGeom>
              <a:avLst/>
              <a:pathLst>
                <a:path w="5251088" h="0">
                  <a:moveTo>
                    <a:pt x="5251088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781133" y="4405527"/>
              <a:ext cx="2452284" cy="0"/>
            </a:xfrm>
            <a:custGeom>
              <a:avLst/>
              <a:pathLst>
                <a:path w="2452284" h="0">
                  <a:moveTo>
                    <a:pt x="2452284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781133" y="3462169"/>
              <a:ext cx="6510549" cy="0"/>
            </a:xfrm>
            <a:custGeom>
              <a:avLst/>
              <a:pathLst>
                <a:path w="6510549" h="0">
                  <a:moveTo>
                    <a:pt x="6510549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781133" y="2990490"/>
              <a:ext cx="4118239" cy="0"/>
            </a:xfrm>
            <a:custGeom>
              <a:avLst/>
              <a:pathLst>
                <a:path w="4118239" h="0">
                  <a:moveTo>
                    <a:pt x="4118239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781133" y="3226330"/>
              <a:ext cx="6124048" cy="0"/>
            </a:xfrm>
            <a:custGeom>
              <a:avLst/>
              <a:pathLst>
                <a:path w="6124048" h="0">
                  <a:moveTo>
                    <a:pt x="6124048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781133" y="3933848"/>
              <a:ext cx="5637589" cy="0"/>
            </a:xfrm>
            <a:custGeom>
              <a:avLst/>
              <a:pathLst>
                <a:path w="5637589" h="0">
                  <a:moveTo>
                    <a:pt x="5637589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781133" y="4169688"/>
              <a:ext cx="6164031" cy="0"/>
            </a:xfrm>
            <a:custGeom>
              <a:avLst/>
              <a:pathLst>
                <a:path w="6164031" h="0">
                  <a:moveTo>
                    <a:pt x="6164031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781133" y="2754651"/>
              <a:ext cx="5391028" cy="0"/>
            </a:xfrm>
            <a:custGeom>
              <a:avLst/>
              <a:pathLst>
                <a:path w="5391028" h="0">
                  <a:moveTo>
                    <a:pt x="5391028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781133" y="5348886"/>
              <a:ext cx="5904142" cy="0"/>
            </a:xfrm>
            <a:custGeom>
              <a:avLst/>
              <a:pathLst>
                <a:path w="5904142" h="0">
                  <a:moveTo>
                    <a:pt x="5904142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781133" y="2518811"/>
              <a:ext cx="1819222" cy="0"/>
            </a:xfrm>
            <a:custGeom>
              <a:avLst/>
              <a:pathLst>
                <a:path w="1819222" h="0">
                  <a:moveTo>
                    <a:pt x="1819222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1781133" y="5113046"/>
              <a:ext cx="2358991" cy="0"/>
            </a:xfrm>
            <a:custGeom>
              <a:avLst/>
              <a:pathLst>
                <a:path w="2358991" h="0">
                  <a:moveTo>
                    <a:pt x="2358991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1781133" y="4877207"/>
              <a:ext cx="3225287" cy="0"/>
            </a:xfrm>
            <a:custGeom>
              <a:avLst/>
              <a:pathLst>
                <a:path w="3225287" h="0">
                  <a:moveTo>
                    <a:pt x="3225287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1014039" y="5543416"/>
              <a:ext cx="37893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896058" y="5307576"/>
              <a:ext cx="49691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89728" y="5070318"/>
              <a:ext cx="50324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101133" y="4834478"/>
              <a:ext cx="29184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690983" y="4598639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833848" y="4364218"/>
              <a:ext cx="55912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983098" y="4106168"/>
              <a:ext cx="409877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53302" y="3870329"/>
              <a:ext cx="63967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871229" y="3656699"/>
              <a:ext cx="52174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920997" y="3419441"/>
              <a:ext cx="47197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914667" y="3185020"/>
              <a:ext cx="47830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200506" y="2925551"/>
              <a:ext cx="19246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27572" y="2691131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39496" y="2476082"/>
              <a:ext cx="45347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46290" y="2240243"/>
              <a:ext cx="54668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871120" y="1984922"/>
              <a:ext cx="521855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057477" y="1769983"/>
              <a:ext cx="33549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1420811" y="5584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420811" y="53488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1420811" y="51130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1420811" y="48772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420811" y="4641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420811" y="44055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1420811" y="41696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420811" y="39338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420811" y="3698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420811" y="34621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420811" y="32263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420811" y="2990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420811" y="2754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420811" y="2518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420811" y="22829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1420811" y="2047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1420811" y="18112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178113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3447087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113042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677899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8444951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3"/>
            <p:cNvSpPr/>
            <p:nvPr/>
          </p:nvSpPr>
          <p:spPr>
            <a:xfrm>
              <a:off x="1703452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3369407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5035361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6701316" y="5788532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8336192" y="578716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10.0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853939" y="5923763"/>
              <a:ext cx="36493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Score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5400000">
              <a:off x="315840" y="3647190"/>
              <a:ext cx="520259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</a:t>
              </a:r>
            </a:p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1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Sugar Farms 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2914585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181490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448394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455606" y="5584725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455606" y="5348886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455606" y="5113046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455606" y="487720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455606" y="464136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455606" y="440552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55606" y="4169688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55606" y="3933848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455606" y="3698009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55606" y="3462169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55606" y="3226330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455606" y="2990490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455606" y="275465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455606" y="251881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455606" y="228297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455606" y="2047132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455606" y="1811292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781133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048038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314942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8581847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907355" y="3659632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603590" y="1772916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707868" y="5546349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628821" y="2244595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176822" y="460299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392473" y="2008755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564758" y="436715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900259" y="3423793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262964" y="295211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963733" y="3187953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884096" y="3895472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974772" y="413131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709839" y="271627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514886" y="5310509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672187" y="248043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8253306" y="5074670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003155" y="4838830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781133" y="3698009"/>
              <a:ext cx="3164598" cy="0"/>
            </a:xfrm>
            <a:custGeom>
              <a:avLst/>
              <a:pathLst>
                <a:path w="3164598" h="0">
                  <a:moveTo>
                    <a:pt x="3164598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781133" y="1811292"/>
              <a:ext cx="2860833" cy="0"/>
            </a:xfrm>
            <a:custGeom>
              <a:avLst/>
              <a:pathLst>
                <a:path w="2860833" h="0">
                  <a:moveTo>
                    <a:pt x="2860833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781133" y="5584725"/>
              <a:ext cx="2965111" cy="0"/>
            </a:xfrm>
            <a:custGeom>
              <a:avLst/>
              <a:pathLst>
                <a:path w="2965111" h="0">
                  <a:moveTo>
                    <a:pt x="2965111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781133" y="2282971"/>
              <a:ext cx="1886064" cy="0"/>
            </a:xfrm>
            <a:custGeom>
              <a:avLst/>
              <a:pathLst>
                <a:path w="1886064" h="0">
                  <a:moveTo>
                    <a:pt x="1886064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781133" y="4641367"/>
              <a:ext cx="4434065" cy="0"/>
            </a:xfrm>
            <a:custGeom>
              <a:avLst/>
              <a:pathLst>
                <a:path w="4434065" h="0">
                  <a:moveTo>
                    <a:pt x="4434065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781133" y="2047132"/>
              <a:ext cx="3649716" cy="0"/>
            </a:xfrm>
            <a:custGeom>
              <a:avLst/>
              <a:pathLst>
                <a:path w="3649716" h="0">
                  <a:moveTo>
                    <a:pt x="3649716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781133" y="4405527"/>
              <a:ext cx="3822001" cy="0"/>
            </a:xfrm>
            <a:custGeom>
              <a:avLst/>
              <a:pathLst>
                <a:path w="3822001" h="0">
                  <a:moveTo>
                    <a:pt x="3822001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781133" y="3462169"/>
              <a:ext cx="4157502" cy="0"/>
            </a:xfrm>
            <a:custGeom>
              <a:avLst/>
              <a:pathLst>
                <a:path w="4157502" h="0">
                  <a:moveTo>
                    <a:pt x="4157502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781133" y="2990490"/>
              <a:ext cx="4520207" cy="0"/>
            </a:xfrm>
            <a:custGeom>
              <a:avLst/>
              <a:pathLst>
                <a:path w="4520207" h="0">
                  <a:moveTo>
                    <a:pt x="4520207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781133" y="3226330"/>
              <a:ext cx="4220976" cy="0"/>
            </a:xfrm>
            <a:custGeom>
              <a:avLst/>
              <a:pathLst>
                <a:path w="4220976" h="0">
                  <a:moveTo>
                    <a:pt x="4220976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781133" y="3933848"/>
              <a:ext cx="5141339" cy="0"/>
            </a:xfrm>
            <a:custGeom>
              <a:avLst/>
              <a:pathLst>
                <a:path w="5141339" h="0">
                  <a:moveTo>
                    <a:pt x="5141339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781133" y="4169688"/>
              <a:ext cx="5232015" cy="0"/>
            </a:xfrm>
            <a:custGeom>
              <a:avLst/>
              <a:pathLst>
                <a:path w="5232015" h="0">
                  <a:moveTo>
                    <a:pt x="5232015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781133" y="2754651"/>
              <a:ext cx="3967082" cy="0"/>
            </a:xfrm>
            <a:custGeom>
              <a:avLst/>
              <a:pathLst>
                <a:path w="3967082" h="0">
                  <a:moveTo>
                    <a:pt x="3967082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781133" y="5348886"/>
              <a:ext cx="3772129" cy="0"/>
            </a:xfrm>
            <a:custGeom>
              <a:avLst/>
              <a:pathLst>
                <a:path w="3772129" h="0">
                  <a:moveTo>
                    <a:pt x="3772129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781133" y="2518811"/>
              <a:ext cx="929430" cy="0"/>
            </a:xfrm>
            <a:custGeom>
              <a:avLst/>
              <a:pathLst>
                <a:path w="929430" h="0">
                  <a:moveTo>
                    <a:pt x="929430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781133" y="5113046"/>
              <a:ext cx="6510549" cy="0"/>
            </a:xfrm>
            <a:custGeom>
              <a:avLst/>
              <a:pathLst>
                <a:path w="6510549" h="0">
                  <a:moveTo>
                    <a:pt x="6510549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781133" y="4877207"/>
              <a:ext cx="1260398" cy="0"/>
            </a:xfrm>
            <a:custGeom>
              <a:avLst/>
              <a:pathLst>
                <a:path w="1260398" h="0">
                  <a:moveTo>
                    <a:pt x="1260398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1014039" y="5543416"/>
              <a:ext cx="37893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96058" y="5307576"/>
              <a:ext cx="49691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889728" y="5070318"/>
              <a:ext cx="50324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101133" y="4834478"/>
              <a:ext cx="29184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90983" y="4598639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833848" y="4364218"/>
              <a:ext cx="55912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983098" y="4106168"/>
              <a:ext cx="409877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53302" y="3870329"/>
              <a:ext cx="63967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871229" y="3656699"/>
              <a:ext cx="52174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920997" y="3419441"/>
              <a:ext cx="47197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914667" y="3185020"/>
              <a:ext cx="47830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200506" y="2925551"/>
              <a:ext cx="19246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27572" y="2691131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39496" y="2476082"/>
              <a:ext cx="45347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46290" y="2240243"/>
              <a:ext cx="54668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871120" y="1984922"/>
              <a:ext cx="521855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057477" y="1769983"/>
              <a:ext cx="33549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1420811" y="5584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420811" y="53488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420811" y="51130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420811" y="48772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1420811" y="4641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1420811" y="44055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420811" y="41696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420811" y="39338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1420811" y="3698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420811" y="34621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420811" y="32263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420811" y="2990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420811" y="2754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420811" y="2518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420811" y="22829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420811" y="2047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420811" y="18112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178113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04803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6314942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8581847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1750055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016960" y="578858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6252787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8519691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853939" y="5923763"/>
              <a:ext cx="36493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Score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5400000">
              <a:off x="315840" y="3647190"/>
              <a:ext cx="520259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</a:t>
              </a:r>
            </a:p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10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Chocolate Island 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2946228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276418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606607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455606" y="5584725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455606" y="5348886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455606" y="5113046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455606" y="487720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455606" y="464136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455606" y="440552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55606" y="4169688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55606" y="3933848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455606" y="3698009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55606" y="3462169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55606" y="3226330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455606" y="2990490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455606" y="275465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455606" y="251881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455606" y="228297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455606" y="2047132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455606" y="1811292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781133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111323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441512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610871" y="3659632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752664" y="1772916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176759" y="5546349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347211" y="2244595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002343" y="460299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764664" y="2008755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960400" y="436715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053607" y="3423793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531645" y="295211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270664" y="3187953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585588" y="3895472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683456" y="413131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492380" y="271627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732738" y="5310509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570909" y="248043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8253306" y="5074670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623568" y="4838830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781133" y="3698009"/>
              <a:ext cx="3868114" cy="0"/>
            </a:xfrm>
            <a:custGeom>
              <a:avLst/>
              <a:pathLst>
                <a:path w="3868114" h="0">
                  <a:moveTo>
                    <a:pt x="3868114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781133" y="1811292"/>
              <a:ext cx="5009907" cy="0"/>
            </a:xfrm>
            <a:custGeom>
              <a:avLst/>
              <a:pathLst>
                <a:path w="5009907" h="0">
                  <a:moveTo>
                    <a:pt x="5009907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781133" y="5584725"/>
              <a:ext cx="5434002" cy="0"/>
            </a:xfrm>
            <a:custGeom>
              <a:avLst/>
              <a:pathLst>
                <a:path w="5434002" h="0">
                  <a:moveTo>
                    <a:pt x="5434002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781133" y="2282971"/>
              <a:ext cx="4604454" cy="0"/>
            </a:xfrm>
            <a:custGeom>
              <a:avLst/>
              <a:pathLst>
                <a:path w="4604454" h="0">
                  <a:moveTo>
                    <a:pt x="4604454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781133" y="4641367"/>
              <a:ext cx="4259586" cy="0"/>
            </a:xfrm>
            <a:custGeom>
              <a:avLst/>
              <a:pathLst>
                <a:path w="4259586" h="0">
                  <a:moveTo>
                    <a:pt x="4259586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781133" y="2047132"/>
              <a:ext cx="4021907" cy="0"/>
            </a:xfrm>
            <a:custGeom>
              <a:avLst/>
              <a:pathLst>
                <a:path w="4021907" h="0">
                  <a:moveTo>
                    <a:pt x="4021907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781133" y="4405527"/>
              <a:ext cx="4217643" cy="0"/>
            </a:xfrm>
            <a:custGeom>
              <a:avLst/>
              <a:pathLst>
                <a:path w="4217643" h="0">
                  <a:moveTo>
                    <a:pt x="4217643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781133" y="3462169"/>
              <a:ext cx="4310850" cy="0"/>
            </a:xfrm>
            <a:custGeom>
              <a:avLst/>
              <a:pathLst>
                <a:path w="4310850" h="0">
                  <a:moveTo>
                    <a:pt x="4310850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781133" y="2990490"/>
              <a:ext cx="3788888" cy="0"/>
            </a:xfrm>
            <a:custGeom>
              <a:avLst/>
              <a:pathLst>
                <a:path w="3788888" h="0">
                  <a:moveTo>
                    <a:pt x="3788888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781133" y="3226330"/>
              <a:ext cx="3527907" cy="0"/>
            </a:xfrm>
            <a:custGeom>
              <a:avLst/>
              <a:pathLst>
                <a:path w="3527907" h="0">
                  <a:moveTo>
                    <a:pt x="3527907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781133" y="3933848"/>
              <a:ext cx="2842831" cy="0"/>
            </a:xfrm>
            <a:custGeom>
              <a:avLst/>
              <a:pathLst>
                <a:path w="2842831" h="0">
                  <a:moveTo>
                    <a:pt x="2842831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781133" y="4169688"/>
              <a:ext cx="2940699" cy="0"/>
            </a:xfrm>
            <a:custGeom>
              <a:avLst/>
              <a:pathLst>
                <a:path w="2940699" h="0">
                  <a:moveTo>
                    <a:pt x="2940699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781133" y="2754651"/>
              <a:ext cx="2749623" cy="0"/>
            </a:xfrm>
            <a:custGeom>
              <a:avLst/>
              <a:pathLst>
                <a:path w="2749623" h="0">
                  <a:moveTo>
                    <a:pt x="2749623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781133" y="5348886"/>
              <a:ext cx="1989981" cy="0"/>
            </a:xfrm>
            <a:custGeom>
              <a:avLst/>
              <a:pathLst>
                <a:path w="1989981" h="0">
                  <a:moveTo>
                    <a:pt x="1989981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781133" y="2518811"/>
              <a:ext cx="4828152" cy="0"/>
            </a:xfrm>
            <a:custGeom>
              <a:avLst/>
              <a:pathLst>
                <a:path w="4828152" h="0">
                  <a:moveTo>
                    <a:pt x="4828152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781133" y="5113046"/>
              <a:ext cx="6510549" cy="0"/>
            </a:xfrm>
            <a:custGeom>
              <a:avLst/>
              <a:pathLst>
                <a:path w="6510549" h="0">
                  <a:moveTo>
                    <a:pt x="6510549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781133" y="4877207"/>
              <a:ext cx="880811" cy="0"/>
            </a:xfrm>
            <a:custGeom>
              <a:avLst/>
              <a:pathLst>
                <a:path w="880811" h="0">
                  <a:moveTo>
                    <a:pt x="880811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1014039" y="5543416"/>
              <a:ext cx="37893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96058" y="5307576"/>
              <a:ext cx="49691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89728" y="5070318"/>
              <a:ext cx="50324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101133" y="4834478"/>
              <a:ext cx="29184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90983" y="4598639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33848" y="4364218"/>
              <a:ext cx="55912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983098" y="4106168"/>
              <a:ext cx="409877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53302" y="3870329"/>
              <a:ext cx="63967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871229" y="3656699"/>
              <a:ext cx="52174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920997" y="3419441"/>
              <a:ext cx="47197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914667" y="3185020"/>
              <a:ext cx="47830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200506" y="2925551"/>
              <a:ext cx="19246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27572" y="2691131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939496" y="2476082"/>
              <a:ext cx="45347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846290" y="2240243"/>
              <a:ext cx="54668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71120" y="1984922"/>
              <a:ext cx="521855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057477" y="1769983"/>
              <a:ext cx="33549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78" name="pl78"/>
            <p:cNvSpPr/>
            <p:nvPr/>
          </p:nvSpPr>
          <p:spPr>
            <a:xfrm>
              <a:off x="1420811" y="5584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1420811" y="53488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420811" y="51130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420811" y="48772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420811" y="4641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1420811" y="44055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1420811" y="41696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420811" y="39338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420811" y="3698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1420811" y="34621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420811" y="32263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420811" y="2990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420811" y="2754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420811" y="2518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420811" y="22829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420811" y="2047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420811" y="18112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78113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11132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6441512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1750055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080245" y="578858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6379357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853939" y="5923763"/>
              <a:ext cx="36493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Score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5400000">
              <a:off x="315840" y="3647190"/>
              <a:ext cx="520259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</a:t>
              </a:r>
            </a:p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Chocolate Island 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2465590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834502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03415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572328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41241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455606" y="5584725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455606" y="5348886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455606" y="5113046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455606" y="487720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55606" y="464136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55606" y="440552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455606" y="4169688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55606" y="3933848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55606" y="3698009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455606" y="3462169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455606" y="3226330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455606" y="2990490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455606" y="275465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455606" y="251881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455606" y="228297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455606" y="2047132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455606" y="1811292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781133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150046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518959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887872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256785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8138318" y="3659632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8253306" y="1772916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966528" y="5546349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8078086" y="2244595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342304" y="460299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079473" y="2008755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117802" y="436715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858402" y="3423793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551766" y="295211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606522" y="3187953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082904" y="3895472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644852" y="413131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880305" y="271627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593527" y="5310509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7541472" y="248043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767361" y="5074670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482627" y="4838830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781133" y="3698009"/>
              <a:ext cx="6395561" cy="0"/>
            </a:xfrm>
            <a:custGeom>
              <a:avLst/>
              <a:pathLst>
                <a:path w="6395561" h="0">
                  <a:moveTo>
                    <a:pt x="6395561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781133" y="1811292"/>
              <a:ext cx="6510549" cy="0"/>
            </a:xfrm>
            <a:custGeom>
              <a:avLst/>
              <a:pathLst>
                <a:path w="6510549" h="0">
                  <a:moveTo>
                    <a:pt x="6510549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781133" y="5584725"/>
              <a:ext cx="5223771" cy="0"/>
            </a:xfrm>
            <a:custGeom>
              <a:avLst/>
              <a:pathLst>
                <a:path w="5223771" h="0">
                  <a:moveTo>
                    <a:pt x="5223771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781133" y="2282971"/>
              <a:ext cx="6335329" cy="0"/>
            </a:xfrm>
            <a:custGeom>
              <a:avLst/>
              <a:pathLst>
                <a:path w="6335329" h="0">
                  <a:moveTo>
                    <a:pt x="6335329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781133" y="4641367"/>
              <a:ext cx="4599547" cy="0"/>
            </a:xfrm>
            <a:custGeom>
              <a:avLst/>
              <a:pathLst>
                <a:path w="4599547" h="0">
                  <a:moveTo>
                    <a:pt x="4599547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781133" y="2047132"/>
              <a:ext cx="4336716" cy="0"/>
            </a:xfrm>
            <a:custGeom>
              <a:avLst/>
              <a:pathLst>
                <a:path w="4336716" h="0">
                  <a:moveTo>
                    <a:pt x="4336716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781133" y="4405527"/>
              <a:ext cx="4375045" cy="0"/>
            </a:xfrm>
            <a:custGeom>
              <a:avLst/>
              <a:pathLst>
                <a:path w="4375045" h="0">
                  <a:moveTo>
                    <a:pt x="4375045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781133" y="3462169"/>
              <a:ext cx="3115645" cy="0"/>
            </a:xfrm>
            <a:custGeom>
              <a:avLst/>
              <a:pathLst>
                <a:path w="3115645" h="0">
                  <a:moveTo>
                    <a:pt x="3115645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781133" y="2990490"/>
              <a:ext cx="2809009" cy="0"/>
            </a:xfrm>
            <a:custGeom>
              <a:avLst/>
              <a:pathLst>
                <a:path w="2809009" h="0">
                  <a:moveTo>
                    <a:pt x="2809009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781133" y="3226330"/>
              <a:ext cx="2863765" cy="0"/>
            </a:xfrm>
            <a:custGeom>
              <a:avLst/>
              <a:pathLst>
                <a:path w="2863765" h="0">
                  <a:moveTo>
                    <a:pt x="2863765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781133" y="3933848"/>
              <a:ext cx="3340147" cy="0"/>
            </a:xfrm>
            <a:custGeom>
              <a:avLst/>
              <a:pathLst>
                <a:path w="3340147" h="0">
                  <a:moveTo>
                    <a:pt x="3340147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781133" y="4169688"/>
              <a:ext cx="2902095" cy="0"/>
            </a:xfrm>
            <a:custGeom>
              <a:avLst/>
              <a:pathLst>
                <a:path w="2902095" h="0">
                  <a:moveTo>
                    <a:pt x="2902095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781133" y="2754651"/>
              <a:ext cx="3137548" cy="0"/>
            </a:xfrm>
            <a:custGeom>
              <a:avLst/>
              <a:pathLst>
                <a:path w="3137548" h="0">
                  <a:moveTo>
                    <a:pt x="3137548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781133" y="5348886"/>
              <a:ext cx="1850770" cy="0"/>
            </a:xfrm>
            <a:custGeom>
              <a:avLst/>
              <a:pathLst>
                <a:path w="1850770" h="0">
                  <a:moveTo>
                    <a:pt x="1850770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1781133" y="2518811"/>
              <a:ext cx="5798715" cy="0"/>
            </a:xfrm>
            <a:custGeom>
              <a:avLst/>
              <a:pathLst>
                <a:path w="5798715" h="0">
                  <a:moveTo>
                    <a:pt x="5798715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1781133" y="5113046"/>
              <a:ext cx="4024604" cy="0"/>
            </a:xfrm>
            <a:custGeom>
              <a:avLst/>
              <a:pathLst>
                <a:path w="4024604" h="0">
                  <a:moveTo>
                    <a:pt x="4024604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781133" y="4877207"/>
              <a:ext cx="3739870" cy="0"/>
            </a:xfrm>
            <a:custGeom>
              <a:avLst/>
              <a:pathLst>
                <a:path w="3739870" h="0">
                  <a:moveTo>
                    <a:pt x="3739870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1014039" y="5543416"/>
              <a:ext cx="37893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96058" y="5307576"/>
              <a:ext cx="49691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889728" y="5070318"/>
              <a:ext cx="50324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101133" y="4834478"/>
              <a:ext cx="29184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690983" y="4598639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833848" y="4364218"/>
              <a:ext cx="55912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983098" y="4106168"/>
              <a:ext cx="409877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53302" y="3870329"/>
              <a:ext cx="63967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71229" y="3656699"/>
              <a:ext cx="52174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920997" y="3419441"/>
              <a:ext cx="47197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14667" y="3185020"/>
              <a:ext cx="47830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200506" y="2925551"/>
              <a:ext cx="19246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827572" y="2691131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939496" y="2476082"/>
              <a:ext cx="45347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846290" y="2240243"/>
              <a:ext cx="54668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71120" y="1984922"/>
              <a:ext cx="521855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057477" y="1769983"/>
              <a:ext cx="33549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1420811" y="5584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1420811" y="53488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1420811" y="51130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420811" y="48772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420811" y="4641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1420811" y="44055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420811" y="41696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420811" y="39338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420811" y="3698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420811" y="34621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420811" y="32263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420811" y="2990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420811" y="2754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420811" y="2518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1420811" y="22829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1420811" y="2047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1420811" y="18112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178113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315004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51895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887872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7256785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1703452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072365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441278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5810191" y="5788532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7148026" y="578716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10.0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853939" y="5923763"/>
              <a:ext cx="36493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Score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5400000">
              <a:off x="315840" y="3647190"/>
              <a:ext cx="520259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</a:t>
              </a:r>
            </a:p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1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Oatmeal Raisin 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2669581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446478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223375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000272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455606" y="5584725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455606" y="5348886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455606" y="5113046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455606" y="487720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455606" y="464136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55606" y="440552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55606" y="4169688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455606" y="3933848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55606" y="3698009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55606" y="3462169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455606" y="3226330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455606" y="2990490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455606" y="275465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455606" y="251881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455606" y="228297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455606" y="2047132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455606" y="1811292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781133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558030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334927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111823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125968" y="3659632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007309" y="1772916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7244029" y="5546349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7684699" y="2244595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8224876" y="460299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625669" y="2008755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7706022" y="436715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7208491" y="3423793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533270" y="295211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7570978" y="3187953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8253306" y="3895472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7947680" y="413131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654099" y="271627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7464364" y="5310509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447979" y="248043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381841" y="5074670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507608" y="4838830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781133" y="3698009"/>
              <a:ext cx="3383211" cy="0"/>
            </a:xfrm>
            <a:custGeom>
              <a:avLst/>
              <a:pathLst>
                <a:path w="3383211" h="0">
                  <a:moveTo>
                    <a:pt x="3383211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781133" y="1811292"/>
              <a:ext cx="4264552" cy="0"/>
            </a:xfrm>
            <a:custGeom>
              <a:avLst/>
              <a:pathLst>
                <a:path w="4264552" h="0">
                  <a:moveTo>
                    <a:pt x="4264552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781133" y="5584725"/>
              <a:ext cx="5501272" cy="0"/>
            </a:xfrm>
            <a:custGeom>
              <a:avLst/>
              <a:pathLst>
                <a:path w="5501272" h="0">
                  <a:moveTo>
                    <a:pt x="5501272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781133" y="2282971"/>
              <a:ext cx="5941942" cy="0"/>
            </a:xfrm>
            <a:custGeom>
              <a:avLst/>
              <a:pathLst>
                <a:path w="5941942" h="0">
                  <a:moveTo>
                    <a:pt x="5941942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781133" y="4641367"/>
              <a:ext cx="6482119" cy="0"/>
            </a:xfrm>
            <a:custGeom>
              <a:avLst/>
              <a:pathLst>
                <a:path w="6482119" h="0">
                  <a:moveTo>
                    <a:pt x="6482119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781133" y="2047132"/>
              <a:ext cx="4882912" cy="0"/>
            </a:xfrm>
            <a:custGeom>
              <a:avLst/>
              <a:pathLst>
                <a:path w="4882912" h="0">
                  <a:moveTo>
                    <a:pt x="4882912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781133" y="4405527"/>
              <a:ext cx="5963265" cy="0"/>
            </a:xfrm>
            <a:custGeom>
              <a:avLst/>
              <a:pathLst>
                <a:path w="5963265" h="0">
                  <a:moveTo>
                    <a:pt x="5963265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781133" y="3462169"/>
              <a:ext cx="5465734" cy="0"/>
            </a:xfrm>
            <a:custGeom>
              <a:avLst/>
              <a:pathLst>
                <a:path w="5465734" h="0">
                  <a:moveTo>
                    <a:pt x="5465734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781133" y="2990490"/>
              <a:ext cx="4790513" cy="0"/>
            </a:xfrm>
            <a:custGeom>
              <a:avLst/>
              <a:pathLst>
                <a:path w="4790513" h="0">
                  <a:moveTo>
                    <a:pt x="4790513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781133" y="3226330"/>
              <a:ext cx="5828221" cy="0"/>
            </a:xfrm>
            <a:custGeom>
              <a:avLst/>
              <a:pathLst>
                <a:path w="5828221" h="0">
                  <a:moveTo>
                    <a:pt x="5828221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781133" y="3933848"/>
              <a:ext cx="6510549" cy="0"/>
            </a:xfrm>
            <a:custGeom>
              <a:avLst/>
              <a:pathLst>
                <a:path w="6510549" h="0">
                  <a:moveTo>
                    <a:pt x="6510549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781133" y="4169688"/>
              <a:ext cx="6204923" cy="0"/>
            </a:xfrm>
            <a:custGeom>
              <a:avLst/>
              <a:pathLst>
                <a:path w="6204923" h="0">
                  <a:moveTo>
                    <a:pt x="6204923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781133" y="2754651"/>
              <a:ext cx="4911342" cy="0"/>
            </a:xfrm>
            <a:custGeom>
              <a:avLst/>
              <a:pathLst>
                <a:path w="4911342" h="0">
                  <a:moveTo>
                    <a:pt x="4911342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781133" y="5348886"/>
              <a:ext cx="5721607" cy="0"/>
            </a:xfrm>
            <a:custGeom>
              <a:avLst/>
              <a:pathLst>
                <a:path w="5721607" h="0">
                  <a:moveTo>
                    <a:pt x="5721607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781133" y="2518811"/>
              <a:ext cx="4705222" cy="0"/>
            </a:xfrm>
            <a:custGeom>
              <a:avLst/>
              <a:pathLst>
                <a:path w="4705222" h="0">
                  <a:moveTo>
                    <a:pt x="4705222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781133" y="5113046"/>
              <a:ext cx="3639084" cy="0"/>
            </a:xfrm>
            <a:custGeom>
              <a:avLst/>
              <a:pathLst>
                <a:path w="3639084" h="0">
                  <a:moveTo>
                    <a:pt x="3639084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1781133" y="4877207"/>
              <a:ext cx="2764851" cy="0"/>
            </a:xfrm>
            <a:custGeom>
              <a:avLst/>
              <a:pathLst>
                <a:path w="2764851" h="0">
                  <a:moveTo>
                    <a:pt x="2764851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1014039" y="5543416"/>
              <a:ext cx="37893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896058" y="5307576"/>
              <a:ext cx="49691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889728" y="5070318"/>
              <a:ext cx="50324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101133" y="4834478"/>
              <a:ext cx="29184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690983" y="4598639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833848" y="4364218"/>
              <a:ext cx="55912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983098" y="4106168"/>
              <a:ext cx="409877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53302" y="3870329"/>
              <a:ext cx="63967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71229" y="3656699"/>
              <a:ext cx="52174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920997" y="3419441"/>
              <a:ext cx="47197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914667" y="3185020"/>
              <a:ext cx="47830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200506" y="2925551"/>
              <a:ext cx="19246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827572" y="2691131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39496" y="2476082"/>
              <a:ext cx="45347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846290" y="2240243"/>
              <a:ext cx="54668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71120" y="1984922"/>
              <a:ext cx="521855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057477" y="1769983"/>
              <a:ext cx="33549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80" name="pl80"/>
            <p:cNvSpPr/>
            <p:nvPr/>
          </p:nvSpPr>
          <p:spPr>
            <a:xfrm>
              <a:off x="1420811" y="5584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420811" y="53488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420811" y="51130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1420811" y="48772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1420811" y="4641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420811" y="44055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420811" y="41696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1420811" y="39338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420811" y="3698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420811" y="34621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420811" y="32263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420811" y="2990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420811" y="2754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420811" y="2518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420811" y="22829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420811" y="2047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1420811" y="18112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178113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355803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334927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711182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1703452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3480349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257246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7034143" y="5788532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853939" y="5923763"/>
              <a:ext cx="36493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Score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5400000">
              <a:off x="315840" y="3647190"/>
              <a:ext cx="520259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</a:t>
              </a:r>
            </a:p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10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Oatmeal Raisin 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2927357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219804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512251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455606" y="5584725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455606" y="5348886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455606" y="5113046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455606" y="487720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455606" y="464136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455606" y="4405527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55606" y="4169688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55606" y="3933848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455606" y="3698009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55606" y="3462169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55606" y="3226330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455606" y="2990490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455606" y="275465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455606" y="251881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455606" y="2282971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455606" y="2047132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455606" y="1811292"/>
              <a:ext cx="7161604" cy="0"/>
            </a:xfrm>
            <a:custGeom>
              <a:avLst/>
              <a:pathLst>
                <a:path w="7161604" h="0">
                  <a:moveTo>
                    <a:pt x="0" y="0"/>
                  </a:moveTo>
                  <a:lnTo>
                    <a:pt x="7161604" y="0"/>
                  </a:lnTo>
                  <a:lnTo>
                    <a:pt x="716160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781133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073580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366027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909932" y="3659632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290479" y="1772916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001630" y="5546349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675610" y="2244595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626162" y="460299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704598" y="2008755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163088" y="436715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521202" y="3423793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268540" y="295211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485016" y="3187953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457507" y="3895472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609302" y="413131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251680" y="271627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649579" y="5310509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818234" y="248043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288359" y="5074670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8253306" y="4838830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781133" y="3698009"/>
              <a:ext cx="5167175" cy="0"/>
            </a:xfrm>
            <a:custGeom>
              <a:avLst/>
              <a:pathLst>
                <a:path w="5167175" h="0">
                  <a:moveTo>
                    <a:pt x="5167175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781133" y="1811292"/>
              <a:ext cx="5547722" cy="0"/>
            </a:xfrm>
            <a:custGeom>
              <a:avLst/>
              <a:pathLst>
                <a:path w="5547722" h="0">
                  <a:moveTo>
                    <a:pt x="5547722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781133" y="5584725"/>
              <a:ext cx="5258873" cy="0"/>
            </a:xfrm>
            <a:custGeom>
              <a:avLst/>
              <a:pathLst>
                <a:path w="5258873" h="0">
                  <a:moveTo>
                    <a:pt x="5258873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781133" y="2282971"/>
              <a:ext cx="5932853" cy="0"/>
            </a:xfrm>
            <a:custGeom>
              <a:avLst/>
              <a:pathLst>
                <a:path w="5932853" h="0">
                  <a:moveTo>
                    <a:pt x="5932853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781133" y="4641367"/>
              <a:ext cx="3883405" cy="0"/>
            </a:xfrm>
            <a:custGeom>
              <a:avLst/>
              <a:pathLst>
                <a:path w="3883405" h="0">
                  <a:moveTo>
                    <a:pt x="3883405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781133" y="2047132"/>
              <a:ext cx="2961841" cy="0"/>
            </a:xfrm>
            <a:custGeom>
              <a:avLst/>
              <a:pathLst>
                <a:path w="2961841" h="0">
                  <a:moveTo>
                    <a:pt x="2961841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781133" y="4405527"/>
              <a:ext cx="3420331" cy="0"/>
            </a:xfrm>
            <a:custGeom>
              <a:avLst/>
              <a:pathLst>
                <a:path w="3420331" h="0">
                  <a:moveTo>
                    <a:pt x="3420331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781133" y="3462169"/>
              <a:ext cx="2778445" cy="0"/>
            </a:xfrm>
            <a:custGeom>
              <a:avLst/>
              <a:pathLst>
                <a:path w="2778445" h="0">
                  <a:moveTo>
                    <a:pt x="2778445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781133" y="2990490"/>
              <a:ext cx="3525783" cy="0"/>
            </a:xfrm>
            <a:custGeom>
              <a:avLst/>
              <a:pathLst>
                <a:path w="3525783" h="0">
                  <a:moveTo>
                    <a:pt x="3525783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781133" y="3226330"/>
              <a:ext cx="1742259" cy="0"/>
            </a:xfrm>
            <a:custGeom>
              <a:avLst/>
              <a:pathLst>
                <a:path w="1742259" h="0">
                  <a:moveTo>
                    <a:pt x="1742259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781133" y="3933848"/>
              <a:ext cx="1714750" cy="0"/>
            </a:xfrm>
            <a:custGeom>
              <a:avLst/>
              <a:pathLst>
                <a:path w="1714750" h="0">
                  <a:moveTo>
                    <a:pt x="1714750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781133" y="4169688"/>
              <a:ext cx="866545" cy="0"/>
            </a:xfrm>
            <a:custGeom>
              <a:avLst/>
              <a:pathLst>
                <a:path w="866545" h="0">
                  <a:moveTo>
                    <a:pt x="866545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781133" y="2754651"/>
              <a:ext cx="508923" cy="0"/>
            </a:xfrm>
            <a:custGeom>
              <a:avLst/>
              <a:pathLst>
                <a:path w="508923" h="0">
                  <a:moveTo>
                    <a:pt x="508923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781133" y="5348886"/>
              <a:ext cx="2906822" cy="0"/>
            </a:xfrm>
            <a:custGeom>
              <a:avLst/>
              <a:pathLst>
                <a:path w="2906822" h="0">
                  <a:moveTo>
                    <a:pt x="2906822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781133" y="2518811"/>
              <a:ext cx="5075477" cy="0"/>
            </a:xfrm>
            <a:custGeom>
              <a:avLst/>
              <a:pathLst>
                <a:path w="5075477" h="0">
                  <a:moveTo>
                    <a:pt x="5075477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781133" y="5113046"/>
              <a:ext cx="545602" cy="0"/>
            </a:xfrm>
            <a:custGeom>
              <a:avLst/>
              <a:pathLst>
                <a:path w="545602" h="0">
                  <a:moveTo>
                    <a:pt x="545602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781133" y="4877207"/>
              <a:ext cx="6510549" cy="0"/>
            </a:xfrm>
            <a:custGeom>
              <a:avLst/>
              <a:pathLst>
                <a:path w="6510549" h="0">
                  <a:moveTo>
                    <a:pt x="6510549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1014039" y="5543416"/>
              <a:ext cx="37893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96058" y="5307576"/>
              <a:ext cx="49691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89728" y="5070318"/>
              <a:ext cx="50324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101133" y="4834478"/>
              <a:ext cx="29184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90983" y="4598639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33848" y="4364218"/>
              <a:ext cx="55912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983098" y="4106168"/>
              <a:ext cx="409877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53302" y="3870329"/>
              <a:ext cx="63967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871229" y="3656699"/>
              <a:ext cx="52174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920997" y="3419441"/>
              <a:ext cx="47197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914667" y="3185020"/>
              <a:ext cx="47830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200506" y="2925551"/>
              <a:ext cx="19246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27572" y="2691131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939496" y="2476082"/>
              <a:ext cx="45347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846290" y="2240243"/>
              <a:ext cx="54668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71120" y="1984922"/>
              <a:ext cx="521855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057477" y="1769983"/>
              <a:ext cx="33549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78" name="pl78"/>
            <p:cNvSpPr/>
            <p:nvPr/>
          </p:nvSpPr>
          <p:spPr>
            <a:xfrm>
              <a:off x="1420811" y="5584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1420811" y="53488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420811" y="51130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420811" y="48772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420811" y="4641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1420811" y="44055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1420811" y="41696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420811" y="39338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420811" y="3698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1420811" y="34621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420811" y="32263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420811" y="2990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420811" y="2754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420811" y="2518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420811" y="22829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420811" y="2047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420811" y="18112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78113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07358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6366027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1750055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042502" y="578858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6303872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853939" y="5923763"/>
              <a:ext cx="36493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Score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5400000">
              <a:off x="315840" y="3647190"/>
              <a:ext cx="520259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</a:t>
              </a:r>
            </a:p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Sunny Lemon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2020-11-06T08:15:56Z</dcterms:modified>
  <cp:category/>
</cp:coreProperties>
</file>