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Product Attribute Plots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98704" y="2400380"/>
              <a:ext cx="2363998" cy="2306370"/>
            </a:xfrm>
            <a:custGeom>
              <a:avLst/>
              <a:pathLst>
                <a:path w="2363998" h="2306370">
                  <a:moveTo>
                    <a:pt x="1097018" y="193274"/>
                  </a:moveTo>
                  <a:lnTo>
                    <a:pt x="1577497" y="198819"/>
                  </a:lnTo>
                  <a:lnTo>
                    <a:pt x="1949990" y="503411"/>
                  </a:lnTo>
                  <a:lnTo>
                    <a:pt x="2363998" y="808196"/>
                  </a:lnTo>
                  <a:lnTo>
                    <a:pt x="2054428" y="1350359"/>
                  </a:lnTo>
                  <a:lnTo>
                    <a:pt x="1825535" y="1646358"/>
                  </a:lnTo>
                  <a:lnTo>
                    <a:pt x="1782486" y="1956718"/>
                  </a:lnTo>
                  <a:lnTo>
                    <a:pt x="1474375" y="2048528"/>
                  </a:lnTo>
                  <a:lnTo>
                    <a:pt x="1259144" y="2306370"/>
                  </a:lnTo>
                  <a:lnTo>
                    <a:pt x="1007467" y="1918134"/>
                  </a:lnTo>
                  <a:lnTo>
                    <a:pt x="843666" y="1848255"/>
                  </a:lnTo>
                  <a:lnTo>
                    <a:pt x="862857" y="1615907"/>
                  </a:lnTo>
                  <a:lnTo>
                    <a:pt x="890963" y="1497704"/>
                  </a:lnTo>
                  <a:lnTo>
                    <a:pt x="354950" y="1370314"/>
                  </a:lnTo>
                  <a:lnTo>
                    <a:pt x="0" y="892826"/>
                  </a:lnTo>
                  <a:lnTo>
                    <a:pt x="947218" y="1274754"/>
                  </a:lnTo>
                  <a:lnTo>
                    <a:pt x="539517" y="0"/>
                  </a:lnTo>
                  <a:lnTo>
                    <a:pt x="1097018" y="193274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54850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31049" y="25540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03543" y="28586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17551" y="316342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07981" y="370558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279088" y="400158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36039" y="431194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27928" y="440375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12696" y="466159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61020" y="427336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97219" y="420348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316410" y="397113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344516" y="38529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08503" y="372554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53552" y="324805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00771" y="36299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993070" y="235522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54850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Sunny Lemon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25039" y="2948003"/>
              <a:ext cx="2184948" cy="1788688"/>
            </a:xfrm>
            <a:custGeom>
              <a:avLst/>
              <a:pathLst>
                <a:path w="2184948" h="1788688">
                  <a:moveTo>
                    <a:pt x="970684" y="0"/>
                  </a:moveTo>
                  <a:lnTo>
                    <a:pt x="1300050" y="41262"/>
                  </a:lnTo>
                  <a:lnTo>
                    <a:pt x="1723789" y="65337"/>
                  </a:lnTo>
                  <a:lnTo>
                    <a:pt x="2184948" y="286822"/>
                  </a:lnTo>
                  <a:lnTo>
                    <a:pt x="1924050" y="803111"/>
                  </a:lnTo>
                  <a:lnTo>
                    <a:pt x="1945295" y="1168755"/>
                  </a:lnTo>
                  <a:lnTo>
                    <a:pt x="1550010" y="1328940"/>
                  </a:lnTo>
                  <a:lnTo>
                    <a:pt x="1402559" y="1588956"/>
                  </a:lnTo>
                  <a:lnTo>
                    <a:pt x="1138406" y="1788688"/>
                  </a:lnTo>
                  <a:lnTo>
                    <a:pt x="815648" y="1720822"/>
                  </a:lnTo>
                  <a:lnTo>
                    <a:pt x="578896" y="1524213"/>
                  </a:lnTo>
                  <a:lnTo>
                    <a:pt x="547736" y="1210850"/>
                  </a:lnTo>
                  <a:lnTo>
                    <a:pt x="376933" y="1060391"/>
                  </a:lnTo>
                  <a:lnTo>
                    <a:pt x="423737" y="840772"/>
                  </a:lnTo>
                  <a:lnTo>
                    <a:pt x="0" y="408110"/>
                  </a:lnTo>
                  <a:lnTo>
                    <a:pt x="428257" y="296439"/>
                  </a:lnTo>
                  <a:lnTo>
                    <a:pt x="758687" y="344226"/>
                  </a:lnTo>
                  <a:lnTo>
                    <a:pt x="970684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9028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79937" y="294411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03676" y="296818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64836" y="318967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03937" y="370596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25182" y="407160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129897" y="423179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82446" y="449180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18293" y="46915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95535" y="462367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58783" y="44270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27623" y="411370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56820" y="396324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03624" y="374362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79887" y="331096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08144" y="319929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38574" y="324707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9028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Peanut Heaven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55291" y="2860685"/>
              <a:ext cx="1802808" cy="1771212"/>
            </a:xfrm>
            <a:custGeom>
              <a:avLst/>
              <a:pathLst>
                <a:path w="1802808" h="1771212">
                  <a:moveTo>
                    <a:pt x="940431" y="0"/>
                  </a:moveTo>
                  <a:lnTo>
                    <a:pt x="1242656" y="198640"/>
                  </a:lnTo>
                  <a:lnTo>
                    <a:pt x="1335110" y="545829"/>
                  </a:lnTo>
                  <a:lnTo>
                    <a:pt x="1740246" y="580511"/>
                  </a:lnTo>
                  <a:lnTo>
                    <a:pt x="1802808" y="898861"/>
                  </a:lnTo>
                  <a:lnTo>
                    <a:pt x="1793948" y="1221618"/>
                  </a:lnTo>
                  <a:lnTo>
                    <a:pt x="1723129" y="1569837"/>
                  </a:lnTo>
                  <a:lnTo>
                    <a:pt x="1410790" y="1738428"/>
                  </a:lnTo>
                  <a:lnTo>
                    <a:pt x="1086698" y="1761232"/>
                  </a:lnTo>
                  <a:lnTo>
                    <a:pt x="792298" y="1771212"/>
                  </a:lnTo>
                  <a:lnTo>
                    <a:pt x="450295" y="1770368"/>
                  </a:lnTo>
                  <a:lnTo>
                    <a:pt x="123703" y="1595536"/>
                  </a:lnTo>
                  <a:lnTo>
                    <a:pt x="0" y="1246347"/>
                  </a:lnTo>
                  <a:lnTo>
                    <a:pt x="319682" y="921251"/>
                  </a:lnTo>
                  <a:lnTo>
                    <a:pt x="380561" y="699989"/>
                  </a:lnTo>
                  <a:lnTo>
                    <a:pt x="727701" y="745418"/>
                  </a:lnTo>
                  <a:lnTo>
                    <a:pt x="707161" y="376631"/>
                  </a:lnTo>
                  <a:lnTo>
                    <a:pt x="940431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8155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52796" y="301417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45250" y="336136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50386" y="339604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12948" y="37143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04088" y="403715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33269" y="438537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20930" y="455396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96838" y="45767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02438" y="458674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60435" y="458590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33843" y="441107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10140" y="406188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29822" y="37367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990701" y="351552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337841" y="356095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17301" y="31921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8155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Butter Bar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358268" y="3060273"/>
              <a:ext cx="2046248" cy="1746281"/>
            </a:xfrm>
            <a:custGeom>
              <a:avLst/>
              <a:pathLst>
                <a:path w="2046248" h="1746281">
                  <a:moveTo>
                    <a:pt x="1237454" y="239032"/>
                  </a:moveTo>
                  <a:lnTo>
                    <a:pt x="1478427" y="157162"/>
                  </a:lnTo>
                  <a:lnTo>
                    <a:pt x="1612297" y="368001"/>
                  </a:lnTo>
                  <a:lnTo>
                    <a:pt x="1775512" y="511263"/>
                  </a:lnTo>
                  <a:lnTo>
                    <a:pt x="2046248" y="704238"/>
                  </a:lnTo>
                  <a:lnTo>
                    <a:pt x="2032378" y="1005359"/>
                  </a:lnTo>
                  <a:lnTo>
                    <a:pt x="1700105" y="1128561"/>
                  </a:lnTo>
                  <a:lnTo>
                    <a:pt x="1701934" y="1529344"/>
                  </a:lnTo>
                  <a:lnTo>
                    <a:pt x="1407042" y="1686399"/>
                  </a:lnTo>
                  <a:lnTo>
                    <a:pt x="1056673" y="1746281"/>
                  </a:lnTo>
                  <a:lnTo>
                    <a:pt x="817338" y="1457695"/>
                  </a:lnTo>
                  <a:lnTo>
                    <a:pt x="530110" y="1313346"/>
                  </a:lnTo>
                  <a:lnTo>
                    <a:pt x="230616" y="1065654"/>
                  </a:lnTo>
                  <a:lnTo>
                    <a:pt x="0" y="664517"/>
                  </a:lnTo>
                  <a:lnTo>
                    <a:pt x="774834" y="548826"/>
                  </a:lnTo>
                  <a:lnTo>
                    <a:pt x="902969" y="412271"/>
                  </a:lnTo>
                  <a:lnTo>
                    <a:pt x="935597" y="0"/>
                  </a:lnTo>
                  <a:lnTo>
                    <a:pt x="1237454" y="239032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325415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791544" y="31722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25414" y="338312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88628" y="35263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359365" y="371936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5495" y="402048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13222" y="41436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15051" y="45444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20159" y="470152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69789" y="476140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30455" y="447281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43227" y="432846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43733" y="408077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13116" y="36796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087951" y="35639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16086" y="342739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48713" y="301512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325415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Cravin’ Raisin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12337" y="2531033"/>
              <a:ext cx="2137687" cy="1915229"/>
            </a:xfrm>
            <a:custGeom>
              <a:avLst/>
              <a:pathLst>
                <a:path w="2137687" h="1915229">
                  <a:moveTo>
                    <a:pt x="1083385" y="217966"/>
                  </a:moveTo>
                  <a:lnTo>
                    <a:pt x="1590271" y="0"/>
                  </a:lnTo>
                  <a:lnTo>
                    <a:pt x="1857011" y="459797"/>
                  </a:lnTo>
                  <a:lnTo>
                    <a:pt x="2137687" y="783444"/>
                  </a:lnTo>
                  <a:lnTo>
                    <a:pt x="1730420" y="1248467"/>
                  </a:lnTo>
                  <a:lnTo>
                    <a:pt x="1999403" y="1569053"/>
                  </a:lnTo>
                  <a:lnTo>
                    <a:pt x="1529020" y="1644952"/>
                  </a:lnTo>
                  <a:lnTo>
                    <a:pt x="1411033" y="1837593"/>
                  </a:lnTo>
                  <a:lnTo>
                    <a:pt x="1196817" y="1915229"/>
                  </a:lnTo>
                  <a:lnTo>
                    <a:pt x="1036184" y="1560927"/>
                  </a:lnTo>
                  <a:lnTo>
                    <a:pt x="822015" y="1730551"/>
                  </a:lnTo>
                  <a:lnTo>
                    <a:pt x="701759" y="1596614"/>
                  </a:lnTo>
                  <a:lnTo>
                    <a:pt x="253305" y="1544602"/>
                  </a:lnTo>
                  <a:lnTo>
                    <a:pt x="433317" y="1248186"/>
                  </a:lnTo>
                  <a:lnTo>
                    <a:pt x="0" y="768962"/>
                  </a:lnTo>
                  <a:lnTo>
                    <a:pt x="623724" y="804200"/>
                  </a:lnTo>
                  <a:lnTo>
                    <a:pt x="831776" y="658945"/>
                  </a:lnTo>
                  <a:lnTo>
                    <a:pt x="1083385" y="217966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7038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57457" y="24858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24197" y="294567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04873" y="326932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197606" y="373434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66589" y="405493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6206" y="413083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78219" y="432347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64003" y="440111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503370" y="404680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89201" y="42164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68945" y="40824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20491" y="403048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00503" y="373406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67186" y="32548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90910" y="32900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98962" y="31448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7038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Oatmeal Bliss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23846" y="2460973"/>
              <a:ext cx="2063958" cy="2386500"/>
            </a:xfrm>
            <a:custGeom>
              <a:avLst/>
              <a:pathLst>
                <a:path w="2063958" h="2386500">
                  <a:moveTo>
                    <a:pt x="1171877" y="766244"/>
                  </a:moveTo>
                  <a:lnTo>
                    <a:pt x="1415784" y="748888"/>
                  </a:lnTo>
                  <a:lnTo>
                    <a:pt x="1600757" y="908025"/>
                  </a:lnTo>
                  <a:lnTo>
                    <a:pt x="1809002" y="1061233"/>
                  </a:lnTo>
                  <a:lnTo>
                    <a:pt x="2053462" y="1296793"/>
                  </a:lnTo>
                  <a:lnTo>
                    <a:pt x="1944339" y="1598268"/>
                  </a:lnTo>
                  <a:lnTo>
                    <a:pt x="2063958" y="2052152"/>
                  </a:lnTo>
                  <a:lnTo>
                    <a:pt x="1733101" y="2284892"/>
                  </a:lnTo>
                  <a:lnTo>
                    <a:pt x="1357509" y="2371530"/>
                  </a:lnTo>
                  <a:lnTo>
                    <a:pt x="983446" y="2386500"/>
                  </a:lnTo>
                  <a:lnTo>
                    <a:pt x="699914" y="2140730"/>
                  </a:lnTo>
                  <a:lnTo>
                    <a:pt x="220648" y="2096818"/>
                  </a:lnTo>
                  <a:lnTo>
                    <a:pt x="0" y="1711912"/>
                  </a:lnTo>
                  <a:lnTo>
                    <a:pt x="131565" y="1282085"/>
                  </a:lnTo>
                  <a:lnTo>
                    <a:pt x="661995" y="1124593"/>
                  </a:lnTo>
                  <a:lnTo>
                    <a:pt x="913318" y="1094858"/>
                  </a:lnTo>
                  <a:lnTo>
                    <a:pt x="637849" y="0"/>
                  </a:lnTo>
                  <a:lnTo>
                    <a:pt x="1171877" y="766244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31820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794478" y="316470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79451" y="332384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187696" y="347705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32157" y="371261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23034" y="401409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42652" y="446797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111795" y="470071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36204" y="47873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62140" y="480232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78608" y="455655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99343" y="45126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78694" y="41277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10260" y="369790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040689" y="354041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92012" y="351068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016543" y="241582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31820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Orange Crisp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15064" y="2791643"/>
              <a:ext cx="2012794" cy="1873189"/>
            </a:xfrm>
            <a:custGeom>
              <a:avLst/>
              <a:pathLst>
                <a:path w="2012794" h="1873189">
                  <a:moveTo>
                    <a:pt x="1080659" y="0"/>
                  </a:moveTo>
                  <a:lnTo>
                    <a:pt x="1450737" y="92532"/>
                  </a:lnTo>
                  <a:lnTo>
                    <a:pt x="1781778" y="278722"/>
                  </a:lnTo>
                  <a:lnTo>
                    <a:pt x="1688700" y="745045"/>
                  </a:lnTo>
                  <a:lnTo>
                    <a:pt x="2012794" y="961439"/>
                  </a:lnTo>
                  <a:lnTo>
                    <a:pt x="1908785" y="1283436"/>
                  </a:lnTo>
                  <a:lnTo>
                    <a:pt x="1736147" y="1542816"/>
                  </a:lnTo>
                  <a:lnTo>
                    <a:pt x="1508258" y="1738410"/>
                  </a:lnTo>
                  <a:lnTo>
                    <a:pt x="1234948" y="1873189"/>
                  </a:lnTo>
                  <a:lnTo>
                    <a:pt x="970958" y="1634659"/>
                  </a:lnTo>
                  <a:lnTo>
                    <a:pt x="629541" y="1776393"/>
                  </a:lnTo>
                  <a:lnTo>
                    <a:pt x="618008" y="1397191"/>
                  </a:lnTo>
                  <a:lnTo>
                    <a:pt x="351165" y="1255372"/>
                  </a:lnTo>
                  <a:lnTo>
                    <a:pt x="412392" y="985890"/>
                  </a:lnTo>
                  <a:lnTo>
                    <a:pt x="0" y="509709"/>
                  </a:lnTo>
                  <a:lnTo>
                    <a:pt x="652462" y="578105"/>
                  </a:lnTo>
                  <a:lnTo>
                    <a:pt x="887000" y="547924"/>
                  </a:lnTo>
                  <a:lnTo>
                    <a:pt x="1080659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74649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20649" y="283902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51691" y="302521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158612" y="349153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82706" y="370793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78698" y="402992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06060" y="428930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78170" y="448490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04861" y="461968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40871" y="43811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9454" y="45228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087921" y="41436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21078" y="400186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82305" y="37323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69912" y="325620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22375" y="332459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56913" y="329441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74649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51442" y="2627603"/>
              <a:ext cx="2330369" cy="2058188"/>
            </a:xfrm>
            <a:custGeom>
              <a:avLst/>
              <a:pathLst>
                <a:path w="2330369" h="2058188">
                  <a:moveTo>
                    <a:pt x="1144280" y="280802"/>
                  </a:moveTo>
                  <a:lnTo>
                    <a:pt x="1613755" y="0"/>
                  </a:lnTo>
                  <a:lnTo>
                    <a:pt x="2023929" y="246925"/>
                  </a:lnTo>
                  <a:lnTo>
                    <a:pt x="2330369" y="621252"/>
                  </a:lnTo>
                  <a:lnTo>
                    <a:pt x="1976327" y="1134753"/>
                  </a:lnTo>
                  <a:lnTo>
                    <a:pt x="2019282" y="1460813"/>
                  </a:lnTo>
                  <a:lnTo>
                    <a:pt x="1885655" y="1771714"/>
                  </a:lnTo>
                  <a:lnTo>
                    <a:pt x="1653123" y="2033664"/>
                  </a:lnTo>
                  <a:lnTo>
                    <a:pt x="1288495" y="1983336"/>
                  </a:lnTo>
                  <a:lnTo>
                    <a:pt x="986073" y="2058188"/>
                  </a:lnTo>
                  <a:lnTo>
                    <a:pt x="745009" y="1856698"/>
                  </a:lnTo>
                  <a:lnTo>
                    <a:pt x="787772" y="1481076"/>
                  </a:lnTo>
                  <a:lnTo>
                    <a:pt x="559318" y="1378290"/>
                  </a:lnTo>
                  <a:lnTo>
                    <a:pt x="450739" y="1147588"/>
                  </a:lnTo>
                  <a:lnTo>
                    <a:pt x="0" y="642070"/>
                  </a:lnTo>
                  <a:lnTo>
                    <a:pt x="850836" y="889961"/>
                  </a:lnTo>
                  <a:lnTo>
                    <a:pt x="960158" y="736580"/>
                  </a:lnTo>
                  <a:lnTo>
                    <a:pt x="1144280" y="280802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8632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20046" y="25824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30220" y="282937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36660" y="320370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382618" y="371720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25573" y="40432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91946" y="43541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59414" y="461611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94786" y="456578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92364" y="46406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51300" y="443915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94063" y="406352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65609" y="396074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57030" y="37300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06291" y="322452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57127" y="34724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66449" y="331903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8632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45943" y="2895537"/>
              <a:ext cx="2244861" cy="2296259"/>
            </a:xfrm>
            <a:custGeom>
              <a:avLst/>
              <a:pathLst>
                <a:path w="2244861" h="2296259">
                  <a:moveTo>
                    <a:pt x="949780" y="63635"/>
                  </a:moveTo>
                  <a:lnTo>
                    <a:pt x="1315457" y="0"/>
                  </a:lnTo>
                  <a:lnTo>
                    <a:pt x="1585234" y="246861"/>
                  </a:lnTo>
                  <a:lnTo>
                    <a:pt x="2114056" y="364180"/>
                  </a:lnTo>
                  <a:lnTo>
                    <a:pt x="2244861" y="823913"/>
                  </a:lnTo>
                  <a:lnTo>
                    <a:pt x="1655836" y="1144811"/>
                  </a:lnTo>
                  <a:lnTo>
                    <a:pt x="2012012" y="1746081"/>
                  </a:lnTo>
                  <a:lnTo>
                    <a:pt x="1655319" y="2083405"/>
                  </a:lnTo>
                  <a:lnTo>
                    <a:pt x="1202576" y="2296259"/>
                  </a:lnTo>
                  <a:lnTo>
                    <a:pt x="706499" y="2245359"/>
                  </a:lnTo>
                  <a:lnTo>
                    <a:pt x="359158" y="1897807"/>
                  </a:lnTo>
                  <a:lnTo>
                    <a:pt x="145206" y="1551507"/>
                  </a:lnTo>
                  <a:lnTo>
                    <a:pt x="347239" y="1115358"/>
                  </a:lnTo>
                  <a:lnTo>
                    <a:pt x="89425" y="864197"/>
                  </a:lnTo>
                  <a:lnTo>
                    <a:pt x="0" y="470986"/>
                  </a:lnTo>
                  <a:lnTo>
                    <a:pt x="109804" y="22511"/>
                  </a:lnTo>
                  <a:lnTo>
                    <a:pt x="622614" y="99409"/>
                  </a:lnTo>
                  <a:lnTo>
                    <a:pt x="949780" y="63635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91402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16248" y="28503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186025" y="309724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14847" y="32145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845653" y="367429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256627" y="39951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612803" y="45964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256110" y="493379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03367" y="51466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07290" y="50957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959950" y="474819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45997" y="440189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48031" y="396574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90216" y="37145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00791" y="332137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10596" y="28728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23406" y="29497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91402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340559" y="2586548"/>
              <a:ext cx="2296741" cy="2121200"/>
            </a:xfrm>
            <a:custGeom>
              <a:avLst/>
              <a:pathLst>
                <a:path w="2296741" h="2121200">
                  <a:moveTo>
                    <a:pt x="1255164" y="0"/>
                  </a:moveTo>
                  <a:lnTo>
                    <a:pt x="1716936" y="60937"/>
                  </a:lnTo>
                  <a:lnTo>
                    <a:pt x="2171749" y="247462"/>
                  </a:lnTo>
                  <a:lnTo>
                    <a:pt x="2296741" y="734265"/>
                  </a:lnTo>
                  <a:lnTo>
                    <a:pt x="2116529" y="1173092"/>
                  </a:lnTo>
                  <a:lnTo>
                    <a:pt x="2212197" y="1525208"/>
                  </a:lnTo>
                  <a:lnTo>
                    <a:pt x="1848264" y="1700797"/>
                  </a:lnTo>
                  <a:lnTo>
                    <a:pt x="1648020" y="1887395"/>
                  </a:lnTo>
                  <a:lnTo>
                    <a:pt x="1417475" y="2121200"/>
                  </a:lnTo>
                  <a:lnTo>
                    <a:pt x="1165426" y="1732964"/>
                  </a:lnTo>
                  <a:lnTo>
                    <a:pt x="996466" y="1670720"/>
                  </a:lnTo>
                  <a:lnTo>
                    <a:pt x="841128" y="1565574"/>
                  </a:lnTo>
                  <a:lnTo>
                    <a:pt x="931921" y="1344880"/>
                  </a:lnTo>
                  <a:lnTo>
                    <a:pt x="851778" y="1215530"/>
                  </a:lnTo>
                  <a:lnTo>
                    <a:pt x="0" y="627912"/>
                  </a:lnTo>
                  <a:lnTo>
                    <a:pt x="470594" y="392277"/>
                  </a:lnTo>
                  <a:lnTo>
                    <a:pt x="1043900" y="707575"/>
                  </a:lnTo>
                  <a:lnTo>
                    <a:pt x="1255164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5413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12344" y="26023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67157" y="278885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92148" y="327566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11937" y="371448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07604" y="406660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143671" y="424219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43428" y="442879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12883" y="466259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60833" y="427436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91874" y="421211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36536" y="410697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227328" y="388627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47185" y="375692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95407" y="316930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66001" y="293367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39307" y="324897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5413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11932" y="2796127"/>
              <a:ext cx="2325466" cy="2399661"/>
            </a:xfrm>
            <a:custGeom>
              <a:avLst/>
              <a:pathLst>
                <a:path w="2325466" h="2399661">
                  <a:moveTo>
                    <a:pt x="883790" y="153907"/>
                  </a:moveTo>
                  <a:lnTo>
                    <a:pt x="1287979" y="0"/>
                  </a:lnTo>
                  <a:lnTo>
                    <a:pt x="1599958" y="257731"/>
                  </a:lnTo>
                  <a:lnTo>
                    <a:pt x="2114415" y="430552"/>
                  </a:lnTo>
                  <a:lnTo>
                    <a:pt x="2325466" y="909739"/>
                  </a:lnTo>
                  <a:lnTo>
                    <a:pt x="2250004" y="1432052"/>
                  </a:lnTo>
                  <a:lnTo>
                    <a:pt x="1825296" y="1754322"/>
                  </a:lnTo>
                  <a:lnTo>
                    <a:pt x="1648659" y="2278635"/>
                  </a:lnTo>
                  <a:lnTo>
                    <a:pt x="1102818" y="2215025"/>
                  </a:lnTo>
                  <a:lnTo>
                    <a:pt x="630248" y="2399661"/>
                  </a:lnTo>
                  <a:lnTo>
                    <a:pt x="372275" y="1869456"/>
                  </a:lnTo>
                  <a:lnTo>
                    <a:pt x="45186" y="1676615"/>
                  </a:lnTo>
                  <a:lnTo>
                    <a:pt x="0" y="1294791"/>
                  </a:lnTo>
                  <a:lnTo>
                    <a:pt x="129590" y="973443"/>
                  </a:lnTo>
                  <a:lnTo>
                    <a:pt x="153050" y="679465"/>
                  </a:lnTo>
                  <a:lnTo>
                    <a:pt x="489111" y="610388"/>
                  </a:lnTo>
                  <a:lnTo>
                    <a:pt x="704436" y="580364"/>
                  </a:lnTo>
                  <a:lnTo>
                    <a:pt x="883790" y="153907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9048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54760" y="275097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66739" y="300870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81195" y="31815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92247" y="366071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16785" y="41830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92077" y="450529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15439" y="502961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69599" y="496600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297029" y="515063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39056" y="462043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11967" y="442759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66780" y="40457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96371" y="372441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9831" y="34304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55892" y="336136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71217" y="33313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9048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Happy Elf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24130" y="2800996"/>
              <a:ext cx="2054366" cy="1913738"/>
            </a:xfrm>
            <a:custGeom>
              <a:avLst/>
              <a:pathLst>
                <a:path w="2054366" h="1913738">
                  <a:moveTo>
                    <a:pt x="971593" y="63750"/>
                  </a:moveTo>
                  <a:lnTo>
                    <a:pt x="1346439" y="70871"/>
                  </a:lnTo>
                  <a:lnTo>
                    <a:pt x="1893651" y="27011"/>
                  </a:lnTo>
                  <a:lnTo>
                    <a:pt x="1938642" y="556928"/>
                  </a:lnTo>
                  <a:lnTo>
                    <a:pt x="2054366" y="938127"/>
                  </a:lnTo>
                  <a:lnTo>
                    <a:pt x="1952064" y="1317429"/>
                  </a:lnTo>
                  <a:lnTo>
                    <a:pt x="1639235" y="1542641"/>
                  </a:lnTo>
                  <a:lnTo>
                    <a:pt x="1451039" y="1812792"/>
                  </a:lnTo>
                  <a:lnTo>
                    <a:pt x="1122151" y="1843876"/>
                  </a:lnTo>
                  <a:lnTo>
                    <a:pt x="807975" y="1913738"/>
                  </a:lnTo>
                  <a:lnTo>
                    <a:pt x="481992" y="1829194"/>
                  </a:lnTo>
                  <a:lnTo>
                    <a:pt x="484635" y="1406194"/>
                  </a:lnTo>
                  <a:lnTo>
                    <a:pt x="406162" y="1199340"/>
                  </a:lnTo>
                  <a:lnTo>
                    <a:pt x="700647" y="1013354"/>
                  </a:lnTo>
                  <a:lnTo>
                    <a:pt x="0" y="554665"/>
                  </a:lnTo>
                  <a:lnTo>
                    <a:pt x="24910" y="0"/>
                  </a:lnTo>
                  <a:lnTo>
                    <a:pt x="801408" y="599164"/>
                  </a:lnTo>
                  <a:lnTo>
                    <a:pt x="971593" y="6375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8195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25418" y="282671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72629" y="278285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17620" y="331277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33344" y="369397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31042" y="407327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18214" y="429848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30017" y="456863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01129" y="459972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86953" y="46695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60970" y="45850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063613" y="41620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85140" y="39551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79625" y="376919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78978" y="331051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03889" y="27558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80387" y="335500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8195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31424" y="2655590"/>
              <a:ext cx="2306738" cy="1991278"/>
            </a:xfrm>
            <a:custGeom>
              <a:avLst/>
              <a:pathLst>
                <a:path w="2306738" h="1991278">
                  <a:moveTo>
                    <a:pt x="1064299" y="0"/>
                  </a:moveTo>
                  <a:lnTo>
                    <a:pt x="1497096" y="66689"/>
                  </a:lnTo>
                  <a:lnTo>
                    <a:pt x="1993197" y="164914"/>
                  </a:lnTo>
                  <a:lnTo>
                    <a:pt x="2306738" y="565206"/>
                  </a:lnTo>
                  <a:lnTo>
                    <a:pt x="1856917" y="1110420"/>
                  </a:lnTo>
                  <a:lnTo>
                    <a:pt x="1884613" y="1417267"/>
                  </a:lnTo>
                  <a:lnTo>
                    <a:pt x="1830791" y="1762695"/>
                  </a:lnTo>
                  <a:lnTo>
                    <a:pt x="1235873" y="1460969"/>
                  </a:lnTo>
                  <a:lnTo>
                    <a:pt x="1215230" y="1991278"/>
                  </a:lnTo>
                  <a:lnTo>
                    <a:pt x="968404" y="1696858"/>
                  </a:lnTo>
                  <a:lnTo>
                    <a:pt x="865999" y="1504131"/>
                  </a:lnTo>
                  <a:lnTo>
                    <a:pt x="700498" y="1458596"/>
                  </a:lnTo>
                  <a:lnTo>
                    <a:pt x="726407" y="1280005"/>
                  </a:lnTo>
                  <a:lnTo>
                    <a:pt x="565879" y="1137682"/>
                  </a:lnTo>
                  <a:lnTo>
                    <a:pt x="0" y="653909"/>
                  </a:lnTo>
                  <a:lnTo>
                    <a:pt x="590273" y="663886"/>
                  </a:lnTo>
                  <a:lnTo>
                    <a:pt x="854502" y="642320"/>
                  </a:lnTo>
                  <a:lnTo>
                    <a:pt x="1064299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61043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83368" y="26771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79469" y="277535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93011" y="31756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343189" y="372085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70885" y="402770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17064" y="437313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722145" y="407140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01502" y="460171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54677" y="43072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352272" y="411457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86771" y="406903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212680" y="38904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52152" y="374812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86272" y="32643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76546" y="327432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40775" y="325275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61043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Happy Elf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346012" y="2642391"/>
              <a:ext cx="2314918" cy="1760766"/>
            </a:xfrm>
            <a:custGeom>
              <a:avLst/>
              <a:pathLst>
                <a:path w="2314918" h="1760766">
                  <a:moveTo>
                    <a:pt x="1249710" y="0"/>
                  </a:moveTo>
                  <a:lnTo>
                    <a:pt x="1697179" y="42018"/>
                  </a:lnTo>
                  <a:lnTo>
                    <a:pt x="1910473" y="472244"/>
                  </a:lnTo>
                  <a:lnTo>
                    <a:pt x="2314918" y="666656"/>
                  </a:lnTo>
                  <a:lnTo>
                    <a:pt x="1913932" y="1135517"/>
                  </a:lnTo>
                  <a:lnTo>
                    <a:pt x="2059282" y="1427409"/>
                  </a:lnTo>
                  <a:lnTo>
                    <a:pt x="1796626" y="1610078"/>
                  </a:lnTo>
                  <a:lnTo>
                    <a:pt x="1598738" y="1760766"/>
                  </a:lnTo>
                  <a:lnTo>
                    <a:pt x="1344672" y="1705067"/>
                  </a:lnTo>
                  <a:lnTo>
                    <a:pt x="1159413" y="1680116"/>
                  </a:lnTo>
                  <a:lnTo>
                    <a:pt x="987806" y="1620057"/>
                  </a:lnTo>
                  <a:lnTo>
                    <a:pt x="882669" y="1474243"/>
                  </a:lnTo>
                  <a:lnTo>
                    <a:pt x="549514" y="1396289"/>
                  </a:lnTo>
                  <a:lnTo>
                    <a:pt x="830148" y="1158188"/>
                  </a:lnTo>
                  <a:lnTo>
                    <a:pt x="0" y="574784"/>
                  </a:lnTo>
                  <a:lnTo>
                    <a:pt x="821514" y="727358"/>
                  </a:lnTo>
                  <a:lnTo>
                    <a:pt x="1020475" y="605340"/>
                  </a:lnTo>
                  <a:lnTo>
                    <a:pt x="124971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5972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98039" y="263925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11334" y="306948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15779" y="32638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214793" y="373275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60143" y="402464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97487" y="420731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99599" y="435800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45533" y="430230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60274" y="427735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88667" y="42172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83530" y="40714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50374" y="399352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31009" y="37554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00860" y="317202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22375" y="332459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21335" y="320258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5972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Sugar Farms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98884" y="3125599"/>
              <a:ext cx="1864027" cy="1730856"/>
            </a:xfrm>
            <a:custGeom>
              <a:avLst/>
              <a:pathLst>
                <a:path w="1864027" h="1730856">
                  <a:moveTo>
                    <a:pt x="996838" y="62020"/>
                  </a:moveTo>
                  <a:lnTo>
                    <a:pt x="1273388" y="0"/>
                  </a:lnTo>
                  <a:lnTo>
                    <a:pt x="1349108" y="327436"/>
                  </a:lnTo>
                  <a:lnTo>
                    <a:pt x="1580340" y="423308"/>
                  </a:lnTo>
                  <a:lnTo>
                    <a:pt x="1728797" y="646032"/>
                  </a:lnTo>
                  <a:lnTo>
                    <a:pt x="1864027" y="960594"/>
                  </a:lnTo>
                  <a:lnTo>
                    <a:pt x="1376033" y="1000212"/>
                  </a:lnTo>
                  <a:lnTo>
                    <a:pt x="1572494" y="1643573"/>
                  </a:lnTo>
                  <a:lnTo>
                    <a:pt x="1130792" y="1430447"/>
                  </a:lnTo>
                  <a:lnTo>
                    <a:pt x="806728" y="1730856"/>
                  </a:lnTo>
                  <a:lnTo>
                    <a:pt x="491202" y="1530488"/>
                  </a:lnTo>
                  <a:lnTo>
                    <a:pt x="166336" y="1341023"/>
                  </a:lnTo>
                  <a:lnTo>
                    <a:pt x="109141" y="966429"/>
                  </a:lnTo>
                  <a:lnTo>
                    <a:pt x="0" y="621487"/>
                  </a:lnTo>
                  <a:lnTo>
                    <a:pt x="657826" y="545049"/>
                  </a:lnTo>
                  <a:lnTo>
                    <a:pt x="686293" y="373206"/>
                  </a:lnTo>
                  <a:lnTo>
                    <a:pt x="782640" y="160949"/>
                  </a:lnTo>
                  <a:lnTo>
                    <a:pt x="996838" y="6202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314246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27121" y="30804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02841" y="340788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134072" y="350375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282530" y="372648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17760" y="404104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29766" y="408066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126227" y="472402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84525" y="45108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60461" y="481130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44935" y="461093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20069" y="442147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62874" y="404687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53732" y="370193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11559" y="362549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40026" y="34536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36373" y="324139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314246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Sugar Farms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45070" y="2686945"/>
              <a:ext cx="2140503" cy="2247357"/>
            </a:xfrm>
            <a:custGeom>
              <a:avLst/>
              <a:pathLst>
                <a:path w="2140503" h="2247357">
                  <a:moveTo>
                    <a:pt x="1050653" y="342283"/>
                  </a:moveTo>
                  <a:lnTo>
                    <a:pt x="1318767" y="460429"/>
                  </a:lnTo>
                  <a:lnTo>
                    <a:pt x="1566403" y="586760"/>
                  </a:lnTo>
                  <a:lnTo>
                    <a:pt x="1519635" y="918986"/>
                  </a:lnTo>
                  <a:lnTo>
                    <a:pt x="2140503" y="1051522"/>
                  </a:lnTo>
                  <a:lnTo>
                    <a:pt x="1934444" y="1403972"/>
                  </a:lnTo>
                  <a:lnTo>
                    <a:pt x="1814715" y="1729504"/>
                  </a:lnTo>
                  <a:lnTo>
                    <a:pt x="1594239" y="2030432"/>
                  </a:lnTo>
                  <a:lnTo>
                    <a:pt x="1255315" y="2247357"/>
                  </a:lnTo>
                  <a:lnTo>
                    <a:pt x="858304" y="2181487"/>
                  </a:lnTo>
                  <a:lnTo>
                    <a:pt x="391081" y="2217757"/>
                  </a:lnTo>
                  <a:lnTo>
                    <a:pt x="34605" y="1919796"/>
                  </a:lnTo>
                  <a:lnTo>
                    <a:pt x="98503" y="1423422"/>
                  </a:lnTo>
                  <a:lnTo>
                    <a:pt x="108408" y="1065200"/>
                  </a:lnTo>
                  <a:lnTo>
                    <a:pt x="773444" y="1014478"/>
                  </a:lnTo>
                  <a:lnTo>
                    <a:pt x="0" y="0"/>
                  </a:lnTo>
                  <a:lnTo>
                    <a:pt x="912011" y="794636"/>
                  </a:lnTo>
                  <a:lnTo>
                    <a:pt x="1050653" y="342283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98407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18685" y="310222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066322" y="32285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19554" y="356078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40421" y="369331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34362" y="40457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14633" y="437129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94157" y="467222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55233" y="48891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58222" y="482328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890999" y="48595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34523" y="456159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98421" y="406521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08326" y="370699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73363" y="365627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99918" y="264179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11929" y="343643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98407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Chocolate Island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63235" y="2716208"/>
              <a:ext cx="2057634" cy="2034455"/>
            </a:xfrm>
            <a:custGeom>
              <a:avLst/>
              <a:pathLst>
                <a:path w="2057634" h="2034455">
                  <a:moveTo>
                    <a:pt x="1032488" y="178997"/>
                  </a:moveTo>
                  <a:lnTo>
                    <a:pt x="1463451" y="10804"/>
                  </a:lnTo>
                  <a:lnTo>
                    <a:pt x="1898456" y="173326"/>
                  </a:lnTo>
                  <a:lnTo>
                    <a:pt x="2021350" y="630854"/>
                  </a:lnTo>
                  <a:lnTo>
                    <a:pt x="2057634" y="1028255"/>
                  </a:lnTo>
                  <a:lnTo>
                    <a:pt x="1972919" y="1390824"/>
                  </a:lnTo>
                  <a:lnTo>
                    <a:pt x="1846785" y="1738177"/>
                  </a:lnTo>
                  <a:lnTo>
                    <a:pt x="1580349" y="2008075"/>
                  </a:lnTo>
                  <a:lnTo>
                    <a:pt x="1202822" y="2034455"/>
                  </a:lnTo>
                  <a:lnTo>
                    <a:pt x="872601" y="1978565"/>
                  </a:lnTo>
                  <a:lnTo>
                    <a:pt x="652993" y="1736153"/>
                  </a:lnTo>
                  <a:lnTo>
                    <a:pt x="440198" y="1570525"/>
                  </a:lnTo>
                  <a:lnTo>
                    <a:pt x="358658" y="1314970"/>
                  </a:lnTo>
                  <a:lnTo>
                    <a:pt x="499695" y="1073878"/>
                  </a:lnTo>
                  <a:lnTo>
                    <a:pt x="0" y="609130"/>
                  </a:lnTo>
                  <a:lnTo>
                    <a:pt x="8511" y="0"/>
                  </a:lnTo>
                  <a:lnTo>
                    <a:pt x="926489" y="849634"/>
                  </a:lnTo>
                  <a:lnTo>
                    <a:pt x="1032488" y="178997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8500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81534" y="268186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16539" y="284438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39433" y="330191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75718" y="369931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91003" y="406188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64868" y="440923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98433" y="467913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20905" y="470551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90685" y="464962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71077" y="440721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958281" y="42415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76742" y="39860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17778" y="374493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18083" y="328018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26594" y="267105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44573" y="352069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8500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Chocolate Island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42330" y="2552027"/>
              <a:ext cx="2195855" cy="1909206"/>
            </a:xfrm>
            <a:custGeom>
              <a:avLst/>
              <a:pathLst>
                <a:path w="2195855" h="1909206">
                  <a:moveTo>
                    <a:pt x="1053392" y="0"/>
                  </a:moveTo>
                  <a:lnTo>
                    <a:pt x="1526168" y="67055"/>
                  </a:lnTo>
                  <a:lnTo>
                    <a:pt x="1774348" y="496579"/>
                  </a:lnTo>
                  <a:lnTo>
                    <a:pt x="2195855" y="718551"/>
                  </a:lnTo>
                  <a:lnTo>
                    <a:pt x="2003725" y="1199369"/>
                  </a:lnTo>
                  <a:lnTo>
                    <a:pt x="1924488" y="1535278"/>
                  </a:lnTo>
                  <a:lnTo>
                    <a:pt x="1781803" y="1837501"/>
                  </a:lnTo>
                  <a:lnTo>
                    <a:pt x="1410972" y="1864941"/>
                  </a:lnTo>
                  <a:lnTo>
                    <a:pt x="1167757" y="1899226"/>
                  </a:lnTo>
                  <a:lnTo>
                    <a:pt x="937162" y="1909206"/>
                  </a:lnTo>
                  <a:lnTo>
                    <a:pt x="673898" y="1900334"/>
                  </a:lnTo>
                  <a:lnTo>
                    <a:pt x="542937" y="1672908"/>
                  </a:lnTo>
                  <a:lnTo>
                    <a:pt x="396164" y="1474428"/>
                  </a:lnTo>
                  <a:lnTo>
                    <a:pt x="610577" y="1246397"/>
                  </a:lnTo>
                  <a:lnTo>
                    <a:pt x="0" y="762903"/>
                  </a:lnTo>
                  <a:lnTo>
                    <a:pt x="482236" y="660902"/>
                  </a:lnTo>
                  <a:lnTo>
                    <a:pt x="766205" y="546116"/>
                  </a:lnTo>
                  <a:lnTo>
                    <a:pt x="1053392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50687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23347" y="257393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71527" y="30034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93034" y="32254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00904" y="37062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21667" y="40421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78982" y="434437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08151" y="437181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64936" y="440610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34341" y="44160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71077" y="440721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040116" y="41797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93343" y="398130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07756" y="375327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97179" y="326977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79415" y="316777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63385" y="305299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50687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Oatmeal Raisin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80775" y="3176725"/>
              <a:ext cx="1938072" cy="1580925"/>
            </a:xfrm>
            <a:custGeom>
              <a:avLst/>
              <a:pathLst>
                <a:path w="1938072" h="1580925">
                  <a:moveTo>
                    <a:pt x="914948" y="77906"/>
                  </a:moveTo>
                  <a:lnTo>
                    <a:pt x="1171692" y="0"/>
                  </a:lnTo>
                  <a:lnTo>
                    <a:pt x="1512781" y="6941"/>
                  </a:lnTo>
                  <a:lnTo>
                    <a:pt x="1765660" y="239128"/>
                  </a:lnTo>
                  <a:lnTo>
                    <a:pt x="1938072" y="567926"/>
                  </a:lnTo>
                  <a:lnTo>
                    <a:pt x="1683504" y="881405"/>
                  </a:lnTo>
                  <a:lnTo>
                    <a:pt x="1675769" y="1237278"/>
                  </a:lnTo>
                  <a:lnTo>
                    <a:pt x="1379427" y="1412893"/>
                  </a:lnTo>
                  <a:lnTo>
                    <a:pt x="1059349" y="1435212"/>
                  </a:lnTo>
                  <a:lnTo>
                    <a:pt x="743308" y="1580925"/>
                  </a:lnTo>
                  <a:lnTo>
                    <a:pt x="371897" y="1539790"/>
                  </a:lnTo>
                  <a:lnTo>
                    <a:pt x="126579" y="1258081"/>
                  </a:lnTo>
                  <a:lnTo>
                    <a:pt x="142485" y="882517"/>
                  </a:lnTo>
                  <a:lnTo>
                    <a:pt x="0" y="577950"/>
                  </a:lnTo>
                  <a:lnTo>
                    <a:pt x="222381" y="317875"/>
                  </a:lnTo>
                  <a:lnTo>
                    <a:pt x="496328" y="203528"/>
                  </a:lnTo>
                  <a:lnTo>
                    <a:pt x="735594" y="199766"/>
                  </a:lnTo>
                  <a:lnTo>
                    <a:pt x="914948" y="77906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320947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07315" y="313157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148404" y="313851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01283" y="337070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73696" y="369949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19127" y="401297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11392" y="43688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15051" y="45444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94973" y="45667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78931" y="471249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07520" y="467136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62202" y="43896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78109" y="401409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35623" y="370952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58004" y="34494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31951" y="333510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71217" y="33313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320947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Oatmeal Raisin 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2021-10-14T12:16:51Z</dcterms:modified>
  <cp:category/>
</cp:coreProperties>
</file>