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Protein Bar Descriptive Plots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98704" y="2400380"/>
              <a:ext cx="2363998" cy="2306370"/>
            </a:xfrm>
            <a:custGeom>
              <a:avLst/>
              <a:pathLst>
                <a:path w="2363998" h="2306370">
                  <a:moveTo>
                    <a:pt x="1097018" y="193274"/>
                  </a:moveTo>
                  <a:lnTo>
                    <a:pt x="1577497" y="198819"/>
                  </a:lnTo>
                  <a:lnTo>
                    <a:pt x="1949990" y="503411"/>
                  </a:lnTo>
                  <a:lnTo>
                    <a:pt x="2363998" y="808196"/>
                  </a:lnTo>
                  <a:lnTo>
                    <a:pt x="2054428" y="1350359"/>
                  </a:lnTo>
                  <a:lnTo>
                    <a:pt x="1825535" y="1646358"/>
                  </a:lnTo>
                  <a:lnTo>
                    <a:pt x="1782486" y="1956718"/>
                  </a:lnTo>
                  <a:lnTo>
                    <a:pt x="1474375" y="2048528"/>
                  </a:lnTo>
                  <a:lnTo>
                    <a:pt x="1259144" y="2306370"/>
                  </a:lnTo>
                  <a:lnTo>
                    <a:pt x="1007467" y="1918134"/>
                  </a:lnTo>
                  <a:lnTo>
                    <a:pt x="843666" y="1848255"/>
                  </a:lnTo>
                  <a:lnTo>
                    <a:pt x="862857" y="1615907"/>
                  </a:lnTo>
                  <a:lnTo>
                    <a:pt x="890963" y="1497704"/>
                  </a:lnTo>
                  <a:lnTo>
                    <a:pt x="354950" y="1370314"/>
                  </a:lnTo>
                  <a:lnTo>
                    <a:pt x="0" y="892826"/>
                  </a:lnTo>
                  <a:lnTo>
                    <a:pt x="947218" y="1274754"/>
                  </a:lnTo>
                  <a:lnTo>
                    <a:pt x="539517" y="0"/>
                  </a:lnTo>
                  <a:lnTo>
                    <a:pt x="1097018" y="19327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54850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31049" y="25540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03543" y="28586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817551" y="316342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07981" y="370558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279088" y="400158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36039" y="431194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27928" y="440375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12696" y="46615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61020" y="42733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97219" y="42034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316410" y="397113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344516" y="38529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08503" y="372554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53552" y="324805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400771" y="36299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993070" y="235522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54850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Sunny Lemon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25039" y="2948003"/>
              <a:ext cx="2184948" cy="1788688"/>
            </a:xfrm>
            <a:custGeom>
              <a:avLst/>
              <a:pathLst>
                <a:path w="2184948" h="1788688">
                  <a:moveTo>
                    <a:pt x="970684" y="0"/>
                  </a:moveTo>
                  <a:lnTo>
                    <a:pt x="1300050" y="41262"/>
                  </a:lnTo>
                  <a:lnTo>
                    <a:pt x="1723789" y="65337"/>
                  </a:lnTo>
                  <a:lnTo>
                    <a:pt x="2184948" y="286822"/>
                  </a:lnTo>
                  <a:lnTo>
                    <a:pt x="1924050" y="803111"/>
                  </a:lnTo>
                  <a:lnTo>
                    <a:pt x="1945295" y="1168755"/>
                  </a:lnTo>
                  <a:lnTo>
                    <a:pt x="1550010" y="1328940"/>
                  </a:lnTo>
                  <a:lnTo>
                    <a:pt x="1402559" y="1588956"/>
                  </a:lnTo>
                  <a:lnTo>
                    <a:pt x="1138406" y="1788688"/>
                  </a:lnTo>
                  <a:lnTo>
                    <a:pt x="815648" y="1720822"/>
                  </a:lnTo>
                  <a:lnTo>
                    <a:pt x="578896" y="1524213"/>
                  </a:lnTo>
                  <a:lnTo>
                    <a:pt x="547736" y="1210850"/>
                  </a:lnTo>
                  <a:lnTo>
                    <a:pt x="376933" y="1060391"/>
                  </a:lnTo>
                  <a:lnTo>
                    <a:pt x="423737" y="840772"/>
                  </a:lnTo>
                  <a:lnTo>
                    <a:pt x="0" y="408110"/>
                  </a:lnTo>
                  <a:lnTo>
                    <a:pt x="428257" y="296439"/>
                  </a:lnTo>
                  <a:lnTo>
                    <a:pt x="758687" y="344226"/>
                  </a:lnTo>
                  <a:lnTo>
                    <a:pt x="970684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9028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79937" y="294411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03676" y="296818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64836" y="318967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03937" y="37059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25182" y="407160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129897" y="42317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82446" y="449180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18293" y="46915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95535" y="462367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58783" y="44270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27623" y="411370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56820" y="396324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03624" y="37436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79887" y="331096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08144" y="319929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38574" y="324707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9028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Peanut Heaven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55291" y="2860685"/>
              <a:ext cx="1802808" cy="1771212"/>
            </a:xfrm>
            <a:custGeom>
              <a:avLst/>
              <a:pathLst>
                <a:path w="1802808" h="1771212">
                  <a:moveTo>
                    <a:pt x="940431" y="0"/>
                  </a:moveTo>
                  <a:lnTo>
                    <a:pt x="1242656" y="198640"/>
                  </a:lnTo>
                  <a:lnTo>
                    <a:pt x="1335110" y="545829"/>
                  </a:lnTo>
                  <a:lnTo>
                    <a:pt x="1740246" y="580511"/>
                  </a:lnTo>
                  <a:lnTo>
                    <a:pt x="1802808" y="898861"/>
                  </a:lnTo>
                  <a:lnTo>
                    <a:pt x="1793948" y="1221618"/>
                  </a:lnTo>
                  <a:lnTo>
                    <a:pt x="1723129" y="1569837"/>
                  </a:lnTo>
                  <a:lnTo>
                    <a:pt x="1410790" y="1738428"/>
                  </a:lnTo>
                  <a:lnTo>
                    <a:pt x="1086698" y="1761232"/>
                  </a:lnTo>
                  <a:lnTo>
                    <a:pt x="792298" y="1771212"/>
                  </a:lnTo>
                  <a:lnTo>
                    <a:pt x="450295" y="1770368"/>
                  </a:lnTo>
                  <a:lnTo>
                    <a:pt x="123703" y="1595536"/>
                  </a:lnTo>
                  <a:lnTo>
                    <a:pt x="0" y="1246347"/>
                  </a:lnTo>
                  <a:lnTo>
                    <a:pt x="319682" y="921251"/>
                  </a:lnTo>
                  <a:lnTo>
                    <a:pt x="380561" y="699989"/>
                  </a:lnTo>
                  <a:lnTo>
                    <a:pt x="727701" y="745418"/>
                  </a:lnTo>
                  <a:lnTo>
                    <a:pt x="707161" y="376631"/>
                  </a:lnTo>
                  <a:lnTo>
                    <a:pt x="940431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8155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52796" y="301417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45250" y="33613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350386" y="339604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12948" y="37143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04088" y="403715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33269" y="438537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20930" y="455396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96838" y="45767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02438" y="458674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60435" y="45859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33843" y="441107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10140" y="40618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29822" y="37367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990701" y="35155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337841" y="356095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17301" y="31921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8155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Butter Bar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58268" y="3060273"/>
              <a:ext cx="2046248" cy="1746281"/>
            </a:xfrm>
            <a:custGeom>
              <a:avLst/>
              <a:pathLst>
                <a:path w="2046248" h="1746281">
                  <a:moveTo>
                    <a:pt x="1237454" y="239032"/>
                  </a:moveTo>
                  <a:lnTo>
                    <a:pt x="1478427" y="157162"/>
                  </a:lnTo>
                  <a:lnTo>
                    <a:pt x="1612297" y="368001"/>
                  </a:lnTo>
                  <a:lnTo>
                    <a:pt x="1775512" y="511263"/>
                  </a:lnTo>
                  <a:lnTo>
                    <a:pt x="2046248" y="704238"/>
                  </a:lnTo>
                  <a:lnTo>
                    <a:pt x="2032378" y="1005359"/>
                  </a:lnTo>
                  <a:lnTo>
                    <a:pt x="1700105" y="1128561"/>
                  </a:lnTo>
                  <a:lnTo>
                    <a:pt x="1701934" y="1529344"/>
                  </a:lnTo>
                  <a:lnTo>
                    <a:pt x="1407042" y="1686399"/>
                  </a:lnTo>
                  <a:lnTo>
                    <a:pt x="1056673" y="1746281"/>
                  </a:lnTo>
                  <a:lnTo>
                    <a:pt x="817338" y="1457695"/>
                  </a:lnTo>
                  <a:lnTo>
                    <a:pt x="530110" y="1313346"/>
                  </a:lnTo>
                  <a:lnTo>
                    <a:pt x="230616" y="1065654"/>
                  </a:lnTo>
                  <a:lnTo>
                    <a:pt x="0" y="664517"/>
                  </a:lnTo>
                  <a:lnTo>
                    <a:pt x="774834" y="548826"/>
                  </a:lnTo>
                  <a:lnTo>
                    <a:pt x="902969" y="412271"/>
                  </a:lnTo>
                  <a:lnTo>
                    <a:pt x="935597" y="0"/>
                  </a:lnTo>
                  <a:lnTo>
                    <a:pt x="1237454" y="239032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325415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791544" y="31722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25414" y="33831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88628" y="35263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59365" y="371936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45495" y="40204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13222" y="41436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15051" y="45444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20159" y="470152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69789" y="47614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30455" y="447281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843227" y="432846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43733" y="408077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13116" y="36796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087951" y="35639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16086" y="342739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48713" y="301512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325415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Cravin’ Raisin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12337" y="2531033"/>
              <a:ext cx="2137687" cy="1915229"/>
            </a:xfrm>
            <a:custGeom>
              <a:avLst/>
              <a:pathLst>
                <a:path w="2137687" h="1915229">
                  <a:moveTo>
                    <a:pt x="1083385" y="217966"/>
                  </a:moveTo>
                  <a:lnTo>
                    <a:pt x="1590271" y="0"/>
                  </a:lnTo>
                  <a:lnTo>
                    <a:pt x="1857011" y="459797"/>
                  </a:lnTo>
                  <a:lnTo>
                    <a:pt x="2137687" y="783444"/>
                  </a:lnTo>
                  <a:lnTo>
                    <a:pt x="1730420" y="1248467"/>
                  </a:lnTo>
                  <a:lnTo>
                    <a:pt x="1999403" y="1569053"/>
                  </a:lnTo>
                  <a:lnTo>
                    <a:pt x="1529020" y="1644952"/>
                  </a:lnTo>
                  <a:lnTo>
                    <a:pt x="1411033" y="1837593"/>
                  </a:lnTo>
                  <a:lnTo>
                    <a:pt x="1196817" y="1915229"/>
                  </a:lnTo>
                  <a:lnTo>
                    <a:pt x="1036184" y="1560927"/>
                  </a:lnTo>
                  <a:lnTo>
                    <a:pt x="822015" y="1730551"/>
                  </a:lnTo>
                  <a:lnTo>
                    <a:pt x="701759" y="1596614"/>
                  </a:lnTo>
                  <a:lnTo>
                    <a:pt x="253305" y="1544602"/>
                  </a:lnTo>
                  <a:lnTo>
                    <a:pt x="433317" y="1248186"/>
                  </a:lnTo>
                  <a:lnTo>
                    <a:pt x="0" y="768962"/>
                  </a:lnTo>
                  <a:lnTo>
                    <a:pt x="623724" y="804200"/>
                  </a:lnTo>
                  <a:lnTo>
                    <a:pt x="831776" y="658945"/>
                  </a:lnTo>
                  <a:lnTo>
                    <a:pt x="1083385" y="217966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7038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57457" y="24858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24197" y="294567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04873" y="326932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197606" y="373434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66589" y="405493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96206" y="413083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78219" y="432347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64003" y="440111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503370" y="404680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89201" y="42164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68945" y="40824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20491" y="40304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900503" y="373406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67186" y="32548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90910" y="32900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98962" y="31448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7038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Oatmeal Bliss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23846" y="2460973"/>
              <a:ext cx="2063958" cy="2386500"/>
            </a:xfrm>
            <a:custGeom>
              <a:avLst/>
              <a:pathLst>
                <a:path w="2063958" h="2386500">
                  <a:moveTo>
                    <a:pt x="1171877" y="766244"/>
                  </a:moveTo>
                  <a:lnTo>
                    <a:pt x="1415784" y="748888"/>
                  </a:lnTo>
                  <a:lnTo>
                    <a:pt x="1600757" y="908025"/>
                  </a:lnTo>
                  <a:lnTo>
                    <a:pt x="1809002" y="1061233"/>
                  </a:lnTo>
                  <a:lnTo>
                    <a:pt x="2053462" y="1296793"/>
                  </a:lnTo>
                  <a:lnTo>
                    <a:pt x="1944339" y="1598268"/>
                  </a:lnTo>
                  <a:lnTo>
                    <a:pt x="2063958" y="2052152"/>
                  </a:lnTo>
                  <a:lnTo>
                    <a:pt x="1733101" y="2284892"/>
                  </a:lnTo>
                  <a:lnTo>
                    <a:pt x="1357509" y="2371530"/>
                  </a:lnTo>
                  <a:lnTo>
                    <a:pt x="983446" y="2386500"/>
                  </a:lnTo>
                  <a:lnTo>
                    <a:pt x="699914" y="2140730"/>
                  </a:lnTo>
                  <a:lnTo>
                    <a:pt x="220648" y="2096818"/>
                  </a:lnTo>
                  <a:lnTo>
                    <a:pt x="0" y="1711912"/>
                  </a:lnTo>
                  <a:lnTo>
                    <a:pt x="131565" y="1282085"/>
                  </a:lnTo>
                  <a:lnTo>
                    <a:pt x="661995" y="1124593"/>
                  </a:lnTo>
                  <a:lnTo>
                    <a:pt x="913318" y="1094858"/>
                  </a:lnTo>
                  <a:lnTo>
                    <a:pt x="637849" y="0"/>
                  </a:lnTo>
                  <a:lnTo>
                    <a:pt x="1171877" y="76624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31820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794478" y="316470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79451" y="332384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187696" y="347705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32157" y="371261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23034" y="40140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42652" y="446797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11795" y="470071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36204" y="47873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62140" y="480232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78608" y="455655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99343" y="45126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78694" y="41277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10260" y="369790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040689" y="354041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92012" y="351068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016543" y="241582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31820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Orange Crisp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15064" y="2791643"/>
              <a:ext cx="2012794" cy="1873189"/>
            </a:xfrm>
            <a:custGeom>
              <a:avLst/>
              <a:pathLst>
                <a:path w="2012794" h="1873189">
                  <a:moveTo>
                    <a:pt x="1080659" y="0"/>
                  </a:moveTo>
                  <a:lnTo>
                    <a:pt x="1450737" y="92532"/>
                  </a:lnTo>
                  <a:lnTo>
                    <a:pt x="1781778" y="278722"/>
                  </a:lnTo>
                  <a:lnTo>
                    <a:pt x="1688700" y="745045"/>
                  </a:lnTo>
                  <a:lnTo>
                    <a:pt x="2012794" y="961439"/>
                  </a:lnTo>
                  <a:lnTo>
                    <a:pt x="1908785" y="1283436"/>
                  </a:lnTo>
                  <a:lnTo>
                    <a:pt x="1736147" y="1542816"/>
                  </a:lnTo>
                  <a:lnTo>
                    <a:pt x="1508258" y="1738410"/>
                  </a:lnTo>
                  <a:lnTo>
                    <a:pt x="1234948" y="1873189"/>
                  </a:lnTo>
                  <a:lnTo>
                    <a:pt x="970958" y="1634659"/>
                  </a:lnTo>
                  <a:lnTo>
                    <a:pt x="629541" y="1776393"/>
                  </a:lnTo>
                  <a:lnTo>
                    <a:pt x="618008" y="1397191"/>
                  </a:lnTo>
                  <a:lnTo>
                    <a:pt x="351165" y="1255372"/>
                  </a:lnTo>
                  <a:lnTo>
                    <a:pt x="412392" y="985890"/>
                  </a:lnTo>
                  <a:lnTo>
                    <a:pt x="0" y="509709"/>
                  </a:lnTo>
                  <a:lnTo>
                    <a:pt x="652462" y="578105"/>
                  </a:lnTo>
                  <a:lnTo>
                    <a:pt x="887000" y="547924"/>
                  </a:lnTo>
                  <a:lnTo>
                    <a:pt x="1080659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74649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20649" y="283902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51691" y="302521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158612" y="349153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82706" y="370793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78698" y="402992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06060" y="428930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78170" y="44849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04861" y="46196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40871" y="43811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99454" y="45228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87921" y="41436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21078" y="400186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82305" y="37323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69912" y="325620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22375" y="33245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56913" y="32944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74649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451442" y="2627603"/>
              <a:ext cx="2330369" cy="2058188"/>
            </a:xfrm>
            <a:custGeom>
              <a:avLst/>
              <a:pathLst>
                <a:path w="2330369" h="2058188">
                  <a:moveTo>
                    <a:pt x="1144280" y="280802"/>
                  </a:moveTo>
                  <a:lnTo>
                    <a:pt x="1613755" y="0"/>
                  </a:lnTo>
                  <a:lnTo>
                    <a:pt x="2023929" y="246925"/>
                  </a:lnTo>
                  <a:lnTo>
                    <a:pt x="2330369" y="621252"/>
                  </a:lnTo>
                  <a:lnTo>
                    <a:pt x="1976327" y="1134753"/>
                  </a:lnTo>
                  <a:lnTo>
                    <a:pt x="2019282" y="1460813"/>
                  </a:lnTo>
                  <a:lnTo>
                    <a:pt x="1885655" y="1771714"/>
                  </a:lnTo>
                  <a:lnTo>
                    <a:pt x="1653123" y="2033664"/>
                  </a:lnTo>
                  <a:lnTo>
                    <a:pt x="1288495" y="1983336"/>
                  </a:lnTo>
                  <a:lnTo>
                    <a:pt x="986073" y="2058188"/>
                  </a:lnTo>
                  <a:lnTo>
                    <a:pt x="745009" y="1856698"/>
                  </a:lnTo>
                  <a:lnTo>
                    <a:pt x="787772" y="1481076"/>
                  </a:lnTo>
                  <a:lnTo>
                    <a:pt x="559318" y="1378290"/>
                  </a:lnTo>
                  <a:lnTo>
                    <a:pt x="450739" y="1147588"/>
                  </a:lnTo>
                  <a:lnTo>
                    <a:pt x="0" y="642070"/>
                  </a:lnTo>
                  <a:lnTo>
                    <a:pt x="850836" y="889961"/>
                  </a:lnTo>
                  <a:lnTo>
                    <a:pt x="960158" y="736580"/>
                  </a:lnTo>
                  <a:lnTo>
                    <a:pt x="1144280" y="280802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8632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20046" y="25824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30220" y="28293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36660" y="320370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82618" y="371720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25573" y="40432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91946" y="43541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59414" y="461611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94786" y="456578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92364" y="46406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51300" y="443915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94063" y="406352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65609" y="396074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857030" y="37300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06291" y="322452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57127" y="347241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66449" y="331903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8632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45943" y="2895537"/>
              <a:ext cx="2244861" cy="2296259"/>
            </a:xfrm>
            <a:custGeom>
              <a:avLst/>
              <a:pathLst>
                <a:path w="2244861" h="2296259">
                  <a:moveTo>
                    <a:pt x="949780" y="63635"/>
                  </a:moveTo>
                  <a:lnTo>
                    <a:pt x="1315457" y="0"/>
                  </a:lnTo>
                  <a:lnTo>
                    <a:pt x="1585234" y="246861"/>
                  </a:lnTo>
                  <a:lnTo>
                    <a:pt x="2114056" y="364180"/>
                  </a:lnTo>
                  <a:lnTo>
                    <a:pt x="2244861" y="823913"/>
                  </a:lnTo>
                  <a:lnTo>
                    <a:pt x="1655836" y="1144811"/>
                  </a:lnTo>
                  <a:lnTo>
                    <a:pt x="2012012" y="1746081"/>
                  </a:lnTo>
                  <a:lnTo>
                    <a:pt x="1655319" y="2083405"/>
                  </a:lnTo>
                  <a:lnTo>
                    <a:pt x="1202576" y="2296259"/>
                  </a:lnTo>
                  <a:lnTo>
                    <a:pt x="706499" y="2245359"/>
                  </a:lnTo>
                  <a:lnTo>
                    <a:pt x="359158" y="1897807"/>
                  </a:lnTo>
                  <a:lnTo>
                    <a:pt x="145206" y="1551507"/>
                  </a:lnTo>
                  <a:lnTo>
                    <a:pt x="347239" y="1115358"/>
                  </a:lnTo>
                  <a:lnTo>
                    <a:pt x="89425" y="864197"/>
                  </a:lnTo>
                  <a:lnTo>
                    <a:pt x="0" y="470986"/>
                  </a:lnTo>
                  <a:lnTo>
                    <a:pt x="109804" y="22511"/>
                  </a:lnTo>
                  <a:lnTo>
                    <a:pt x="622614" y="99409"/>
                  </a:lnTo>
                  <a:lnTo>
                    <a:pt x="949780" y="63635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91402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16248" y="28503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86025" y="309724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14847" y="321456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845653" y="36742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256627" y="39951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612803" y="45964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256110" y="49337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803367" y="51466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07290" y="50957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959950" y="47481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45997" y="44018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48031" y="396574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90216" y="37145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600791" y="332137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10596" y="28728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23406" y="29497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91402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40559" y="2586548"/>
              <a:ext cx="2296741" cy="2121200"/>
            </a:xfrm>
            <a:custGeom>
              <a:avLst/>
              <a:pathLst>
                <a:path w="2296741" h="2121200">
                  <a:moveTo>
                    <a:pt x="1255164" y="0"/>
                  </a:moveTo>
                  <a:lnTo>
                    <a:pt x="1716936" y="60937"/>
                  </a:lnTo>
                  <a:lnTo>
                    <a:pt x="2171749" y="247462"/>
                  </a:lnTo>
                  <a:lnTo>
                    <a:pt x="2296741" y="734265"/>
                  </a:lnTo>
                  <a:lnTo>
                    <a:pt x="2116529" y="1173092"/>
                  </a:lnTo>
                  <a:lnTo>
                    <a:pt x="2212197" y="1525208"/>
                  </a:lnTo>
                  <a:lnTo>
                    <a:pt x="1848264" y="1700797"/>
                  </a:lnTo>
                  <a:lnTo>
                    <a:pt x="1648020" y="1887395"/>
                  </a:lnTo>
                  <a:lnTo>
                    <a:pt x="1417475" y="2121200"/>
                  </a:lnTo>
                  <a:lnTo>
                    <a:pt x="1165426" y="1732964"/>
                  </a:lnTo>
                  <a:lnTo>
                    <a:pt x="996466" y="1670720"/>
                  </a:lnTo>
                  <a:lnTo>
                    <a:pt x="841128" y="1565574"/>
                  </a:lnTo>
                  <a:lnTo>
                    <a:pt x="931921" y="1344880"/>
                  </a:lnTo>
                  <a:lnTo>
                    <a:pt x="851778" y="1215530"/>
                  </a:lnTo>
                  <a:lnTo>
                    <a:pt x="0" y="627912"/>
                  </a:lnTo>
                  <a:lnTo>
                    <a:pt x="470594" y="392277"/>
                  </a:lnTo>
                  <a:lnTo>
                    <a:pt x="1043900" y="707575"/>
                  </a:lnTo>
                  <a:lnTo>
                    <a:pt x="1255164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5413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12344" y="260233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67157" y="278885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92148" y="327566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411937" y="371448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07604" y="406660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143671" y="424219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43428" y="442879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12883" y="46625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60833" y="427436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91874" y="42121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36536" y="410697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27328" y="388627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47185" y="375692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295407" y="316930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766001" y="293367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39307" y="324897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5413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711932" y="2796127"/>
              <a:ext cx="2325466" cy="2399661"/>
            </a:xfrm>
            <a:custGeom>
              <a:avLst/>
              <a:pathLst>
                <a:path w="2325466" h="2399661">
                  <a:moveTo>
                    <a:pt x="883790" y="153907"/>
                  </a:moveTo>
                  <a:lnTo>
                    <a:pt x="1287979" y="0"/>
                  </a:lnTo>
                  <a:lnTo>
                    <a:pt x="1599958" y="257731"/>
                  </a:lnTo>
                  <a:lnTo>
                    <a:pt x="2114415" y="430552"/>
                  </a:lnTo>
                  <a:lnTo>
                    <a:pt x="2325466" y="909739"/>
                  </a:lnTo>
                  <a:lnTo>
                    <a:pt x="2250004" y="1432052"/>
                  </a:lnTo>
                  <a:lnTo>
                    <a:pt x="1825296" y="1754322"/>
                  </a:lnTo>
                  <a:lnTo>
                    <a:pt x="1648659" y="2278635"/>
                  </a:lnTo>
                  <a:lnTo>
                    <a:pt x="1102818" y="2215025"/>
                  </a:lnTo>
                  <a:lnTo>
                    <a:pt x="630248" y="2399661"/>
                  </a:lnTo>
                  <a:lnTo>
                    <a:pt x="372275" y="1869456"/>
                  </a:lnTo>
                  <a:lnTo>
                    <a:pt x="45186" y="1676615"/>
                  </a:lnTo>
                  <a:lnTo>
                    <a:pt x="0" y="1294791"/>
                  </a:lnTo>
                  <a:lnTo>
                    <a:pt x="129590" y="973443"/>
                  </a:lnTo>
                  <a:lnTo>
                    <a:pt x="153050" y="679465"/>
                  </a:lnTo>
                  <a:lnTo>
                    <a:pt x="489111" y="610388"/>
                  </a:lnTo>
                  <a:lnTo>
                    <a:pt x="704436" y="580364"/>
                  </a:lnTo>
                  <a:lnTo>
                    <a:pt x="883790" y="153907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9048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54760" y="275097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66739" y="300870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81195" y="31815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92247" y="366071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916785" y="41830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492077" y="450529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315439" y="502961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69599" y="496600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297029" y="515063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39056" y="462043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11967" y="44275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66780" y="40457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796371" y="372441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19831" y="343044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55892" y="33613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71217" y="33313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9048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Happy Elf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24130" y="2800996"/>
              <a:ext cx="2054366" cy="1913738"/>
            </a:xfrm>
            <a:custGeom>
              <a:avLst/>
              <a:pathLst>
                <a:path w="2054366" h="1913738">
                  <a:moveTo>
                    <a:pt x="971593" y="63750"/>
                  </a:moveTo>
                  <a:lnTo>
                    <a:pt x="1346439" y="70871"/>
                  </a:lnTo>
                  <a:lnTo>
                    <a:pt x="1893651" y="27011"/>
                  </a:lnTo>
                  <a:lnTo>
                    <a:pt x="1938642" y="556928"/>
                  </a:lnTo>
                  <a:lnTo>
                    <a:pt x="2054366" y="938127"/>
                  </a:lnTo>
                  <a:lnTo>
                    <a:pt x="1952064" y="1317429"/>
                  </a:lnTo>
                  <a:lnTo>
                    <a:pt x="1639235" y="1542641"/>
                  </a:lnTo>
                  <a:lnTo>
                    <a:pt x="1451039" y="1812792"/>
                  </a:lnTo>
                  <a:lnTo>
                    <a:pt x="1122151" y="1843876"/>
                  </a:lnTo>
                  <a:lnTo>
                    <a:pt x="807975" y="1913738"/>
                  </a:lnTo>
                  <a:lnTo>
                    <a:pt x="481992" y="1829194"/>
                  </a:lnTo>
                  <a:lnTo>
                    <a:pt x="484635" y="1406194"/>
                  </a:lnTo>
                  <a:lnTo>
                    <a:pt x="406162" y="1199340"/>
                  </a:lnTo>
                  <a:lnTo>
                    <a:pt x="700647" y="1013354"/>
                  </a:lnTo>
                  <a:lnTo>
                    <a:pt x="0" y="554665"/>
                  </a:lnTo>
                  <a:lnTo>
                    <a:pt x="24910" y="0"/>
                  </a:lnTo>
                  <a:lnTo>
                    <a:pt x="801408" y="599164"/>
                  </a:lnTo>
                  <a:lnTo>
                    <a:pt x="971593" y="6375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8195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25418" y="28267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72629" y="278285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17620" y="331277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33344" y="369397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31042" y="407327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18214" y="429848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30017" y="456863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01129" y="459972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86953" y="46695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60970" y="45850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63613" y="41620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985140" y="39551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279625" y="37691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78978" y="331051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603889" y="27558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80387" y="335500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8195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Prototype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31424" y="2655590"/>
              <a:ext cx="2306738" cy="1991278"/>
            </a:xfrm>
            <a:custGeom>
              <a:avLst/>
              <a:pathLst>
                <a:path w="2306738" h="1991278">
                  <a:moveTo>
                    <a:pt x="1064299" y="0"/>
                  </a:moveTo>
                  <a:lnTo>
                    <a:pt x="1497096" y="66689"/>
                  </a:lnTo>
                  <a:lnTo>
                    <a:pt x="1993197" y="164914"/>
                  </a:lnTo>
                  <a:lnTo>
                    <a:pt x="2306738" y="565206"/>
                  </a:lnTo>
                  <a:lnTo>
                    <a:pt x="1856917" y="1110420"/>
                  </a:lnTo>
                  <a:lnTo>
                    <a:pt x="1884613" y="1417267"/>
                  </a:lnTo>
                  <a:lnTo>
                    <a:pt x="1830791" y="1762695"/>
                  </a:lnTo>
                  <a:lnTo>
                    <a:pt x="1235873" y="1460969"/>
                  </a:lnTo>
                  <a:lnTo>
                    <a:pt x="1215230" y="1991278"/>
                  </a:lnTo>
                  <a:lnTo>
                    <a:pt x="968404" y="1696858"/>
                  </a:lnTo>
                  <a:lnTo>
                    <a:pt x="865999" y="1504131"/>
                  </a:lnTo>
                  <a:lnTo>
                    <a:pt x="700498" y="1458596"/>
                  </a:lnTo>
                  <a:lnTo>
                    <a:pt x="726407" y="1280005"/>
                  </a:lnTo>
                  <a:lnTo>
                    <a:pt x="565879" y="1137682"/>
                  </a:lnTo>
                  <a:lnTo>
                    <a:pt x="0" y="653909"/>
                  </a:lnTo>
                  <a:lnTo>
                    <a:pt x="590273" y="663886"/>
                  </a:lnTo>
                  <a:lnTo>
                    <a:pt x="854502" y="642320"/>
                  </a:lnTo>
                  <a:lnTo>
                    <a:pt x="1064299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61043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83368" y="26771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79469" y="277535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793011" y="31756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343189" y="372085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70885" y="402770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17064" y="437313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722145" y="407140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01502" y="460171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54677" y="43072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352272" y="411457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86771" y="406903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212680" y="38904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52152" y="374812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86272" y="32643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076546" y="327432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40775" y="325275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61043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Happy Elf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346012" y="2642391"/>
              <a:ext cx="2314918" cy="1760766"/>
            </a:xfrm>
            <a:custGeom>
              <a:avLst/>
              <a:pathLst>
                <a:path w="2314918" h="1760766">
                  <a:moveTo>
                    <a:pt x="1249710" y="0"/>
                  </a:moveTo>
                  <a:lnTo>
                    <a:pt x="1697179" y="42018"/>
                  </a:lnTo>
                  <a:lnTo>
                    <a:pt x="1910473" y="472244"/>
                  </a:lnTo>
                  <a:lnTo>
                    <a:pt x="2314918" y="666656"/>
                  </a:lnTo>
                  <a:lnTo>
                    <a:pt x="1913932" y="1135517"/>
                  </a:lnTo>
                  <a:lnTo>
                    <a:pt x="2059282" y="1427409"/>
                  </a:lnTo>
                  <a:lnTo>
                    <a:pt x="1796626" y="1610078"/>
                  </a:lnTo>
                  <a:lnTo>
                    <a:pt x="1598738" y="1760766"/>
                  </a:lnTo>
                  <a:lnTo>
                    <a:pt x="1344672" y="1705067"/>
                  </a:lnTo>
                  <a:lnTo>
                    <a:pt x="1159413" y="1680116"/>
                  </a:lnTo>
                  <a:lnTo>
                    <a:pt x="987806" y="1620057"/>
                  </a:lnTo>
                  <a:lnTo>
                    <a:pt x="882669" y="1474243"/>
                  </a:lnTo>
                  <a:lnTo>
                    <a:pt x="549514" y="1396289"/>
                  </a:lnTo>
                  <a:lnTo>
                    <a:pt x="830148" y="1158188"/>
                  </a:lnTo>
                  <a:lnTo>
                    <a:pt x="0" y="574784"/>
                  </a:lnTo>
                  <a:lnTo>
                    <a:pt x="821514" y="727358"/>
                  </a:lnTo>
                  <a:lnTo>
                    <a:pt x="1020475" y="605340"/>
                  </a:lnTo>
                  <a:lnTo>
                    <a:pt x="124971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5972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98039" y="263925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11334" y="30694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15779" y="32638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214793" y="373275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60143" y="402464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097487" y="420731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899599" y="435800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45533" y="430230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60274" y="427735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288667" y="421729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183530" y="40714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50374" y="399352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31009" y="37554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300860" y="317202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22375" y="33245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21335" y="320258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5972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Sugar Farms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98884" y="3125599"/>
              <a:ext cx="1864027" cy="1730856"/>
            </a:xfrm>
            <a:custGeom>
              <a:avLst/>
              <a:pathLst>
                <a:path w="1864027" h="1730856">
                  <a:moveTo>
                    <a:pt x="996838" y="62020"/>
                  </a:moveTo>
                  <a:lnTo>
                    <a:pt x="1273388" y="0"/>
                  </a:lnTo>
                  <a:lnTo>
                    <a:pt x="1349108" y="327436"/>
                  </a:lnTo>
                  <a:lnTo>
                    <a:pt x="1580340" y="423308"/>
                  </a:lnTo>
                  <a:lnTo>
                    <a:pt x="1728797" y="646032"/>
                  </a:lnTo>
                  <a:lnTo>
                    <a:pt x="1864027" y="960594"/>
                  </a:lnTo>
                  <a:lnTo>
                    <a:pt x="1376033" y="1000212"/>
                  </a:lnTo>
                  <a:lnTo>
                    <a:pt x="1572494" y="1643573"/>
                  </a:lnTo>
                  <a:lnTo>
                    <a:pt x="1130792" y="1430447"/>
                  </a:lnTo>
                  <a:lnTo>
                    <a:pt x="806728" y="1730856"/>
                  </a:lnTo>
                  <a:lnTo>
                    <a:pt x="491202" y="1530488"/>
                  </a:lnTo>
                  <a:lnTo>
                    <a:pt x="166336" y="1341023"/>
                  </a:lnTo>
                  <a:lnTo>
                    <a:pt x="109141" y="966429"/>
                  </a:lnTo>
                  <a:lnTo>
                    <a:pt x="0" y="621487"/>
                  </a:lnTo>
                  <a:lnTo>
                    <a:pt x="657826" y="545049"/>
                  </a:lnTo>
                  <a:lnTo>
                    <a:pt x="686293" y="373206"/>
                  </a:lnTo>
                  <a:lnTo>
                    <a:pt x="782640" y="160949"/>
                  </a:lnTo>
                  <a:lnTo>
                    <a:pt x="996838" y="6202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314246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27121" y="30804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902841" y="34078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134072" y="350375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282530" y="372648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17760" y="404104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929766" y="408066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126227" y="472402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84525" y="451089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60461" y="481130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44935" y="461093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20069" y="442147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662874" y="40468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553732" y="370193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11559" y="36254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240026" y="34536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36373" y="324139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314246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Sugar Farms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45070" y="2686945"/>
              <a:ext cx="2140503" cy="2247357"/>
            </a:xfrm>
            <a:custGeom>
              <a:avLst/>
              <a:pathLst>
                <a:path w="2140503" h="2247357">
                  <a:moveTo>
                    <a:pt x="1050653" y="342283"/>
                  </a:moveTo>
                  <a:lnTo>
                    <a:pt x="1318767" y="460429"/>
                  </a:lnTo>
                  <a:lnTo>
                    <a:pt x="1566403" y="586760"/>
                  </a:lnTo>
                  <a:lnTo>
                    <a:pt x="1519635" y="918986"/>
                  </a:lnTo>
                  <a:lnTo>
                    <a:pt x="2140503" y="1051522"/>
                  </a:lnTo>
                  <a:lnTo>
                    <a:pt x="1934444" y="1403972"/>
                  </a:lnTo>
                  <a:lnTo>
                    <a:pt x="1814715" y="1729504"/>
                  </a:lnTo>
                  <a:lnTo>
                    <a:pt x="1594239" y="2030432"/>
                  </a:lnTo>
                  <a:lnTo>
                    <a:pt x="1255315" y="2247357"/>
                  </a:lnTo>
                  <a:lnTo>
                    <a:pt x="858304" y="2181487"/>
                  </a:lnTo>
                  <a:lnTo>
                    <a:pt x="391081" y="2217757"/>
                  </a:lnTo>
                  <a:lnTo>
                    <a:pt x="34605" y="1919796"/>
                  </a:lnTo>
                  <a:lnTo>
                    <a:pt x="98503" y="1423422"/>
                  </a:lnTo>
                  <a:lnTo>
                    <a:pt x="108408" y="1065200"/>
                  </a:lnTo>
                  <a:lnTo>
                    <a:pt x="773444" y="1014478"/>
                  </a:lnTo>
                  <a:lnTo>
                    <a:pt x="0" y="0"/>
                  </a:lnTo>
                  <a:lnTo>
                    <a:pt x="912011" y="794636"/>
                  </a:lnTo>
                  <a:lnTo>
                    <a:pt x="1050653" y="342283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9840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18685" y="31022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066322" y="32285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019554" y="356078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40421" y="36933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34362" y="40457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14633" y="437129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94157" y="467222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55233" y="48891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58222" y="48232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890999" y="48595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534523" y="45615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598421" y="406521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08326" y="370699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273363" y="365627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499918" y="264179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11929" y="343643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9840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Chocolate Island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63235" y="2716208"/>
              <a:ext cx="2057634" cy="2034455"/>
            </a:xfrm>
            <a:custGeom>
              <a:avLst/>
              <a:pathLst>
                <a:path w="2057634" h="2034455">
                  <a:moveTo>
                    <a:pt x="1032488" y="178997"/>
                  </a:moveTo>
                  <a:lnTo>
                    <a:pt x="1463451" y="10804"/>
                  </a:lnTo>
                  <a:lnTo>
                    <a:pt x="1898456" y="173326"/>
                  </a:lnTo>
                  <a:lnTo>
                    <a:pt x="2021350" y="630854"/>
                  </a:lnTo>
                  <a:lnTo>
                    <a:pt x="2057634" y="1028255"/>
                  </a:lnTo>
                  <a:lnTo>
                    <a:pt x="1972919" y="1390824"/>
                  </a:lnTo>
                  <a:lnTo>
                    <a:pt x="1846785" y="1738177"/>
                  </a:lnTo>
                  <a:lnTo>
                    <a:pt x="1580349" y="2008075"/>
                  </a:lnTo>
                  <a:lnTo>
                    <a:pt x="1202822" y="2034455"/>
                  </a:lnTo>
                  <a:lnTo>
                    <a:pt x="872601" y="1978565"/>
                  </a:lnTo>
                  <a:lnTo>
                    <a:pt x="652993" y="1736153"/>
                  </a:lnTo>
                  <a:lnTo>
                    <a:pt x="440198" y="1570525"/>
                  </a:lnTo>
                  <a:lnTo>
                    <a:pt x="358658" y="1314970"/>
                  </a:lnTo>
                  <a:lnTo>
                    <a:pt x="499695" y="1073878"/>
                  </a:lnTo>
                  <a:lnTo>
                    <a:pt x="0" y="609130"/>
                  </a:lnTo>
                  <a:lnTo>
                    <a:pt x="8511" y="0"/>
                  </a:lnTo>
                  <a:lnTo>
                    <a:pt x="926489" y="849634"/>
                  </a:lnTo>
                  <a:lnTo>
                    <a:pt x="1032488" y="178997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8500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81534" y="268186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416539" y="284438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539433" y="330191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75718" y="369931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91003" y="406188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64868" y="440923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98433" y="467913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720905" y="470551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90685" y="464962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71077" y="440721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958281" y="42415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76742" y="39860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017778" y="374493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518083" y="328018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26594" y="267105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444573" y="35206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8500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Chocolate Island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542330" y="2552027"/>
              <a:ext cx="2195855" cy="1909206"/>
            </a:xfrm>
            <a:custGeom>
              <a:avLst/>
              <a:pathLst>
                <a:path w="2195855" h="1909206">
                  <a:moveTo>
                    <a:pt x="1053392" y="0"/>
                  </a:moveTo>
                  <a:lnTo>
                    <a:pt x="1526168" y="67055"/>
                  </a:lnTo>
                  <a:lnTo>
                    <a:pt x="1774348" y="496579"/>
                  </a:lnTo>
                  <a:lnTo>
                    <a:pt x="2195855" y="718551"/>
                  </a:lnTo>
                  <a:lnTo>
                    <a:pt x="2003725" y="1199369"/>
                  </a:lnTo>
                  <a:lnTo>
                    <a:pt x="1924488" y="1535278"/>
                  </a:lnTo>
                  <a:lnTo>
                    <a:pt x="1781803" y="1837501"/>
                  </a:lnTo>
                  <a:lnTo>
                    <a:pt x="1410972" y="1864941"/>
                  </a:lnTo>
                  <a:lnTo>
                    <a:pt x="1167757" y="1899226"/>
                  </a:lnTo>
                  <a:lnTo>
                    <a:pt x="937162" y="1909206"/>
                  </a:lnTo>
                  <a:lnTo>
                    <a:pt x="673898" y="1900334"/>
                  </a:lnTo>
                  <a:lnTo>
                    <a:pt x="542937" y="1672908"/>
                  </a:lnTo>
                  <a:lnTo>
                    <a:pt x="396164" y="1474428"/>
                  </a:lnTo>
                  <a:lnTo>
                    <a:pt x="610577" y="1246397"/>
                  </a:lnTo>
                  <a:lnTo>
                    <a:pt x="0" y="762903"/>
                  </a:lnTo>
                  <a:lnTo>
                    <a:pt x="482236" y="660902"/>
                  </a:lnTo>
                  <a:lnTo>
                    <a:pt x="766205" y="546116"/>
                  </a:lnTo>
                  <a:lnTo>
                    <a:pt x="1053392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250687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5023347" y="257393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71527" y="30034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93034" y="322542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00904" y="370624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421667" y="40421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278982" y="434437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908151" y="437181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64936" y="44061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434341" y="441608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171077" y="440721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4040116" y="417978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893343" y="398130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107756" y="375327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497179" y="326977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979415" y="3167777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263385" y="305299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250687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Oatmeal Raisin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772927" y="1600200"/>
              <a:ext cx="5598144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8478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915268" y="1695094"/>
              <a:ext cx="5360909" cy="42887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3479193" y="5609061"/>
              <a:ext cx="773250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Hardness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2578127" y="5325141"/>
              <a:ext cx="1034117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Fracturability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2442249" y="4862609"/>
              <a:ext cx="662622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Dryness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1884795" y="4248025"/>
              <a:ext cx="914049" cy="16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Roughness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932163" y="3600299"/>
              <a:ext cx="80333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Bitterness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2190273" y="2937655"/>
              <a:ext cx="733109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Saltiness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523561" y="2389768"/>
              <a:ext cx="81356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Chocolate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3449051" y="2028340"/>
              <a:ext cx="471801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Citrus</a:t>
              </a:r>
            </a:p>
          </p:txBody>
        </p:sp>
        <p:sp>
          <p:nvSpPr>
            <p:cNvPr id="14" name="pl14"/>
            <p:cNvSpPr/>
            <p:nvPr/>
          </p:nvSpPr>
          <p:spPr>
            <a:xfrm>
              <a:off x="4392666" y="3636395"/>
              <a:ext cx="406121" cy="406125"/>
            </a:xfrm>
            <a:custGeom>
              <a:avLst/>
              <a:pathLst>
                <a:path w="406121" h="406125">
                  <a:moveTo>
                    <a:pt x="406121" y="203062"/>
                  </a:moveTo>
                  <a:lnTo>
                    <a:pt x="406090" y="199508"/>
                  </a:lnTo>
                  <a:lnTo>
                    <a:pt x="405997" y="195956"/>
                  </a:lnTo>
                  <a:lnTo>
                    <a:pt x="405841" y="192405"/>
                  </a:lnTo>
                  <a:lnTo>
                    <a:pt x="405624" y="188858"/>
                  </a:lnTo>
                  <a:lnTo>
                    <a:pt x="405344" y="185315"/>
                  </a:lnTo>
                  <a:lnTo>
                    <a:pt x="405003" y="181777"/>
                  </a:lnTo>
                  <a:lnTo>
                    <a:pt x="404599" y="178246"/>
                  </a:lnTo>
                  <a:lnTo>
                    <a:pt x="404134" y="174723"/>
                  </a:lnTo>
                  <a:lnTo>
                    <a:pt x="403607" y="171208"/>
                  </a:lnTo>
                  <a:lnTo>
                    <a:pt x="403019" y="167703"/>
                  </a:lnTo>
                  <a:lnTo>
                    <a:pt x="402370" y="164209"/>
                  </a:lnTo>
                  <a:lnTo>
                    <a:pt x="401659" y="160727"/>
                  </a:lnTo>
                  <a:lnTo>
                    <a:pt x="400888" y="157258"/>
                  </a:lnTo>
                  <a:lnTo>
                    <a:pt x="400056" y="153802"/>
                  </a:lnTo>
                  <a:lnTo>
                    <a:pt x="399164" y="150362"/>
                  </a:lnTo>
                  <a:lnTo>
                    <a:pt x="398211" y="146938"/>
                  </a:lnTo>
                  <a:lnTo>
                    <a:pt x="397199" y="143531"/>
                  </a:lnTo>
                  <a:lnTo>
                    <a:pt x="396128" y="140143"/>
                  </a:lnTo>
                  <a:lnTo>
                    <a:pt x="394997" y="136774"/>
                  </a:lnTo>
                  <a:lnTo>
                    <a:pt x="393807" y="133425"/>
                  </a:lnTo>
                  <a:lnTo>
                    <a:pt x="392559" y="130097"/>
                  </a:lnTo>
                  <a:lnTo>
                    <a:pt x="391253" y="126792"/>
                  </a:lnTo>
                  <a:lnTo>
                    <a:pt x="389890" y="123510"/>
                  </a:lnTo>
                  <a:lnTo>
                    <a:pt x="388469" y="120252"/>
                  </a:lnTo>
                  <a:lnTo>
                    <a:pt x="386991" y="117020"/>
                  </a:lnTo>
                  <a:lnTo>
                    <a:pt x="385457" y="113814"/>
                  </a:lnTo>
                  <a:lnTo>
                    <a:pt x="383867" y="110635"/>
                  </a:lnTo>
                  <a:lnTo>
                    <a:pt x="382222" y="107485"/>
                  </a:lnTo>
                  <a:lnTo>
                    <a:pt x="380522" y="104364"/>
                  </a:lnTo>
                  <a:lnTo>
                    <a:pt x="378767" y="101274"/>
                  </a:lnTo>
                  <a:lnTo>
                    <a:pt x="376959" y="98214"/>
                  </a:lnTo>
                  <a:lnTo>
                    <a:pt x="375098" y="95187"/>
                  </a:lnTo>
                  <a:lnTo>
                    <a:pt x="373183" y="92192"/>
                  </a:lnTo>
                  <a:lnTo>
                    <a:pt x="371217" y="89232"/>
                  </a:lnTo>
                  <a:lnTo>
                    <a:pt x="369199" y="86306"/>
                  </a:lnTo>
                  <a:lnTo>
                    <a:pt x="367130" y="83416"/>
                  </a:lnTo>
                  <a:lnTo>
                    <a:pt x="365011" y="80563"/>
                  </a:lnTo>
                  <a:lnTo>
                    <a:pt x="362842" y="77748"/>
                  </a:lnTo>
                  <a:lnTo>
                    <a:pt x="360625" y="74971"/>
                  </a:lnTo>
                  <a:lnTo>
                    <a:pt x="358359" y="72233"/>
                  </a:lnTo>
                  <a:lnTo>
                    <a:pt x="356046" y="69535"/>
                  </a:lnTo>
                  <a:lnTo>
                    <a:pt x="353685" y="66878"/>
                  </a:lnTo>
                  <a:lnTo>
                    <a:pt x="351279" y="64262"/>
                  </a:lnTo>
                  <a:lnTo>
                    <a:pt x="348827" y="61690"/>
                  </a:lnTo>
                  <a:lnTo>
                    <a:pt x="346330" y="59160"/>
                  </a:lnTo>
                  <a:lnTo>
                    <a:pt x="343790" y="56675"/>
                  </a:lnTo>
                  <a:lnTo>
                    <a:pt x="341207" y="54234"/>
                  </a:lnTo>
                  <a:lnTo>
                    <a:pt x="338581" y="51839"/>
                  </a:lnTo>
                  <a:lnTo>
                    <a:pt x="335913" y="49490"/>
                  </a:lnTo>
                  <a:lnTo>
                    <a:pt x="333205" y="47189"/>
                  </a:lnTo>
                  <a:lnTo>
                    <a:pt x="330458" y="44935"/>
                  </a:lnTo>
                  <a:lnTo>
                    <a:pt x="327671" y="42730"/>
                  </a:lnTo>
                  <a:lnTo>
                    <a:pt x="324846" y="40573"/>
                  </a:lnTo>
                  <a:lnTo>
                    <a:pt x="321983" y="38467"/>
                  </a:lnTo>
                  <a:lnTo>
                    <a:pt x="319084" y="36411"/>
                  </a:lnTo>
                  <a:lnTo>
                    <a:pt x="316150" y="34405"/>
                  </a:lnTo>
                  <a:lnTo>
                    <a:pt x="313181" y="32452"/>
                  </a:lnTo>
                  <a:lnTo>
                    <a:pt x="310178" y="30551"/>
                  </a:lnTo>
                  <a:lnTo>
                    <a:pt x="307143" y="28703"/>
                  </a:lnTo>
                  <a:lnTo>
                    <a:pt x="304075" y="26908"/>
                  </a:lnTo>
                  <a:lnTo>
                    <a:pt x="300977" y="25167"/>
                  </a:lnTo>
                  <a:lnTo>
                    <a:pt x="297849" y="23480"/>
                  </a:lnTo>
                  <a:lnTo>
                    <a:pt x="294691" y="21849"/>
                  </a:lnTo>
                  <a:lnTo>
                    <a:pt x="291506" y="20273"/>
                  </a:lnTo>
                  <a:lnTo>
                    <a:pt x="288293" y="18753"/>
                  </a:lnTo>
                  <a:lnTo>
                    <a:pt x="285055" y="17289"/>
                  </a:lnTo>
                  <a:lnTo>
                    <a:pt x="281791" y="15883"/>
                  </a:lnTo>
                  <a:lnTo>
                    <a:pt x="278503" y="14533"/>
                  </a:lnTo>
                  <a:lnTo>
                    <a:pt x="275192" y="13242"/>
                  </a:lnTo>
                  <a:lnTo>
                    <a:pt x="271859" y="12009"/>
                  </a:lnTo>
                  <a:lnTo>
                    <a:pt x="268505" y="10834"/>
                  </a:lnTo>
                  <a:lnTo>
                    <a:pt x="265131" y="9718"/>
                  </a:lnTo>
                  <a:lnTo>
                    <a:pt x="261737" y="8661"/>
                  </a:lnTo>
                  <a:lnTo>
                    <a:pt x="258326" y="7664"/>
                  </a:lnTo>
                  <a:lnTo>
                    <a:pt x="254898" y="6726"/>
                  </a:lnTo>
                  <a:lnTo>
                    <a:pt x="251454" y="5849"/>
                  </a:lnTo>
                  <a:lnTo>
                    <a:pt x="247995" y="5032"/>
                  </a:lnTo>
                  <a:lnTo>
                    <a:pt x="244523" y="4276"/>
                  </a:lnTo>
                  <a:lnTo>
                    <a:pt x="241037" y="3581"/>
                  </a:lnTo>
                  <a:lnTo>
                    <a:pt x="237540" y="2947"/>
                  </a:lnTo>
                  <a:lnTo>
                    <a:pt x="234033" y="2374"/>
                  </a:lnTo>
                  <a:lnTo>
                    <a:pt x="230516" y="1863"/>
                  </a:lnTo>
                  <a:lnTo>
                    <a:pt x="226990" y="1413"/>
                  </a:lnTo>
                  <a:lnTo>
                    <a:pt x="223458" y="1025"/>
                  </a:lnTo>
                  <a:lnTo>
                    <a:pt x="219919" y="699"/>
                  </a:lnTo>
                  <a:lnTo>
                    <a:pt x="216374" y="435"/>
                  </a:lnTo>
                  <a:lnTo>
                    <a:pt x="212826" y="233"/>
                  </a:lnTo>
                  <a:lnTo>
                    <a:pt x="209275" y="93"/>
                  </a:lnTo>
                  <a:lnTo>
                    <a:pt x="205722" y="15"/>
                  </a:lnTo>
                  <a:lnTo>
                    <a:pt x="202168" y="0"/>
                  </a:lnTo>
                  <a:lnTo>
                    <a:pt x="198614" y="46"/>
                  </a:lnTo>
                  <a:lnTo>
                    <a:pt x="195062" y="155"/>
                  </a:lnTo>
                  <a:lnTo>
                    <a:pt x="191512" y="326"/>
                  </a:lnTo>
                  <a:lnTo>
                    <a:pt x="187966" y="559"/>
                  </a:lnTo>
                  <a:lnTo>
                    <a:pt x="184424" y="854"/>
                  </a:lnTo>
                  <a:lnTo>
                    <a:pt x="180888" y="1211"/>
                  </a:lnTo>
                  <a:lnTo>
                    <a:pt x="177359" y="1630"/>
                  </a:lnTo>
                  <a:lnTo>
                    <a:pt x="173838" y="2111"/>
                  </a:lnTo>
                  <a:lnTo>
                    <a:pt x="170325" y="2653"/>
                  </a:lnTo>
                  <a:lnTo>
                    <a:pt x="166823" y="3256"/>
                  </a:lnTo>
                  <a:lnTo>
                    <a:pt x="163332" y="3921"/>
                  </a:lnTo>
                  <a:lnTo>
                    <a:pt x="159852" y="4647"/>
                  </a:lnTo>
                  <a:lnTo>
                    <a:pt x="156387" y="5433"/>
                  </a:lnTo>
                  <a:lnTo>
                    <a:pt x="152935" y="6280"/>
                  </a:lnTo>
                  <a:lnTo>
                    <a:pt x="149499" y="7188"/>
                  </a:lnTo>
                  <a:lnTo>
                    <a:pt x="146079" y="8155"/>
                  </a:lnTo>
                  <a:lnTo>
                    <a:pt x="142677" y="9182"/>
                  </a:lnTo>
                  <a:lnTo>
                    <a:pt x="139293" y="10268"/>
                  </a:lnTo>
                  <a:lnTo>
                    <a:pt x="135929" y="11414"/>
                  </a:lnTo>
                  <a:lnTo>
                    <a:pt x="132585" y="12618"/>
                  </a:lnTo>
                  <a:lnTo>
                    <a:pt x="129263" y="13880"/>
                  </a:lnTo>
                  <a:lnTo>
                    <a:pt x="125963" y="15201"/>
                  </a:lnTo>
                  <a:lnTo>
                    <a:pt x="122687" y="16579"/>
                  </a:lnTo>
                  <a:lnTo>
                    <a:pt x="119436" y="18014"/>
                  </a:lnTo>
                  <a:lnTo>
                    <a:pt x="116210" y="19506"/>
                  </a:lnTo>
                  <a:lnTo>
                    <a:pt x="113011" y="21054"/>
                  </a:lnTo>
                  <a:lnTo>
                    <a:pt x="109839" y="22658"/>
                  </a:lnTo>
                  <a:lnTo>
                    <a:pt x="106696" y="24317"/>
                  </a:lnTo>
                  <a:lnTo>
                    <a:pt x="103583" y="26030"/>
                  </a:lnTo>
                  <a:lnTo>
                    <a:pt x="100500" y="27798"/>
                  </a:lnTo>
                  <a:lnTo>
                    <a:pt x="97448" y="29620"/>
                  </a:lnTo>
                  <a:lnTo>
                    <a:pt x="94429" y="31495"/>
                  </a:lnTo>
                  <a:lnTo>
                    <a:pt x="91443" y="33422"/>
                  </a:lnTo>
                  <a:lnTo>
                    <a:pt x="88491" y="35402"/>
                  </a:lnTo>
                  <a:lnTo>
                    <a:pt x="85575" y="37432"/>
                  </a:lnTo>
                  <a:lnTo>
                    <a:pt x="82694" y="39514"/>
                  </a:lnTo>
                  <a:lnTo>
                    <a:pt x="79850" y="41645"/>
                  </a:lnTo>
                  <a:lnTo>
                    <a:pt x="77044" y="43826"/>
                  </a:lnTo>
                  <a:lnTo>
                    <a:pt x="74276" y="46056"/>
                  </a:lnTo>
                  <a:lnTo>
                    <a:pt x="71548" y="48334"/>
                  </a:lnTo>
                  <a:lnTo>
                    <a:pt x="68861" y="50659"/>
                  </a:lnTo>
                  <a:lnTo>
                    <a:pt x="66214" y="53031"/>
                  </a:lnTo>
                  <a:lnTo>
                    <a:pt x="63609" y="55449"/>
                  </a:lnTo>
                  <a:lnTo>
                    <a:pt x="61047" y="57912"/>
                  </a:lnTo>
                  <a:lnTo>
                    <a:pt x="58529" y="60419"/>
                  </a:lnTo>
                  <a:lnTo>
                    <a:pt x="56054" y="62971"/>
                  </a:lnTo>
                  <a:lnTo>
                    <a:pt x="53625" y="65565"/>
                  </a:lnTo>
                  <a:lnTo>
                    <a:pt x="51242" y="68201"/>
                  </a:lnTo>
                  <a:lnTo>
                    <a:pt x="48905" y="70879"/>
                  </a:lnTo>
                  <a:lnTo>
                    <a:pt x="46615" y="73597"/>
                  </a:lnTo>
                  <a:lnTo>
                    <a:pt x="44373" y="76354"/>
                  </a:lnTo>
                  <a:lnTo>
                    <a:pt x="42180" y="79151"/>
                  </a:lnTo>
                  <a:lnTo>
                    <a:pt x="40036" y="81985"/>
                  </a:lnTo>
                  <a:lnTo>
                    <a:pt x="37942" y="84857"/>
                  </a:lnTo>
                  <a:lnTo>
                    <a:pt x="35899" y="87765"/>
                  </a:lnTo>
                  <a:lnTo>
                    <a:pt x="33906" y="90708"/>
                  </a:lnTo>
                  <a:lnTo>
                    <a:pt x="31966" y="93685"/>
                  </a:lnTo>
                  <a:lnTo>
                    <a:pt x="30078" y="96696"/>
                  </a:lnTo>
                  <a:lnTo>
                    <a:pt x="28243" y="99740"/>
                  </a:lnTo>
                  <a:lnTo>
                    <a:pt x="26462" y="102815"/>
                  </a:lnTo>
                  <a:lnTo>
                    <a:pt x="24734" y="105921"/>
                  </a:lnTo>
                  <a:lnTo>
                    <a:pt x="23061" y="109057"/>
                  </a:lnTo>
                  <a:lnTo>
                    <a:pt x="21444" y="112221"/>
                  </a:lnTo>
                  <a:lnTo>
                    <a:pt x="19882" y="115414"/>
                  </a:lnTo>
                  <a:lnTo>
                    <a:pt x="18376" y="118633"/>
                  </a:lnTo>
                  <a:lnTo>
                    <a:pt x="16927" y="121878"/>
                  </a:lnTo>
                  <a:lnTo>
                    <a:pt x="15534" y="125148"/>
                  </a:lnTo>
                  <a:lnTo>
                    <a:pt x="14199" y="128441"/>
                  </a:lnTo>
                  <a:lnTo>
                    <a:pt x="12922" y="131758"/>
                  </a:lnTo>
                  <a:lnTo>
                    <a:pt x="11704" y="135096"/>
                  </a:lnTo>
                  <a:lnTo>
                    <a:pt x="10543" y="138456"/>
                  </a:lnTo>
                  <a:lnTo>
                    <a:pt x="9442" y="141835"/>
                  </a:lnTo>
                  <a:lnTo>
                    <a:pt x="8400" y="145233"/>
                  </a:lnTo>
                  <a:lnTo>
                    <a:pt x="7418" y="148648"/>
                  </a:lnTo>
                  <a:lnTo>
                    <a:pt x="6496" y="152080"/>
                  </a:lnTo>
                  <a:lnTo>
                    <a:pt x="5634" y="155528"/>
                  </a:lnTo>
                  <a:lnTo>
                    <a:pt x="4832" y="158991"/>
                  </a:lnTo>
                  <a:lnTo>
                    <a:pt x="4091" y="162466"/>
                  </a:lnTo>
                  <a:lnTo>
                    <a:pt x="3411" y="165955"/>
                  </a:lnTo>
                  <a:lnTo>
                    <a:pt x="2792" y="169454"/>
                  </a:lnTo>
                  <a:lnTo>
                    <a:pt x="2235" y="172964"/>
                  </a:lnTo>
                  <a:lnTo>
                    <a:pt x="1739" y="176484"/>
                  </a:lnTo>
                  <a:lnTo>
                    <a:pt x="1304" y="180011"/>
                  </a:lnTo>
                  <a:lnTo>
                    <a:pt x="932" y="183545"/>
                  </a:lnTo>
                  <a:lnTo>
                    <a:pt x="621" y="187086"/>
                  </a:lnTo>
                  <a:lnTo>
                    <a:pt x="373" y="190631"/>
                  </a:lnTo>
                  <a:lnTo>
                    <a:pt x="186" y="194180"/>
                  </a:lnTo>
                  <a:lnTo>
                    <a:pt x="62" y="197732"/>
                  </a:lnTo>
                  <a:lnTo>
                    <a:pt x="0" y="201285"/>
                  </a:lnTo>
                  <a:lnTo>
                    <a:pt x="0" y="204839"/>
                  </a:lnTo>
                  <a:lnTo>
                    <a:pt x="62" y="208393"/>
                  </a:lnTo>
                  <a:lnTo>
                    <a:pt x="186" y="211945"/>
                  </a:lnTo>
                  <a:lnTo>
                    <a:pt x="373" y="215494"/>
                  </a:lnTo>
                  <a:lnTo>
                    <a:pt x="621" y="219039"/>
                  </a:lnTo>
                  <a:lnTo>
                    <a:pt x="932" y="222579"/>
                  </a:lnTo>
                  <a:lnTo>
                    <a:pt x="1304" y="226114"/>
                  </a:lnTo>
                  <a:lnTo>
                    <a:pt x="1739" y="229641"/>
                  </a:lnTo>
                  <a:lnTo>
                    <a:pt x="2235" y="233160"/>
                  </a:lnTo>
                  <a:lnTo>
                    <a:pt x="2792" y="236670"/>
                  </a:lnTo>
                  <a:lnTo>
                    <a:pt x="3411" y="240170"/>
                  </a:lnTo>
                  <a:lnTo>
                    <a:pt x="4091" y="243658"/>
                  </a:lnTo>
                  <a:lnTo>
                    <a:pt x="4832" y="247134"/>
                  </a:lnTo>
                  <a:lnTo>
                    <a:pt x="5634" y="250596"/>
                  </a:lnTo>
                  <a:lnTo>
                    <a:pt x="6496" y="254044"/>
                  </a:lnTo>
                  <a:lnTo>
                    <a:pt x="7418" y="257476"/>
                  </a:lnTo>
                  <a:lnTo>
                    <a:pt x="8400" y="260892"/>
                  </a:lnTo>
                  <a:lnTo>
                    <a:pt x="9442" y="264290"/>
                  </a:lnTo>
                  <a:lnTo>
                    <a:pt x="10543" y="267669"/>
                  </a:lnTo>
                  <a:lnTo>
                    <a:pt x="11704" y="271028"/>
                  </a:lnTo>
                  <a:lnTo>
                    <a:pt x="12922" y="274367"/>
                  </a:lnTo>
                  <a:lnTo>
                    <a:pt x="14199" y="277683"/>
                  </a:lnTo>
                  <a:lnTo>
                    <a:pt x="15534" y="280977"/>
                  </a:lnTo>
                  <a:lnTo>
                    <a:pt x="16927" y="284247"/>
                  </a:lnTo>
                  <a:lnTo>
                    <a:pt x="18376" y="287492"/>
                  </a:lnTo>
                  <a:lnTo>
                    <a:pt x="19882" y="290711"/>
                  </a:lnTo>
                  <a:lnTo>
                    <a:pt x="21444" y="293903"/>
                  </a:lnTo>
                  <a:lnTo>
                    <a:pt x="23061" y="297068"/>
                  </a:lnTo>
                  <a:lnTo>
                    <a:pt x="24734" y="300204"/>
                  </a:lnTo>
                  <a:lnTo>
                    <a:pt x="26462" y="303310"/>
                  </a:lnTo>
                  <a:lnTo>
                    <a:pt x="28243" y="306385"/>
                  </a:lnTo>
                  <a:lnTo>
                    <a:pt x="30078" y="309428"/>
                  </a:lnTo>
                  <a:lnTo>
                    <a:pt x="31966" y="312439"/>
                  </a:lnTo>
                  <a:lnTo>
                    <a:pt x="33906" y="315417"/>
                  </a:lnTo>
                  <a:lnTo>
                    <a:pt x="35899" y="318360"/>
                  </a:lnTo>
                  <a:lnTo>
                    <a:pt x="37942" y="321268"/>
                  </a:lnTo>
                  <a:lnTo>
                    <a:pt x="40036" y="324139"/>
                  </a:lnTo>
                  <a:lnTo>
                    <a:pt x="42180" y="326974"/>
                  </a:lnTo>
                  <a:lnTo>
                    <a:pt x="44373" y="329770"/>
                  </a:lnTo>
                  <a:lnTo>
                    <a:pt x="46615" y="332528"/>
                  </a:lnTo>
                  <a:lnTo>
                    <a:pt x="48905" y="335246"/>
                  </a:lnTo>
                  <a:lnTo>
                    <a:pt x="51242" y="337924"/>
                  </a:lnTo>
                  <a:lnTo>
                    <a:pt x="53625" y="340560"/>
                  </a:lnTo>
                  <a:lnTo>
                    <a:pt x="56054" y="343154"/>
                  </a:lnTo>
                  <a:lnTo>
                    <a:pt x="58529" y="345705"/>
                  </a:lnTo>
                  <a:lnTo>
                    <a:pt x="61047" y="348213"/>
                  </a:lnTo>
                  <a:lnTo>
                    <a:pt x="63609" y="350676"/>
                  </a:lnTo>
                  <a:lnTo>
                    <a:pt x="66214" y="353094"/>
                  </a:lnTo>
                  <a:lnTo>
                    <a:pt x="68861" y="355466"/>
                  </a:lnTo>
                  <a:lnTo>
                    <a:pt x="71548" y="357791"/>
                  </a:lnTo>
                  <a:lnTo>
                    <a:pt x="74276" y="360069"/>
                  </a:lnTo>
                  <a:lnTo>
                    <a:pt x="77044" y="362298"/>
                  </a:lnTo>
                  <a:lnTo>
                    <a:pt x="79850" y="364479"/>
                  </a:lnTo>
                  <a:lnTo>
                    <a:pt x="82694" y="366611"/>
                  </a:lnTo>
                  <a:lnTo>
                    <a:pt x="85575" y="368692"/>
                  </a:lnTo>
                  <a:lnTo>
                    <a:pt x="88491" y="370723"/>
                  </a:lnTo>
                  <a:lnTo>
                    <a:pt x="91443" y="372702"/>
                  </a:lnTo>
                  <a:lnTo>
                    <a:pt x="94429" y="374630"/>
                  </a:lnTo>
                  <a:lnTo>
                    <a:pt x="97448" y="376505"/>
                  </a:lnTo>
                  <a:lnTo>
                    <a:pt x="100500" y="378326"/>
                  </a:lnTo>
                  <a:lnTo>
                    <a:pt x="103583" y="380094"/>
                  </a:lnTo>
                  <a:lnTo>
                    <a:pt x="106696" y="381808"/>
                  </a:lnTo>
                  <a:lnTo>
                    <a:pt x="109839" y="383467"/>
                  </a:lnTo>
                  <a:lnTo>
                    <a:pt x="113011" y="385071"/>
                  </a:lnTo>
                  <a:lnTo>
                    <a:pt x="116210" y="386619"/>
                  </a:lnTo>
                  <a:lnTo>
                    <a:pt x="119436" y="388111"/>
                  </a:lnTo>
                  <a:lnTo>
                    <a:pt x="122687" y="389546"/>
                  </a:lnTo>
                  <a:lnTo>
                    <a:pt x="125963" y="390924"/>
                  </a:lnTo>
                  <a:lnTo>
                    <a:pt x="129263" y="392244"/>
                  </a:lnTo>
                  <a:lnTo>
                    <a:pt x="132585" y="393507"/>
                  </a:lnTo>
                  <a:lnTo>
                    <a:pt x="135929" y="394711"/>
                  </a:lnTo>
                  <a:lnTo>
                    <a:pt x="139293" y="395856"/>
                  </a:lnTo>
                  <a:lnTo>
                    <a:pt x="142677" y="396943"/>
                  </a:lnTo>
                  <a:lnTo>
                    <a:pt x="146079" y="397970"/>
                  </a:lnTo>
                  <a:lnTo>
                    <a:pt x="149499" y="398937"/>
                  </a:lnTo>
                  <a:lnTo>
                    <a:pt x="152935" y="399844"/>
                  </a:lnTo>
                  <a:lnTo>
                    <a:pt x="156387" y="400691"/>
                  </a:lnTo>
                  <a:lnTo>
                    <a:pt x="159852" y="401478"/>
                  </a:lnTo>
                  <a:lnTo>
                    <a:pt x="163332" y="402204"/>
                  </a:lnTo>
                  <a:lnTo>
                    <a:pt x="166823" y="402868"/>
                  </a:lnTo>
                  <a:lnTo>
                    <a:pt x="170325" y="403472"/>
                  </a:lnTo>
                  <a:lnTo>
                    <a:pt x="173838" y="404014"/>
                  </a:lnTo>
                  <a:lnTo>
                    <a:pt x="177359" y="404495"/>
                  </a:lnTo>
                  <a:lnTo>
                    <a:pt x="180888" y="404913"/>
                  </a:lnTo>
                  <a:lnTo>
                    <a:pt x="184424" y="405270"/>
                  </a:lnTo>
                  <a:lnTo>
                    <a:pt x="187966" y="405566"/>
                  </a:lnTo>
                  <a:lnTo>
                    <a:pt x="191512" y="405799"/>
                  </a:lnTo>
                  <a:lnTo>
                    <a:pt x="195062" y="405970"/>
                  </a:lnTo>
                  <a:lnTo>
                    <a:pt x="198614" y="406078"/>
                  </a:lnTo>
                  <a:lnTo>
                    <a:pt x="202168" y="406125"/>
                  </a:lnTo>
                  <a:lnTo>
                    <a:pt x="205722" y="406110"/>
                  </a:lnTo>
                  <a:lnTo>
                    <a:pt x="209275" y="406032"/>
                  </a:lnTo>
                  <a:lnTo>
                    <a:pt x="212826" y="405892"/>
                  </a:lnTo>
                  <a:lnTo>
                    <a:pt x="216374" y="405690"/>
                  </a:lnTo>
                  <a:lnTo>
                    <a:pt x="219919" y="405426"/>
                  </a:lnTo>
                  <a:lnTo>
                    <a:pt x="223458" y="405100"/>
                  </a:lnTo>
                  <a:lnTo>
                    <a:pt x="226990" y="404712"/>
                  </a:lnTo>
                  <a:lnTo>
                    <a:pt x="230516" y="404262"/>
                  </a:lnTo>
                  <a:lnTo>
                    <a:pt x="234033" y="403751"/>
                  </a:lnTo>
                  <a:lnTo>
                    <a:pt x="237540" y="403178"/>
                  </a:lnTo>
                  <a:lnTo>
                    <a:pt x="241037" y="402544"/>
                  </a:lnTo>
                  <a:lnTo>
                    <a:pt x="244523" y="401848"/>
                  </a:lnTo>
                  <a:lnTo>
                    <a:pt x="247995" y="401092"/>
                  </a:lnTo>
                  <a:lnTo>
                    <a:pt x="251454" y="400275"/>
                  </a:lnTo>
                  <a:lnTo>
                    <a:pt x="254898" y="399398"/>
                  </a:lnTo>
                  <a:lnTo>
                    <a:pt x="258326" y="398461"/>
                  </a:lnTo>
                  <a:lnTo>
                    <a:pt x="261737" y="397464"/>
                  </a:lnTo>
                  <a:lnTo>
                    <a:pt x="265131" y="396407"/>
                  </a:lnTo>
                  <a:lnTo>
                    <a:pt x="268505" y="395291"/>
                  </a:lnTo>
                  <a:lnTo>
                    <a:pt x="271859" y="394116"/>
                  </a:lnTo>
                  <a:lnTo>
                    <a:pt x="275192" y="392883"/>
                  </a:lnTo>
                  <a:lnTo>
                    <a:pt x="278503" y="391591"/>
                  </a:lnTo>
                  <a:lnTo>
                    <a:pt x="281791" y="390242"/>
                  </a:lnTo>
                  <a:lnTo>
                    <a:pt x="285055" y="388835"/>
                  </a:lnTo>
                  <a:lnTo>
                    <a:pt x="288293" y="387372"/>
                  </a:lnTo>
                  <a:lnTo>
                    <a:pt x="291506" y="385852"/>
                  </a:lnTo>
                  <a:lnTo>
                    <a:pt x="294691" y="384276"/>
                  </a:lnTo>
                  <a:lnTo>
                    <a:pt x="297849" y="382644"/>
                  </a:lnTo>
                  <a:lnTo>
                    <a:pt x="300977" y="380958"/>
                  </a:lnTo>
                  <a:lnTo>
                    <a:pt x="304075" y="379217"/>
                  </a:lnTo>
                  <a:lnTo>
                    <a:pt x="307143" y="377422"/>
                  </a:lnTo>
                  <a:lnTo>
                    <a:pt x="310178" y="375574"/>
                  </a:lnTo>
                  <a:lnTo>
                    <a:pt x="313181" y="373673"/>
                  </a:lnTo>
                  <a:lnTo>
                    <a:pt x="316150" y="371719"/>
                  </a:lnTo>
                  <a:lnTo>
                    <a:pt x="319084" y="369714"/>
                  </a:lnTo>
                  <a:lnTo>
                    <a:pt x="321983" y="367658"/>
                  </a:lnTo>
                  <a:lnTo>
                    <a:pt x="324846" y="365551"/>
                  </a:lnTo>
                  <a:lnTo>
                    <a:pt x="327671" y="363395"/>
                  </a:lnTo>
                  <a:lnTo>
                    <a:pt x="330458" y="361190"/>
                  </a:lnTo>
                  <a:lnTo>
                    <a:pt x="333205" y="358936"/>
                  </a:lnTo>
                  <a:lnTo>
                    <a:pt x="335913" y="356634"/>
                  </a:lnTo>
                  <a:lnTo>
                    <a:pt x="338581" y="354286"/>
                  </a:lnTo>
                  <a:lnTo>
                    <a:pt x="341207" y="351891"/>
                  </a:lnTo>
                  <a:lnTo>
                    <a:pt x="343790" y="349450"/>
                  </a:lnTo>
                  <a:lnTo>
                    <a:pt x="346330" y="346965"/>
                  </a:lnTo>
                  <a:lnTo>
                    <a:pt x="348827" y="344435"/>
                  </a:lnTo>
                  <a:lnTo>
                    <a:pt x="351279" y="341862"/>
                  </a:lnTo>
                  <a:lnTo>
                    <a:pt x="353685" y="339247"/>
                  </a:lnTo>
                  <a:lnTo>
                    <a:pt x="356046" y="336590"/>
                  </a:lnTo>
                  <a:lnTo>
                    <a:pt x="358359" y="333892"/>
                  </a:lnTo>
                  <a:lnTo>
                    <a:pt x="360625" y="331154"/>
                  </a:lnTo>
                  <a:lnTo>
                    <a:pt x="362842" y="328377"/>
                  </a:lnTo>
                  <a:lnTo>
                    <a:pt x="365011" y="325561"/>
                  </a:lnTo>
                  <a:lnTo>
                    <a:pt x="367130" y="322708"/>
                  </a:lnTo>
                  <a:lnTo>
                    <a:pt x="369199" y="319818"/>
                  </a:lnTo>
                  <a:lnTo>
                    <a:pt x="371217" y="316893"/>
                  </a:lnTo>
                  <a:lnTo>
                    <a:pt x="373183" y="313932"/>
                  </a:lnTo>
                  <a:lnTo>
                    <a:pt x="375098" y="310938"/>
                  </a:lnTo>
                  <a:lnTo>
                    <a:pt x="376959" y="307911"/>
                  </a:lnTo>
                  <a:lnTo>
                    <a:pt x="378767" y="304851"/>
                  </a:lnTo>
                  <a:lnTo>
                    <a:pt x="380522" y="301760"/>
                  </a:lnTo>
                  <a:lnTo>
                    <a:pt x="382222" y="298639"/>
                  </a:lnTo>
                  <a:lnTo>
                    <a:pt x="383867" y="295489"/>
                  </a:lnTo>
                  <a:lnTo>
                    <a:pt x="385457" y="292311"/>
                  </a:lnTo>
                  <a:lnTo>
                    <a:pt x="386991" y="289105"/>
                  </a:lnTo>
                  <a:lnTo>
                    <a:pt x="388469" y="285873"/>
                  </a:lnTo>
                  <a:lnTo>
                    <a:pt x="389890" y="282615"/>
                  </a:lnTo>
                  <a:lnTo>
                    <a:pt x="391253" y="279333"/>
                  </a:lnTo>
                  <a:lnTo>
                    <a:pt x="392559" y="276028"/>
                  </a:lnTo>
                  <a:lnTo>
                    <a:pt x="393807" y="272700"/>
                  </a:lnTo>
                  <a:lnTo>
                    <a:pt x="394997" y="269351"/>
                  </a:lnTo>
                  <a:lnTo>
                    <a:pt x="396128" y="265982"/>
                  </a:lnTo>
                  <a:lnTo>
                    <a:pt x="397199" y="262593"/>
                  </a:lnTo>
                  <a:lnTo>
                    <a:pt x="398211" y="259186"/>
                  </a:lnTo>
                  <a:lnTo>
                    <a:pt x="399164" y="255762"/>
                  </a:lnTo>
                  <a:lnTo>
                    <a:pt x="400056" y="252322"/>
                  </a:lnTo>
                  <a:lnTo>
                    <a:pt x="400888" y="248867"/>
                  </a:lnTo>
                  <a:lnTo>
                    <a:pt x="401659" y="245398"/>
                  </a:lnTo>
                  <a:lnTo>
                    <a:pt x="402370" y="241915"/>
                  </a:lnTo>
                  <a:lnTo>
                    <a:pt x="403019" y="238421"/>
                  </a:lnTo>
                  <a:lnTo>
                    <a:pt x="403607" y="234916"/>
                  </a:lnTo>
                  <a:lnTo>
                    <a:pt x="404134" y="231402"/>
                  </a:lnTo>
                  <a:lnTo>
                    <a:pt x="404599" y="227878"/>
                  </a:lnTo>
                  <a:lnTo>
                    <a:pt x="405003" y="224347"/>
                  </a:lnTo>
                  <a:lnTo>
                    <a:pt x="405344" y="220810"/>
                  </a:lnTo>
                  <a:lnTo>
                    <a:pt x="405624" y="217267"/>
                  </a:lnTo>
                  <a:lnTo>
                    <a:pt x="405841" y="213719"/>
                  </a:lnTo>
                  <a:lnTo>
                    <a:pt x="405997" y="210169"/>
                  </a:lnTo>
                  <a:lnTo>
                    <a:pt x="406090" y="206616"/>
                  </a:lnTo>
                  <a:lnTo>
                    <a:pt x="406121" y="20306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967" y="2925675"/>
              <a:ext cx="1827547" cy="1827565"/>
            </a:xfrm>
            <a:custGeom>
              <a:avLst/>
              <a:pathLst>
                <a:path w="1827547" h="1827565">
                  <a:moveTo>
                    <a:pt x="1827547" y="913782"/>
                  </a:moveTo>
                  <a:lnTo>
                    <a:pt x="1827407" y="897790"/>
                  </a:lnTo>
                  <a:lnTo>
                    <a:pt x="1826988" y="881802"/>
                  </a:lnTo>
                  <a:lnTo>
                    <a:pt x="1826288" y="865825"/>
                  </a:lnTo>
                  <a:lnTo>
                    <a:pt x="1825309" y="849862"/>
                  </a:lnTo>
                  <a:lnTo>
                    <a:pt x="1824051" y="833919"/>
                  </a:lnTo>
                  <a:lnTo>
                    <a:pt x="1822514" y="818000"/>
                  </a:lnTo>
                  <a:lnTo>
                    <a:pt x="1820698" y="802110"/>
                  </a:lnTo>
                  <a:lnTo>
                    <a:pt x="1818605" y="786255"/>
                  </a:lnTo>
                  <a:lnTo>
                    <a:pt x="1816234" y="770439"/>
                  </a:lnTo>
                  <a:lnTo>
                    <a:pt x="1813588" y="754666"/>
                  </a:lnTo>
                  <a:lnTo>
                    <a:pt x="1810665" y="738943"/>
                  </a:lnTo>
                  <a:lnTo>
                    <a:pt x="1807468" y="723273"/>
                  </a:lnTo>
                  <a:lnTo>
                    <a:pt x="1803997" y="707661"/>
                  </a:lnTo>
                  <a:lnTo>
                    <a:pt x="1800253" y="692113"/>
                  </a:lnTo>
                  <a:lnTo>
                    <a:pt x="1796238" y="676632"/>
                  </a:lnTo>
                  <a:lnTo>
                    <a:pt x="1791952" y="661224"/>
                  </a:lnTo>
                  <a:lnTo>
                    <a:pt x="1787398" y="645893"/>
                  </a:lnTo>
                  <a:lnTo>
                    <a:pt x="1782576" y="630645"/>
                  </a:lnTo>
                  <a:lnTo>
                    <a:pt x="1777487" y="615483"/>
                  </a:lnTo>
                  <a:lnTo>
                    <a:pt x="1772135" y="600412"/>
                  </a:lnTo>
                  <a:lnTo>
                    <a:pt x="1766519" y="585438"/>
                  </a:lnTo>
                  <a:lnTo>
                    <a:pt x="1760642" y="570564"/>
                  </a:lnTo>
                  <a:lnTo>
                    <a:pt x="1754506" y="555795"/>
                  </a:lnTo>
                  <a:lnTo>
                    <a:pt x="1748112" y="541136"/>
                  </a:lnTo>
                  <a:lnTo>
                    <a:pt x="1741462" y="526591"/>
                  </a:lnTo>
                  <a:lnTo>
                    <a:pt x="1734559" y="512165"/>
                  </a:lnTo>
                  <a:lnTo>
                    <a:pt x="1727405" y="497861"/>
                  </a:lnTo>
                  <a:lnTo>
                    <a:pt x="1720001" y="483685"/>
                  </a:lnTo>
                  <a:lnTo>
                    <a:pt x="1712350" y="469641"/>
                  </a:lnTo>
                  <a:lnTo>
                    <a:pt x="1704455" y="455733"/>
                  </a:lnTo>
                  <a:lnTo>
                    <a:pt x="1696318" y="441965"/>
                  </a:lnTo>
                  <a:lnTo>
                    <a:pt x="1687941" y="428341"/>
                  </a:lnTo>
                  <a:lnTo>
                    <a:pt x="1679326" y="414867"/>
                  </a:lnTo>
                  <a:lnTo>
                    <a:pt x="1670478" y="401545"/>
                  </a:lnTo>
                  <a:lnTo>
                    <a:pt x="1661397" y="388380"/>
                  </a:lnTo>
                  <a:lnTo>
                    <a:pt x="1652087" y="375376"/>
                  </a:lnTo>
                  <a:lnTo>
                    <a:pt x="1642552" y="362537"/>
                  </a:lnTo>
                  <a:lnTo>
                    <a:pt x="1632793" y="349867"/>
                  </a:lnTo>
                  <a:lnTo>
                    <a:pt x="1622814" y="337369"/>
                  </a:lnTo>
                  <a:lnTo>
                    <a:pt x="1612617" y="325048"/>
                  </a:lnTo>
                  <a:lnTo>
                    <a:pt x="1602207" y="312908"/>
                  </a:lnTo>
                  <a:lnTo>
                    <a:pt x="1591585" y="300951"/>
                  </a:lnTo>
                  <a:lnTo>
                    <a:pt x="1580756" y="289182"/>
                  </a:lnTo>
                  <a:lnTo>
                    <a:pt x="1569723" y="277605"/>
                  </a:lnTo>
                  <a:lnTo>
                    <a:pt x="1558489" y="266222"/>
                  </a:lnTo>
                  <a:lnTo>
                    <a:pt x="1547057" y="255038"/>
                  </a:lnTo>
                  <a:lnTo>
                    <a:pt x="1535431" y="244055"/>
                  </a:lnTo>
                  <a:lnTo>
                    <a:pt x="1523615" y="233278"/>
                  </a:lnTo>
                  <a:lnTo>
                    <a:pt x="1511612" y="222709"/>
                  </a:lnTo>
                  <a:lnTo>
                    <a:pt x="1499426" y="212352"/>
                  </a:lnTo>
                  <a:lnTo>
                    <a:pt x="1487061" y="202209"/>
                  </a:lnTo>
                  <a:lnTo>
                    <a:pt x="1474520" y="192285"/>
                  </a:lnTo>
                  <a:lnTo>
                    <a:pt x="1461807" y="182581"/>
                  </a:lnTo>
                  <a:lnTo>
                    <a:pt x="1448926" y="173102"/>
                  </a:lnTo>
                  <a:lnTo>
                    <a:pt x="1435882" y="163849"/>
                  </a:lnTo>
                  <a:lnTo>
                    <a:pt x="1422677" y="154826"/>
                  </a:lnTo>
                  <a:lnTo>
                    <a:pt x="1409317" y="146036"/>
                  </a:lnTo>
                  <a:lnTo>
                    <a:pt x="1395805" y="137481"/>
                  </a:lnTo>
                  <a:lnTo>
                    <a:pt x="1382145" y="129163"/>
                  </a:lnTo>
                  <a:lnTo>
                    <a:pt x="1368341" y="121086"/>
                  </a:lnTo>
                  <a:lnTo>
                    <a:pt x="1354399" y="113252"/>
                  </a:lnTo>
                  <a:lnTo>
                    <a:pt x="1340321" y="105663"/>
                  </a:lnTo>
                  <a:lnTo>
                    <a:pt x="1326113" y="98321"/>
                  </a:lnTo>
                  <a:lnTo>
                    <a:pt x="1311778" y="91229"/>
                  </a:lnTo>
                  <a:lnTo>
                    <a:pt x="1297322" y="84390"/>
                  </a:lnTo>
                  <a:lnTo>
                    <a:pt x="1282748" y="77804"/>
                  </a:lnTo>
                  <a:lnTo>
                    <a:pt x="1268061" y="71474"/>
                  </a:lnTo>
                  <a:lnTo>
                    <a:pt x="1253265" y="65402"/>
                  </a:lnTo>
                  <a:lnTo>
                    <a:pt x="1238366" y="59591"/>
                  </a:lnTo>
                  <a:lnTo>
                    <a:pt x="1223367" y="54040"/>
                  </a:lnTo>
                  <a:lnTo>
                    <a:pt x="1208273" y="48754"/>
                  </a:lnTo>
                  <a:lnTo>
                    <a:pt x="1193089" y="43732"/>
                  </a:lnTo>
                  <a:lnTo>
                    <a:pt x="1177820" y="38976"/>
                  </a:lnTo>
                  <a:lnTo>
                    <a:pt x="1162469" y="34489"/>
                  </a:lnTo>
                  <a:lnTo>
                    <a:pt x="1147043" y="30271"/>
                  </a:lnTo>
                  <a:lnTo>
                    <a:pt x="1131545" y="26324"/>
                  </a:lnTo>
                  <a:lnTo>
                    <a:pt x="1115980" y="22648"/>
                  </a:lnTo>
                  <a:lnTo>
                    <a:pt x="1100353" y="19245"/>
                  </a:lnTo>
                  <a:lnTo>
                    <a:pt x="1084669" y="16117"/>
                  </a:lnTo>
                  <a:lnTo>
                    <a:pt x="1068933" y="13263"/>
                  </a:lnTo>
                  <a:lnTo>
                    <a:pt x="1053149" y="10685"/>
                  </a:lnTo>
                  <a:lnTo>
                    <a:pt x="1037323" y="8384"/>
                  </a:lnTo>
                  <a:lnTo>
                    <a:pt x="1021458" y="6360"/>
                  </a:lnTo>
                  <a:lnTo>
                    <a:pt x="1005561" y="4614"/>
                  </a:lnTo>
                  <a:lnTo>
                    <a:pt x="989636" y="3147"/>
                  </a:lnTo>
                  <a:lnTo>
                    <a:pt x="973687" y="1958"/>
                  </a:lnTo>
                  <a:lnTo>
                    <a:pt x="957720" y="1049"/>
                  </a:lnTo>
                  <a:lnTo>
                    <a:pt x="941739" y="419"/>
                  </a:lnTo>
                  <a:lnTo>
                    <a:pt x="925750" y="69"/>
                  </a:lnTo>
                  <a:lnTo>
                    <a:pt x="909758" y="0"/>
                  </a:lnTo>
                  <a:lnTo>
                    <a:pt x="893766" y="209"/>
                  </a:lnTo>
                  <a:lnTo>
                    <a:pt x="877781" y="699"/>
                  </a:lnTo>
                  <a:lnTo>
                    <a:pt x="861806" y="1469"/>
                  </a:lnTo>
                  <a:lnTo>
                    <a:pt x="845848" y="2518"/>
                  </a:lnTo>
                  <a:lnTo>
                    <a:pt x="829910" y="3846"/>
                  </a:lnTo>
                  <a:lnTo>
                    <a:pt x="813998" y="5452"/>
                  </a:lnTo>
                  <a:lnTo>
                    <a:pt x="798117" y="7337"/>
                  </a:lnTo>
                  <a:lnTo>
                    <a:pt x="782271" y="9500"/>
                  </a:lnTo>
                  <a:lnTo>
                    <a:pt x="766465" y="11940"/>
                  </a:lnTo>
                  <a:lnTo>
                    <a:pt x="750705" y="14655"/>
                  </a:lnTo>
                  <a:lnTo>
                    <a:pt x="734994" y="17647"/>
                  </a:lnTo>
                  <a:lnTo>
                    <a:pt x="719338" y="20912"/>
                  </a:lnTo>
                  <a:lnTo>
                    <a:pt x="703742" y="24452"/>
                  </a:lnTo>
                  <a:lnTo>
                    <a:pt x="688210" y="28263"/>
                  </a:lnTo>
                  <a:lnTo>
                    <a:pt x="672747" y="32346"/>
                  </a:lnTo>
                  <a:lnTo>
                    <a:pt x="657358" y="36699"/>
                  </a:lnTo>
                  <a:lnTo>
                    <a:pt x="642047" y="41321"/>
                  </a:lnTo>
                  <a:lnTo>
                    <a:pt x="626820" y="46210"/>
                  </a:lnTo>
                  <a:lnTo>
                    <a:pt x="611680" y="51364"/>
                  </a:lnTo>
                  <a:lnTo>
                    <a:pt x="596633" y="56783"/>
                  </a:lnTo>
                  <a:lnTo>
                    <a:pt x="581683" y="62464"/>
                  </a:lnTo>
                  <a:lnTo>
                    <a:pt x="566835" y="68406"/>
                  </a:lnTo>
                  <a:lnTo>
                    <a:pt x="552094" y="74607"/>
                  </a:lnTo>
                  <a:lnTo>
                    <a:pt x="537463" y="81065"/>
                  </a:lnTo>
                  <a:lnTo>
                    <a:pt x="522947" y="87778"/>
                  </a:lnTo>
                  <a:lnTo>
                    <a:pt x="508551" y="94744"/>
                  </a:lnTo>
                  <a:lnTo>
                    <a:pt x="494279" y="101961"/>
                  </a:lnTo>
                  <a:lnTo>
                    <a:pt x="480135" y="109427"/>
                  </a:lnTo>
                  <a:lnTo>
                    <a:pt x="466125" y="117139"/>
                  </a:lnTo>
                  <a:lnTo>
                    <a:pt x="452251" y="125095"/>
                  </a:lnTo>
                  <a:lnTo>
                    <a:pt x="438519" y="133292"/>
                  </a:lnTo>
                  <a:lnTo>
                    <a:pt x="424932" y="141729"/>
                  </a:lnTo>
                  <a:lnTo>
                    <a:pt x="411496" y="150402"/>
                  </a:lnTo>
                  <a:lnTo>
                    <a:pt x="398213" y="159309"/>
                  </a:lnTo>
                  <a:lnTo>
                    <a:pt x="385088" y="168447"/>
                  </a:lnTo>
                  <a:lnTo>
                    <a:pt x="372124" y="177813"/>
                  </a:lnTo>
                  <a:lnTo>
                    <a:pt x="359327" y="187405"/>
                  </a:lnTo>
                  <a:lnTo>
                    <a:pt x="346700" y="197220"/>
                  </a:lnTo>
                  <a:lnTo>
                    <a:pt x="334246" y="207253"/>
                  </a:lnTo>
                  <a:lnTo>
                    <a:pt x="321970" y="217504"/>
                  </a:lnTo>
                  <a:lnTo>
                    <a:pt x="309875" y="227967"/>
                  </a:lnTo>
                  <a:lnTo>
                    <a:pt x="297965" y="238641"/>
                  </a:lnTo>
                  <a:lnTo>
                    <a:pt x="286243" y="249521"/>
                  </a:lnTo>
                  <a:lnTo>
                    <a:pt x="274714" y="260605"/>
                  </a:lnTo>
                  <a:lnTo>
                    <a:pt x="263381" y="271889"/>
                  </a:lnTo>
                  <a:lnTo>
                    <a:pt x="252247" y="283369"/>
                  </a:lnTo>
                  <a:lnTo>
                    <a:pt x="241315" y="295043"/>
                  </a:lnTo>
                  <a:lnTo>
                    <a:pt x="230590" y="306906"/>
                  </a:lnTo>
                  <a:lnTo>
                    <a:pt x="220073" y="318955"/>
                  </a:lnTo>
                  <a:lnTo>
                    <a:pt x="209769" y="331186"/>
                  </a:lnTo>
                  <a:lnTo>
                    <a:pt x="199681" y="343596"/>
                  </a:lnTo>
                  <a:lnTo>
                    <a:pt x="189812" y="356180"/>
                  </a:lnTo>
                  <a:lnTo>
                    <a:pt x="180164" y="368936"/>
                  </a:lnTo>
                  <a:lnTo>
                    <a:pt x="170741" y="381858"/>
                  </a:lnTo>
                  <a:lnTo>
                    <a:pt x="161546" y="394943"/>
                  </a:lnTo>
                  <a:lnTo>
                    <a:pt x="152581" y="408187"/>
                  </a:lnTo>
                  <a:lnTo>
                    <a:pt x="143849" y="421585"/>
                  </a:lnTo>
                  <a:lnTo>
                    <a:pt x="135353" y="435135"/>
                  </a:lnTo>
                  <a:lnTo>
                    <a:pt x="127095" y="448831"/>
                  </a:lnTo>
                  <a:lnTo>
                    <a:pt x="119079" y="462670"/>
                  </a:lnTo>
                  <a:lnTo>
                    <a:pt x="111305" y="476646"/>
                  </a:lnTo>
                  <a:lnTo>
                    <a:pt x="103778" y="490757"/>
                  </a:lnTo>
                  <a:lnTo>
                    <a:pt x="96499" y="504997"/>
                  </a:lnTo>
                  <a:lnTo>
                    <a:pt x="89470" y="519363"/>
                  </a:lnTo>
                  <a:lnTo>
                    <a:pt x="82693" y="533849"/>
                  </a:lnTo>
                  <a:lnTo>
                    <a:pt x="76171" y="548452"/>
                  </a:lnTo>
                  <a:lnTo>
                    <a:pt x="69906" y="563166"/>
                  </a:lnTo>
                  <a:lnTo>
                    <a:pt x="63899" y="577988"/>
                  </a:lnTo>
                  <a:lnTo>
                    <a:pt x="58152" y="592913"/>
                  </a:lnTo>
                  <a:lnTo>
                    <a:pt x="52668" y="607936"/>
                  </a:lnTo>
                  <a:lnTo>
                    <a:pt x="47447" y="623053"/>
                  </a:lnTo>
                  <a:lnTo>
                    <a:pt x="42492" y="638258"/>
                  </a:lnTo>
                  <a:lnTo>
                    <a:pt x="37803" y="653549"/>
                  </a:lnTo>
                  <a:lnTo>
                    <a:pt x="33383" y="668919"/>
                  </a:lnTo>
                  <a:lnTo>
                    <a:pt x="29232" y="684363"/>
                  </a:lnTo>
                  <a:lnTo>
                    <a:pt x="25353" y="699879"/>
                  </a:lnTo>
                  <a:lnTo>
                    <a:pt x="21745" y="715459"/>
                  </a:lnTo>
                  <a:lnTo>
                    <a:pt x="18411" y="731101"/>
                  </a:lnTo>
                  <a:lnTo>
                    <a:pt x="15351" y="746798"/>
                  </a:lnTo>
                  <a:lnTo>
                    <a:pt x="12566" y="762547"/>
                  </a:lnTo>
                  <a:lnTo>
                    <a:pt x="10058" y="778342"/>
                  </a:lnTo>
                  <a:lnTo>
                    <a:pt x="7826" y="794178"/>
                  </a:lnTo>
                  <a:lnTo>
                    <a:pt x="5871" y="810051"/>
                  </a:lnTo>
                  <a:lnTo>
                    <a:pt x="4195" y="825956"/>
                  </a:lnTo>
                  <a:lnTo>
                    <a:pt x="2797" y="841888"/>
                  </a:lnTo>
                  <a:lnTo>
                    <a:pt x="1678" y="857841"/>
                  </a:lnTo>
                  <a:lnTo>
                    <a:pt x="839" y="873812"/>
                  </a:lnTo>
                  <a:lnTo>
                    <a:pt x="279" y="889795"/>
                  </a:lnTo>
                  <a:lnTo>
                    <a:pt x="0" y="905786"/>
                  </a:lnTo>
                  <a:lnTo>
                    <a:pt x="0" y="921779"/>
                  </a:lnTo>
                  <a:lnTo>
                    <a:pt x="279" y="937769"/>
                  </a:lnTo>
                  <a:lnTo>
                    <a:pt x="839" y="953752"/>
                  </a:lnTo>
                  <a:lnTo>
                    <a:pt x="1678" y="969723"/>
                  </a:lnTo>
                  <a:lnTo>
                    <a:pt x="2797" y="985677"/>
                  </a:lnTo>
                  <a:lnTo>
                    <a:pt x="4195" y="1001608"/>
                  </a:lnTo>
                  <a:lnTo>
                    <a:pt x="5871" y="1017513"/>
                  </a:lnTo>
                  <a:lnTo>
                    <a:pt x="7826" y="1033386"/>
                  </a:lnTo>
                  <a:lnTo>
                    <a:pt x="10058" y="1049223"/>
                  </a:lnTo>
                  <a:lnTo>
                    <a:pt x="12566" y="1065017"/>
                  </a:lnTo>
                  <a:lnTo>
                    <a:pt x="15351" y="1080766"/>
                  </a:lnTo>
                  <a:lnTo>
                    <a:pt x="18411" y="1096463"/>
                  </a:lnTo>
                  <a:lnTo>
                    <a:pt x="21745" y="1112105"/>
                  </a:lnTo>
                  <a:lnTo>
                    <a:pt x="25353" y="1127686"/>
                  </a:lnTo>
                  <a:lnTo>
                    <a:pt x="29232" y="1143201"/>
                  </a:lnTo>
                  <a:lnTo>
                    <a:pt x="33383" y="1158646"/>
                  </a:lnTo>
                  <a:lnTo>
                    <a:pt x="37803" y="1174016"/>
                  </a:lnTo>
                  <a:lnTo>
                    <a:pt x="42492" y="1189306"/>
                  </a:lnTo>
                  <a:lnTo>
                    <a:pt x="47447" y="1204512"/>
                  </a:lnTo>
                  <a:lnTo>
                    <a:pt x="52668" y="1219628"/>
                  </a:lnTo>
                  <a:lnTo>
                    <a:pt x="58152" y="1234652"/>
                  </a:lnTo>
                  <a:lnTo>
                    <a:pt x="63899" y="1249576"/>
                  </a:lnTo>
                  <a:lnTo>
                    <a:pt x="69906" y="1264398"/>
                  </a:lnTo>
                  <a:lnTo>
                    <a:pt x="76171" y="1279113"/>
                  </a:lnTo>
                  <a:lnTo>
                    <a:pt x="82693" y="1293715"/>
                  </a:lnTo>
                  <a:lnTo>
                    <a:pt x="89470" y="1308202"/>
                  </a:lnTo>
                  <a:lnTo>
                    <a:pt x="96499" y="1322567"/>
                  </a:lnTo>
                  <a:lnTo>
                    <a:pt x="103778" y="1336807"/>
                  </a:lnTo>
                  <a:lnTo>
                    <a:pt x="111305" y="1350918"/>
                  </a:lnTo>
                  <a:lnTo>
                    <a:pt x="119079" y="1364895"/>
                  </a:lnTo>
                  <a:lnTo>
                    <a:pt x="127095" y="1378733"/>
                  </a:lnTo>
                  <a:lnTo>
                    <a:pt x="135353" y="1392429"/>
                  </a:lnTo>
                  <a:lnTo>
                    <a:pt x="143849" y="1405979"/>
                  </a:lnTo>
                  <a:lnTo>
                    <a:pt x="152581" y="1419378"/>
                  </a:lnTo>
                  <a:lnTo>
                    <a:pt x="161546" y="1432622"/>
                  </a:lnTo>
                  <a:lnTo>
                    <a:pt x="170741" y="1445707"/>
                  </a:lnTo>
                  <a:lnTo>
                    <a:pt x="180164" y="1458629"/>
                  </a:lnTo>
                  <a:lnTo>
                    <a:pt x="189812" y="1471384"/>
                  </a:lnTo>
                  <a:lnTo>
                    <a:pt x="199681" y="1483968"/>
                  </a:lnTo>
                  <a:lnTo>
                    <a:pt x="209769" y="1496378"/>
                  </a:lnTo>
                  <a:lnTo>
                    <a:pt x="220073" y="1508609"/>
                  </a:lnTo>
                  <a:lnTo>
                    <a:pt x="230590" y="1520658"/>
                  </a:lnTo>
                  <a:lnTo>
                    <a:pt x="241315" y="1532521"/>
                  </a:lnTo>
                  <a:lnTo>
                    <a:pt x="252247" y="1544195"/>
                  </a:lnTo>
                  <a:lnTo>
                    <a:pt x="263381" y="1555676"/>
                  </a:lnTo>
                  <a:lnTo>
                    <a:pt x="274714" y="1566959"/>
                  </a:lnTo>
                  <a:lnTo>
                    <a:pt x="286243" y="1578043"/>
                  </a:lnTo>
                  <a:lnTo>
                    <a:pt x="297965" y="1588924"/>
                  </a:lnTo>
                  <a:lnTo>
                    <a:pt x="309875" y="1599597"/>
                  </a:lnTo>
                  <a:lnTo>
                    <a:pt x="321970" y="1610061"/>
                  </a:lnTo>
                  <a:lnTo>
                    <a:pt x="334246" y="1620311"/>
                  </a:lnTo>
                  <a:lnTo>
                    <a:pt x="346700" y="1630345"/>
                  </a:lnTo>
                  <a:lnTo>
                    <a:pt x="359327" y="1640159"/>
                  </a:lnTo>
                  <a:lnTo>
                    <a:pt x="372124" y="1649751"/>
                  </a:lnTo>
                  <a:lnTo>
                    <a:pt x="385088" y="1659117"/>
                  </a:lnTo>
                  <a:lnTo>
                    <a:pt x="398213" y="1668255"/>
                  </a:lnTo>
                  <a:lnTo>
                    <a:pt x="411496" y="1677162"/>
                  </a:lnTo>
                  <a:lnTo>
                    <a:pt x="424932" y="1685835"/>
                  </a:lnTo>
                  <a:lnTo>
                    <a:pt x="438519" y="1694272"/>
                  </a:lnTo>
                  <a:lnTo>
                    <a:pt x="452251" y="1702470"/>
                  </a:lnTo>
                  <a:lnTo>
                    <a:pt x="466125" y="1710426"/>
                  </a:lnTo>
                  <a:lnTo>
                    <a:pt x="480135" y="1718138"/>
                  </a:lnTo>
                  <a:lnTo>
                    <a:pt x="494279" y="1725603"/>
                  </a:lnTo>
                  <a:lnTo>
                    <a:pt x="508551" y="1732820"/>
                  </a:lnTo>
                  <a:lnTo>
                    <a:pt x="522947" y="1739786"/>
                  </a:lnTo>
                  <a:lnTo>
                    <a:pt x="537463" y="1746499"/>
                  </a:lnTo>
                  <a:lnTo>
                    <a:pt x="552094" y="1752957"/>
                  </a:lnTo>
                  <a:lnTo>
                    <a:pt x="566835" y="1759158"/>
                  </a:lnTo>
                  <a:lnTo>
                    <a:pt x="581683" y="1765100"/>
                  </a:lnTo>
                  <a:lnTo>
                    <a:pt x="596633" y="1770782"/>
                  </a:lnTo>
                  <a:lnTo>
                    <a:pt x="611680" y="1776200"/>
                  </a:lnTo>
                  <a:lnTo>
                    <a:pt x="626820" y="1781355"/>
                  </a:lnTo>
                  <a:lnTo>
                    <a:pt x="642047" y="1786244"/>
                  </a:lnTo>
                  <a:lnTo>
                    <a:pt x="657358" y="1790865"/>
                  </a:lnTo>
                  <a:lnTo>
                    <a:pt x="672747" y="1795218"/>
                  </a:lnTo>
                  <a:lnTo>
                    <a:pt x="688210" y="1799301"/>
                  </a:lnTo>
                  <a:lnTo>
                    <a:pt x="703742" y="1803113"/>
                  </a:lnTo>
                  <a:lnTo>
                    <a:pt x="719338" y="1806652"/>
                  </a:lnTo>
                  <a:lnTo>
                    <a:pt x="734994" y="1809918"/>
                  </a:lnTo>
                  <a:lnTo>
                    <a:pt x="750705" y="1812909"/>
                  </a:lnTo>
                  <a:lnTo>
                    <a:pt x="766465" y="1815625"/>
                  </a:lnTo>
                  <a:lnTo>
                    <a:pt x="782271" y="1818064"/>
                  </a:lnTo>
                  <a:lnTo>
                    <a:pt x="798117" y="1820227"/>
                  </a:lnTo>
                  <a:lnTo>
                    <a:pt x="813998" y="1822112"/>
                  </a:lnTo>
                  <a:lnTo>
                    <a:pt x="829910" y="1823719"/>
                  </a:lnTo>
                  <a:lnTo>
                    <a:pt x="845848" y="1825047"/>
                  </a:lnTo>
                  <a:lnTo>
                    <a:pt x="861806" y="1826096"/>
                  </a:lnTo>
                  <a:lnTo>
                    <a:pt x="877781" y="1826865"/>
                  </a:lnTo>
                  <a:lnTo>
                    <a:pt x="893766" y="1827355"/>
                  </a:lnTo>
                  <a:lnTo>
                    <a:pt x="909758" y="1827565"/>
                  </a:lnTo>
                  <a:lnTo>
                    <a:pt x="925750" y="1827495"/>
                  </a:lnTo>
                  <a:lnTo>
                    <a:pt x="941739" y="1827145"/>
                  </a:lnTo>
                  <a:lnTo>
                    <a:pt x="957720" y="1826515"/>
                  </a:lnTo>
                  <a:lnTo>
                    <a:pt x="973687" y="1825606"/>
                  </a:lnTo>
                  <a:lnTo>
                    <a:pt x="989636" y="1824418"/>
                  </a:lnTo>
                  <a:lnTo>
                    <a:pt x="1005561" y="1822950"/>
                  </a:lnTo>
                  <a:lnTo>
                    <a:pt x="1021458" y="1821204"/>
                  </a:lnTo>
                  <a:lnTo>
                    <a:pt x="1037323" y="1819180"/>
                  </a:lnTo>
                  <a:lnTo>
                    <a:pt x="1053149" y="1816879"/>
                  </a:lnTo>
                  <a:lnTo>
                    <a:pt x="1068933" y="1814301"/>
                  </a:lnTo>
                  <a:lnTo>
                    <a:pt x="1084669" y="1811448"/>
                  </a:lnTo>
                  <a:lnTo>
                    <a:pt x="1100353" y="1808319"/>
                  </a:lnTo>
                  <a:lnTo>
                    <a:pt x="1115980" y="1804916"/>
                  </a:lnTo>
                  <a:lnTo>
                    <a:pt x="1131545" y="1801241"/>
                  </a:lnTo>
                  <a:lnTo>
                    <a:pt x="1147043" y="1797293"/>
                  </a:lnTo>
                  <a:lnTo>
                    <a:pt x="1162469" y="1793075"/>
                  </a:lnTo>
                  <a:lnTo>
                    <a:pt x="1177820" y="1788588"/>
                  </a:lnTo>
                  <a:lnTo>
                    <a:pt x="1193089" y="1783833"/>
                  </a:lnTo>
                  <a:lnTo>
                    <a:pt x="1208273" y="1778811"/>
                  </a:lnTo>
                  <a:lnTo>
                    <a:pt x="1223367" y="1773524"/>
                  </a:lnTo>
                  <a:lnTo>
                    <a:pt x="1238366" y="1767974"/>
                  </a:lnTo>
                  <a:lnTo>
                    <a:pt x="1253265" y="1762162"/>
                  </a:lnTo>
                  <a:lnTo>
                    <a:pt x="1268061" y="1756090"/>
                  </a:lnTo>
                  <a:lnTo>
                    <a:pt x="1282748" y="1749760"/>
                  </a:lnTo>
                  <a:lnTo>
                    <a:pt x="1297322" y="1743175"/>
                  </a:lnTo>
                  <a:lnTo>
                    <a:pt x="1311778" y="1736335"/>
                  </a:lnTo>
                  <a:lnTo>
                    <a:pt x="1326113" y="1729243"/>
                  </a:lnTo>
                  <a:lnTo>
                    <a:pt x="1340321" y="1721901"/>
                  </a:lnTo>
                  <a:lnTo>
                    <a:pt x="1354399" y="1714312"/>
                  </a:lnTo>
                  <a:lnTo>
                    <a:pt x="1368341" y="1706478"/>
                  </a:lnTo>
                  <a:lnTo>
                    <a:pt x="1382145" y="1698401"/>
                  </a:lnTo>
                  <a:lnTo>
                    <a:pt x="1395805" y="1690084"/>
                  </a:lnTo>
                  <a:lnTo>
                    <a:pt x="1409317" y="1681528"/>
                  </a:lnTo>
                  <a:lnTo>
                    <a:pt x="1422677" y="1672738"/>
                  </a:lnTo>
                  <a:lnTo>
                    <a:pt x="1435882" y="1663715"/>
                  </a:lnTo>
                  <a:lnTo>
                    <a:pt x="1448926" y="1654462"/>
                  </a:lnTo>
                  <a:lnTo>
                    <a:pt x="1461807" y="1644983"/>
                  </a:lnTo>
                  <a:lnTo>
                    <a:pt x="1474520" y="1635280"/>
                  </a:lnTo>
                  <a:lnTo>
                    <a:pt x="1487061" y="1625355"/>
                  </a:lnTo>
                  <a:lnTo>
                    <a:pt x="1499426" y="1615213"/>
                  </a:lnTo>
                  <a:lnTo>
                    <a:pt x="1511612" y="1604855"/>
                  </a:lnTo>
                  <a:lnTo>
                    <a:pt x="1523615" y="1594287"/>
                  </a:lnTo>
                  <a:lnTo>
                    <a:pt x="1535431" y="1583509"/>
                  </a:lnTo>
                  <a:lnTo>
                    <a:pt x="1547057" y="1572527"/>
                  </a:lnTo>
                  <a:lnTo>
                    <a:pt x="1558489" y="1561342"/>
                  </a:lnTo>
                  <a:lnTo>
                    <a:pt x="1569723" y="1549960"/>
                  </a:lnTo>
                  <a:lnTo>
                    <a:pt x="1580756" y="1538382"/>
                  </a:lnTo>
                  <a:lnTo>
                    <a:pt x="1591585" y="1526613"/>
                  </a:lnTo>
                  <a:lnTo>
                    <a:pt x="1602207" y="1514657"/>
                  </a:lnTo>
                  <a:lnTo>
                    <a:pt x="1612617" y="1502516"/>
                  </a:lnTo>
                  <a:lnTo>
                    <a:pt x="1622814" y="1490195"/>
                  </a:lnTo>
                  <a:lnTo>
                    <a:pt x="1632793" y="1477698"/>
                  </a:lnTo>
                  <a:lnTo>
                    <a:pt x="1642552" y="1465027"/>
                  </a:lnTo>
                  <a:lnTo>
                    <a:pt x="1652087" y="1452188"/>
                  </a:lnTo>
                  <a:lnTo>
                    <a:pt x="1661397" y="1439184"/>
                  </a:lnTo>
                  <a:lnTo>
                    <a:pt x="1670478" y="1426019"/>
                  </a:lnTo>
                  <a:lnTo>
                    <a:pt x="1679326" y="1412697"/>
                  </a:lnTo>
                  <a:lnTo>
                    <a:pt x="1687941" y="1399223"/>
                  </a:lnTo>
                  <a:lnTo>
                    <a:pt x="1696318" y="1385599"/>
                  </a:lnTo>
                  <a:lnTo>
                    <a:pt x="1704455" y="1371832"/>
                  </a:lnTo>
                  <a:lnTo>
                    <a:pt x="1712350" y="1357923"/>
                  </a:lnTo>
                  <a:lnTo>
                    <a:pt x="1720001" y="1343879"/>
                  </a:lnTo>
                  <a:lnTo>
                    <a:pt x="1727405" y="1329703"/>
                  </a:lnTo>
                  <a:lnTo>
                    <a:pt x="1734559" y="1315400"/>
                  </a:lnTo>
                  <a:lnTo>
                    <a:pt x="1741462" y="1300973"/>
                  </a:lnTo>
                  <a:lnTo>
                    <a:pt x="1748112" y="1286428"/>
                  </a:lnTo>
                  <a:lnTo>
                    <a:pt x="1754506" y="1271769"/>
                  </a:lnTo>
                  <a:lnTo>
                    <a:pt x="1760642" y="1257000"/>
                  </a:lnTo>
                  <a:lnTo>
                    <a:pt x="1766519" y="1242126"/>
                  </a:lnTo>
                  <a:lnTo>
                    <a:pt x="1772135" y="1227152"/>
                  </a:lnTo>
                  <a:lnTo>
                    <a:pt x="1777487" y="1212081"/>
                  </a:lnTo>
                  <a:lnTo>
                    <a:pt x="1782576" y="1196920"/>
                  </a:lnTo>
                  <a:lnTo>
                    <a:pt x="1787398" y="1181671"/>
                  </a:lnTo>
                  <a:lnTo>
                    <a:pt x="1791952" y="1166340"/>
                  </a:lnTo>
                  <a:lnTo>
                    <a:pt x="1796238" y="1150932"/>
                  </a:lnTo>
                  <a:lnTo>
                    <a:pt x="1800253" y="1135452"/>
                  </a:lnTo>
                  <a:lnTo>
                    <a:pt x="1803997" y="1119903"/>
                  </a:lnTo>
                  <a:lnTo>
                    <a:pt x="1807468" y="1104291"/>
                  </a:lnTo>
                  <a:lnTo>
                    <a:pt x="1810665" y="1088621"/>
                  </a:lnTo>
                  <a:lnTo>
                    <a:pt x="1813588" y="1072898"/>
                  </a:lnTo>
                  <a:lnTo>
                    <a:pt x="1816234" y="1057126"/>
                  </a:lnTo>
                  <a:lnTo>
                    <a:pt x="1818605" y="1041309"/>
                  </a:lnTo>
                  <a:lnTo>
                    <a:pt x="1820698" y="1025454"/>
                  </a:lnTo>
                  <a:lnTo>
                    <a:pt x="1822514" y="1009564"/>
                  </a:lnTo>
                  <a:lnTo>
                    <a:pt x="1824051" y="993646"/>
                  </a:lnTo>
                  <a:lnTo>
                    <a:pt x="1825309" y="977702"/>
                  </a:lnTo>
                  <a:lnTo>
                    <a:pt x="1826288" y="961739"/>
                  </a:lnTo>
                  <a:lnTo>
                    <a:pt x="1826988" y="945762"/>
                  </a:lnTo>
                  <a:lnTo>
                    <a:pt x="1827407" y="929774"/>
                  </a:lnTo>
                  <a:lnTo>
                    <a:pt x="1827547" y="913782"/>
                  </a:lnTo>
                </a:path>
              </a:pathLst>
            </a:custGeom>
            <a:ln w="13550" cap="flat">
              <a:solidFill>
                <a:srgbClr val="007A87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lnTo>
                    <a:pt x="3248973" y="1624502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lgDash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4173986" y="1904479"/>
              <a:ext cx="843473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Freshness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270593" y="2030634"/>
              <a:ext cx="542377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Vanilla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854318" y="2392061"/>
              <a:ext cx="612601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Almond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6268063" y="2937655"/>
              <a:ext cx="883790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Sweetness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6455949" y="3598006"/>
              <a:ext cx="1134864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Cohesiveness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392602" y="4250142"/>
              <a:ext cx="843649" cy="165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Toothpack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086575" y="4898514"/>
              <a:ext cx="903904" cy="131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Denseness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579201" y="5358753"/>
              <a:ext cx="763016" cy="1337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Grittiness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39003" y="5570862"/>
              <a:ext cx="311152" cy="169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Oily</a:t>
              </a:r>
            </a:p>
          </p:txBody>
        </p:sp>
        <p:sp>
          <p:nvSpPr>
            <p:cNvPr id="26" name="pg26"/>
            <p:cNvSpPr/>
            <p:nvPr/>
          </p:nvSpPr>
          <p:spPr>
            <a:xfrm>
              <a:off x="2971267" y="2214955"/>
              <a:ext cx="3248973" cy="3249004"/>
            </a:xfrm>
            <a:custGeom>
              <a:avLst/>
              <a:pathLst>
                <a:path w="3248973" h="3249004">
                  <a:moveTo>
                    <a:pt x="3248973" y="1624502"/>
                  </a:moveTo>
                  <a:lnTo>
                    <a:pt x="3248725" y="1596071"/>
                  </a:lnTo>
                  <a:lnTo>
                    <a:pt x="3247978" y="1567649"/>
                  </a:lnTo>
                  <a:lnTo>
                    <a:pt x="3246735" y="1539245"/>
                  </a:lnTo>
                  <a:lnTo>
                    <a:pt x="3244994" y="1510866"/>
                  </a:lnTo>
                  <a:lnTo>
                    <a:pt x="3242757" y="1482523"/>
                  </a:lnTo>
                  <a:lnTo>
                    <a:pt x="3240025" y="1454222"/>
                  </a:lnTo>
                  <a:lnTo>
                    <a:pt x="3236797" y="1425974"/>
                  </a:lnTo>
                  <a:lnTo>
                    <a:pt x="3233076" y="1397787"/>
                  </a:lnTo>
                  <a:lnTo>
                    <a:pt x="3228862" y="1369669"/>
                  </a:lnTo>
                  <a:lnTo>
                    <a:pt x="3224156" y="1341630"/>
                  </a:lnTo>
                  <a:lnTo>
                    <a:pt x="3218960" y="1313677"/>
                  </a:lnTo>
                  <a:lnTo>
                    <a:pt x="3213276" y="1285819"/>
                  </a:lnTo>
                  <a:lnTo>
                    <a:pt x="3207106" y="1258065"/>
                  </a:lnTo>
                  <a:lnTo>
                    <a:pt x="3200450" y="1230423"/>
                  </a:lnTo>
                  <a:lnTo>
                    <a:pt x="3193312" y="1202902"/>
                  </a:lnTo>
                  <a:lnTo>
                    <a:pt x="3185694" y="1175510"/>
                  </a:lnTo>
                  <a:lnTo>
                    <a:pt x="3177597" y="1148255"/>
                  </a:lnTo>
                  <a:lnTo>
                    <a:pt x="3169024" y="1121146"/>
                  </a:lnTo>
                  <a:lnTo>
                    <a:pt x="3159978" y="1094192"/>
                  </a:lnTo>
                  <a:lnTo>
                    <a:pt x="3150462" y="1067400"/>
                  </a:lnTo>
                  <a:lnTo>
                    <a:pt x="3140478" y="1040779"/>
                  </a:lnTo>
                  <a:lnTo>
                    <a:pt x="3130030" y="1014336"/>
                  </a:lnTo>
                  <a:lnTo>
                    <a:pt x="3119121" y="988081"/>
                  </a:lnTo>
                  <a:lnTo>
                    <a:pt x="3107754" y="962020"/>
                  </a:lnTo>
                  <a:lnTo>
                    <a:pt x="3095933" y="936162"/>
                  </a:lnTo>
                  <a:lnTo>
                    <a:pt x="3083661" y="910515"/>
                  </a:lnTo>
                  <a:lnTo>
                    <a:pt x="3070942" y="885087"/>
                  </a:lnTo>
                  <a:lnTo>
                    <a:pt x="3057780" y="859885"/>
                  </a:lnTo>
                  <a:lnTo>
                    <a:pt x="3044179" y="834918"/>
                  </a:lnTo>
                  <a:lnTo>
                    <a:pt x="3030143" y="810192"/>
                  </a:lnTo>
                  <a:lnTo>
                    <a:pt x="3015677" y="785716"/>
                  </a:lnTo>
                  <a:lnTo>
                    <a:pt x="3000784" y="761496"/>
                  </a:lnTo>
                  <a:lnTo>
                    <a:pt x="2985470" y="737541"/>
                  </a:lnTo>
                  <a:lnTo>
                    <a:pt x="2969738" y="713858"/>
                  </a:lnTo>
                  <a:lnTo>
                    <a:pt x="2953595" y="690454"/>
                  </a:lnTo>
                  <a:lnTo>
                    <a:pt x="2937045" y="667335"/>
                  </a:lnTo>
                  <a:lnTo>
                    <a:pt x="2920092" y="644510"/>
                  </a:lnTo>
                  <a:lnTo>
                    <a:pt x="2902743" y="621986"/>
                  </a:lnTo>
                  <a:lnTo>
                    <a:pt x="2885002" y="599768"/>
                  </a:lnTo>
                  <a:lnTo>
                    <a:pt x="2866875" y="577864"/>
                  </a:lnTo>
                  <a:lnTo>
                    <a:pt x="2848368" y="556281"/>
                  </a:lnTo>
                  <a:lnTo>
                    <a:pt x="2829485" y="535024"/>
                  </a:lnTo>
                  <a:lnTo>
                    <a:pt x="2810234" y="514102"/>
                  </a:lnTo>
                  <a:lnTo>
                    <a:pt x="2790619" y="493520"/>
                  </a:lnTo>
                  <a:lnTo>
                    <a:pt x="2770647" y="473284"/>
                  </a:lnTo>
                  <a:lnTo>
                    <a:pt x="2750324" y="453401"/>
                  </a:lnTo>
                  <a:lnTo>
                    <a:pt x="2729656" y="433876"/>
                  </a:lnTo>
                  <a:lnTo>
                    <a:pt x="2708650" y="414716"/>
                  </a:lnTo>
                  <a:lnTo>
                    <a:pt x="2687311" y="395927"/>
                  </a:lnTo>
                  <a:lnTo>
                    <a:pt x="2665647" y="377514"/>
                  </a:lnTo>
                  <a:lnTo>
                    <a:pt x="2643664" y="359483"/>
                  </a:lnTo>
                  <a:lnTo>
                    <a:pt x="2621369" y="341840"/>
                  </a:lnTo>
                  <a:lnTo>
                    <a:pt x="2598768" y="324589"/>
                  </a:lnTo>
                  <a:lnTo>
                    <a:pt x="2575869" y="307737"/>
                  </a:lnTo>
                  <a:lnTo>
                    <a:pt x="2552679" y="291288"/>
                  </a:lnTo>
                  <a:lnTo>
                    <a:pt x="2529204" y="275247"/>
                  </a:lnTo>
                  <a:lnTo>
                    <a:pt x="2505452" y="259620"/>
                  </a:lnTo>
                  <a:lnTo>
                    <a:pt x="2481431" y="244411"/>
                  </a:lnTo>
                  <a:lnTo>
                    <a:pt x="2457146" y="229624"/>
                  </a:lnTo>
                  <a:lnTo>
                    <a:pt x="2432607" y="215265"/>
                  </a:lnTo>
                  <a:lnTo>
                    <a:pt x="2407820" y="201337"/>
                  </a:lnTo>
                  <a:lnTo>
                    <a:pt x="2382793" y="187845"/>
                  </a:lnTo>
                  <a:lnTo>
                    <a:pt x="2357534" y="174794"/>
                  </a:lnTo>
                  <a:lnTo>
                    <a:pt x="2332051" y="162186"/>
                  </a:lnTo>
                  <a:lnTo>
                    <a:pt x="2306350" y="150026"/>
                  </a:lnTo>
                  <a:lnTo>
                    <a:pt x="2280441" y="138318"/>
                  </a:lnTo>
                  <a:lnTo>
                    <a:pt x="2254331" y="127066"/>
                  </a:lnTo>
                  <a:lnTo>
                    <a:pt x="2228028" y="116271"/>
                  </a:lnTo>
                  <a:lnTo>
                    <a:pt x="2201540" y="105939"/>
                  </a:lnTo>
                  <a:lnTo>
                    <a:pt x="2174875" y="96072"/>
                  </a:lnTo>
                  <a:lnTo>
                    <a:pt x="2148042" y="86674"/>
                  </a:lnTo>
                  <a:lnTo>
                    <a:pt x="2121048" y="77746"/>
                  </a:lnTo>
                  <a:lnTo>
                    <a:pt x="2093902" y="69292"/>
                  </a:lnTo>
                  <a:lnTo>
                    <a:pt x="2066612" y="61314"/>
                  </a:lnTo>
                  <a:lnTo>
                    <a:pt x="2039187" y="53815"/>
                  </a:lnTo>
                  <a:lnTo>
                    <a:pt x="2011635" y="46798"/>
                  </a:lnTo>
                  <a:lnTo>
                    <a:pt x="1983964" y="40263"/>
                  </a:lnTo>
                  <a:lnTo>
                    <a:pt x="1956184" y="34214"/>
                  </a:lnTo>
                  <a:lnTo>
                    <a:pt x="1928301" y="28652"/>
                  </a:lnTo>
                  <a:lnTo>
                    <a:pt x="1900326" y="23579"/>
                  </a:lnTo>
                  <a:lnTo>
                    <a:pt x="1872266" y="18996"/>
                  </a:lnTo>
                  <a:lnTo>
                    <a:pt x="1844130" y="14905"/>
                  </a:lnTo>
                  <a:lnTo>
                    <a:pt x="1815926" y="11307"/>
                  </a:lnTo>
                  <a:lnTo>
                    <a:pt x="1787664" y="8203"/>
                  </a:lnTo>
                  <a:lnTo>
                    <a:pt x="1759353" y="5594"/>
                  </a:lnTo>
                  <a:lnTo>
                    <a:pt x="1730999" y="3482"/>
                  </a:lnTo>
                  <a:lnTo>
                    <a:pt x="1702614" y="1865"/>
                  </a:lnTo>
                  <a:lnTo>
                    <a:pt x="1674204" y="746"/>
                  </a:lnTo>
                  <a:lnTo>
                    <a:pt x="1645779" y="124"/>
                  </a:lnTo>
                  <a:lnTo>
                    <a:pt x="1617347" y="0"/>
                  </a:lnTo>
                  <a:lnTo>
                    <a:pt x="1588918" y="373"/>
                  </a:lnTo>
                  <a:lnTo>
                    <a:pt x="1560499" y="1243"/>
                  </a:lnTo>
                  <a:lnTo>
                    <a:pt x="1532101" y="2611"/>
                  </a:lnTo>
                  <a:lnTo>
                    <a:pt x="1503730" y="4476"/>
                  </a:lnTo>
                  <a:lnTo>
                    <a:pt x="1475396" y="6837"/>
                  </a:lnTo>
                  <a:lnTo>
                    <a:pt x="1447108" y="9693"/>
                  </a:lnTo>
                  <a:lnTo>
                    <a:pt x="1418875" y="13044"/>
                  </a:lnTo>
                  <a:lnTo>
                    <a:pt x="1390704" y="16889"/>
                  </a:lnTo>
                  <a:lnTo>
                    <a:pt x="1362605" y="21226"/>
                  </a:lnTo>
                  <a:lnTo>
                    <a:pt x="1334586" y="26054"/>
                  </a:lnTo>
                  <a:lnTo>
                    <a:pt x="1306656" y="31372"/>
                  </a:lnTo>
                  <a:lnTo>
                    <a:pt x="1278823" y="37178"/>
                  </a:lnTo>
                  <a:lnTo>
                    <a:pt x="1251097" y="43470"/>
                  </a:lnTo>
                  <a:lnTo>
                    <a:pt x="1223484" y="50246"/>
                  </a:lnTo>
                  <a:lnTo>
                    <a:pt x="1195994" y="57505"/>
                  </a:lnTo>
                  <a:lnTo>
                    <a:pt x="1168636" y="65243"/>
                  </a:lnTo>
                  <a:lnTo>
                    <a:pt x="1141417" y="73459"/>
                  </a:lnTo>
                  <a:lnTo>
                    <a:pt x="1114346" y="82151"/>
                  </a:lnTo>
                  <a:lnTo>
                    <a:pt x="1087432" y="91314"/>
                  </a:lnTo>
                  <a:lnTo>
                    <a:pt x="1060682" y="100948"/>
                  </a:lnTo>
                  <a:lnTo>
                    <a:pt x="1034104" y="111047"/>
                  </a:lnTo>
                  <a:lnTo>
                    <a:pt x="1007708" y="121611"/>
                  </a:lnTo>
                  <a:lnTo>
                    <a:pt x="981500" y="132635"/>
                  </a:lnTo>
                  <a:lnTo>
                    <a:pt x="955489" y="144116"/>
                  </a:lnTo>
                  <a:lnTo>
                    <a:pt x="929684" y="156050"/>
                  </a:lnTo>
                  <a:lnTo>
                    <a:pt x="904091" y="168434"/>
                  </a:lnTo>
                  <a:lnTo>
                    <a:pt x="878718" y="181264"/>
                  </a:lnTo>
                  <a:lnTo>
                    <a:pt x="853574" y="194536"/>
                  </a:lnTo>
                  <a:lnTo>
                    <a:pt x="828667" y="208247"/>
                  </a:lnTo>
                  <a:lnTo>
                    <a:pt x="804003" y="222391"/>
                  </a:lnTo>
                  <a:lnTo>
                    <a:pt x="779590" y="236964"/>
                  </a:lnTo>
                  <a:lnTo>
                    <a:pt x="755436" y="251963"/>
                  </a:lnTo>
                  <a:lnTo>
                    <a:pt x="731548" y="267382"/>
                  </a:lnTo>
                  <a:lnTo>
                    <a:pt x="707934" y="283216"/>
                  </a:lnTo>
                  <a:lnTo>
                    <a:pt x="684600" y="299462"/>
                  </a:lnTo>
                  <a:lnTo>
                    <a:pt x="661555" y="316113"/>
                  </a:lnTo>
                  <a:lnTo>
                    <a:pt x="638804" y="333165"/>
                  </a:lnTo>
                  <a:lnTo>
                    <a:pt x="616355" y="350613"/>
                  </a:lnTo>
                  <a:lnTo>
                    <a:pt x="594215" y="368451"/>
                  </a:lnTo>
                  <a:lnTo>
                    <a:pt x="572391" y="386673"/>
                  </a:lnTo>
                  <a:lnTo>
                    <a:pt x="550889" y="405275"/>
                  </a:lnTo>
                  <a:lnTo>
                    <a:pt x="529716" y="424250"/>
                  </a:lnTo>
                  <a:lnTo>
                    <a:pt x="508878" y="443593"/>
                  </a:lnTo>
                  <a:lnTo>
                    <a:pt x="488381" y="463298"/>
                  </a:lnTo>
                  <a:lnTo>
                    <a:pt x="468233" y="483358"/>
                  </a:lnTo>
                  <a:lnTo>
                    <a:pt x="448439" y="503768"/>
                  </a:lnTo>
                  <a:lnTo>
                    <a:pt x="429005" y="524521"/>
                  </a:lnTo>
                  <a:lnTo>
                    <a:pt x="409938" y="545611"/>
                  </a:lnTo>
                  <a:lnTo>
                    <a:pt x="391242" y="567032"/>
                  </a:lnTo>
                  <a:lnTo>
                    <a:pt x="372924" y="588776"/>
                  </a:lnTo>
                  <a:lnTo>
                    <a:pt x="354989" y="610838"/>
                  </a:lnTo>
                  <a:lnTo>
                    <a:pt x="337444" y="633210"/>
                  </a:lnTo>
                  <a:lnTo>
                    <a:pt x="320292" y="655886"/>
                  </a:lnTo>
                  <a:lnTo>
                    <a:pt x="303540" y="678858"/>
                  </a:lnTo>
                  <a:lnTo>
                    <a:pt x="287193" y="702121"/>
                  </a:lnTo>
                  <a:lnTo>
                    <a:pt x="271255" y="725665"/>
                  </a:lnTo>
                  <a:lnTo>
                    <a:pt x="255732" y="749485"/>
                  </a:lnTo>
                  <a:lnTo>
                    <a:pt x="240628" y="773573"/>
                  </a:lnTo>
                  <a:lnTo>
                    <a:pt x="225947" y="797922"/>
                  </a:lnTo>
                  <a:lnTo>
                    <a:pt x="211696" y="822524"/>
                  </a:lnTo>
                  <a:lnTo>
                    <a:pt x="197876" y="847372"/>
                  </a:lnTo>
                  <a:lnTo>
                    <a:pt x="184494" y="872457"/>
                  </a:lnTo>
                  <a:lnTo>
                    <a:pt x="171553" y="897773"/>
                  </a:lnTo>
                  <a:lnTo>
                    <a:pt x="159057" y="923312"/>
                  </a:lnTo>
                  <a:lnTo>
                    <a:pt x="147010" y="949065"/>
                  </a:lnTo>
                  <a:lnTo>
                    <a:pt x="135416" y="975025"/>
                  </a:lnTo>
                  <a:lnTo>
                    <a:pt x="124277" y="1001184"/>
                  </a:lnTo>
                  <a:lnTo>
                    <a:pt x="113598" y="1027535"/>
                  </a:lnTo>
                  <a:lnTo>
                    <a:pt x="103382" y="1054068"/>
                  </a:lnTo>
                  <a:lnTo>
                    <a:pt x="93632" y="1080775"/>
                  </a:lnTo>
                  <a:lnTo>
                    <a:pt x="84351" y="1107649"/>
                  </a:lnTo>
                  <a:lnTo>
                    <a:pt x="75541" y="1134682"/>
                  </a:lnTo>
                  <a:lnTo>
                    <a:pt x="67206" y="1161865"/>
                  </a:lnTo>
                  <a:lnTo>
                    <a:pt x="59348" y="1189189"/>
                  </a:lnTo>
                  <a:lnTo>
                    <a:pt x="51969" y="1216647"/>
                  </a:lnTo>
                  <a:lnTo>
                    <a:pt x="45072" y="1244229"/>
                  </a:lnTo>
                  <a:lnTo>
                    <a:pt x="38659" y="1271928"/>
                  </a:lnTo>
                  <a:lnTo>
                    <a:pt x="32731" y="1299735"/>
                  </a:lnTo>
                  <a:lnTo>
                    <a:pt x="27291" y="1327642"/>
                  </a:lnTo>
                  <a:lnTo>
                    <a:pt x="22341" y="1355639"/>
                  </a:lnTo>
                  <a:lnTo>
                    <a:pt x="17881" y="1383719"/>
                  </a:lnTo>
                  <a:lnTo>
                    <a:pt x="13913" y="1411873"/>
                  </a:lnTo>
                  <a:lnTo>
                    <a:pt x="10438" y="1440091"/>
                  </a:lnTo>
                  <a:lnTo>
                    <a:pt x="7458" y="1468366"/>
                  </a:lnTo>
                  <a:lnTo>
                    <a:pt x="4973" y="1496689"/>
                  </a:lnTo>
                  <a:lnTo>
                    <a:pt x="2984" y="1525052"/>
                  </a:lnTo>
                  <a:lnTo>
                    <a:pt x="1492" y="1553444"/>
                  </a:lnTo>
                  <a:lnTo>
                    <a:pt x="497" y="1581859"/>
                  </a:lnTo>
                  <a:lnTo>
                    <a:pt x="0" y="1610286"/>
                  </a:lnTo>
                  <a:lnTo>
                    <a:pt x="0" y="1638718"/>
                  </a:lnTo>
                  <a:lnTo>
                    <a:pt x="497" y="1667145"/>
                  </a:lnTo>
                  <a:lnTo>
                    <a:pt x="1492" y="1695560"/>
                  </a:lnTo>
                  <a:lnTo>
                    <a:pt x="2984" y="1723952"/>
                  </a:lnTo>
                  <a:lnTo>
                    <a:pt x="4973" y="1752315"/>
                  </a:lnTo>
                  <a:lnTo>
                    <a:pt x="7458" y="1780638"/>
                  </a:lnTo>
                  <a:lnTo>
                    <a:pt x="10438" y="1808913"/>
                  </a:lnTo>
                  <a:lnTo>
                    <a:pt x="13913" y="1837131"/>
                  </a:lnTo>
                  <a:lnTo>
                    <a:pt x="17881" y="1865285"/>
                  </a:lnTo>
                  <a:lnTo>
                    <a:pt x="22341" y="1893365"/>
                  </a:lnTo>
                  <a:lnTo>
                    <a:pt x="27291" y="1921362"/>
                  </a:lnTo>
                  <a:lnTo>
                    <a:pt x="32731" y="1949269"/>
                  </a:lnTo>
                  <a:lnTo>
                    <a:pt x="38659" y="1977076"/>
                  </a:lnTo>
                  <a:lnTo>
                    <a:pt x="45072" y="2004775"/>
                  </a:lnTo>
                  <a:lnTo>
                    <a:pt x="51969" y="2032357"/>
                  </a:lnTo>
                  <a:lnTo>
                    <a:pt x="59348" y="2059815"/>
                  </a:lnTo>
                  <a:lnTo>
                    <a:pt x="67206" y="2087139"/>
                  </a:lnTo>
                  <a:lnTo>
                    <a:pt x="75541" y="2114322"/>
                  </a:lnTo>
                  <a:lnTo>
                    <a:pt x="84351" y="2141355"/>
                  </a:lnTo>
                  <a:lnTo>
                    <a:pt x="93632" y="2168229"/>
                  </a:lnTo>
                  <a:lnTo>
                    <a:pt x="103382" y="2194936"/>
                  </a:lnTo>
                  <a:lnTo>
                    <a:pt x="113598" y="2221469"/>
                  </a:lnTo>
                  <a:lnTo>
                    <a:pt x="124277" y="2247820"/>
                  </a:lnTo>
                  <a:lnTo>
                    <a:pt x="135416" y="2273979"/>
                  </a:lnTo>
                  <a:lnTo>
                    <a:pt x="147010" y="2299939"/>
                  </a:lnTo>
                  <a:lnTo>
                    <a:pt x="159057" y="2325692"/>
                  </a:lnTo>
                  <a:lnTo>
                    <a:pt x="171553" y="2351231"/>
                  </a:lnTo>
                  <a:lnTo>
                    <a:pt x="184494" y="2376547"/>
                  </a:lnTo>
                  <a:lnTo>
                    <a:pt x="197876" y="2401632"/>
                  </a:lnTo>
                  <a:lnTo>
                    <a:pt x="211696" y="2426480"/>
                  </a:lnTo>
                  <a:lnTo>
                    <a:pt x="225947" y="2451082"/>
                  </a:lnTo>
                  <a:lnTo>
                    <a:pt x="240628" y="2475431"/>
                  </a:lnTo>
                  <a:lnTo>
                    <a:pt x="255732" y="2499519"/>
                  </a:lnTo>
                  <a:lnTo>
                    <a:pt x="271255" y="2523339"/>
                  </a:lnTo>
                  <a:lnTo>
                    <a:pt x="287193" y="2546883"/>
                  </a:lnTo>
                  <a:lnTo>
                    <a:pt x="303540" y="2570146"/>
                  </a:lnTo>
                  <a:lnTo>
                    <a:pt x="320292" y="2593118"/>
                  </a:lnTo>
                  <a:lnTo>
                    <a:pt x="337444" y="2615794"/>
                  </a:lnTo>
                  <a:lnTo>
                    <a:pt x="354989" y="2638166"/>
                  </a:lnTo>
                  <a:lnTo>
                    <a:pt x="372924" y="2660228"/>
                  </a:lnTo>
                  <a:lnTo>
                    <a:pt x="391242" y="2681972"/>
                  </a:lnTo>
                  <a:lnTo>
                    <a:pt x="409938" y="2703393"/>
                  </a:lnTo>
                  <a:lnTo>
                    <a:pt x="429005" y="2724483"/>
                  </a:lnTo>
                  <a:lnTo>
                    <a:pt x="448439" y="2745236"/>
                  </a:lnTo>
                  <a:lnTo>
                    <a:pt x="468233" y="2765646"/>
                  </a:lnTo>
                  <a:lnTo>
                    <a:pt x="488381" y="2785706"/>
                  </a:lnTo>
                  <a:lnTo>
                    <a:pt x="508878" y="2805411"/>
                  </a:lnTo>
                  <a:lnTo>
                    <a:pt x="529716" y="2824754"/>
                  </a:lnTo>
                  <a:lnTo>
                    <a:pt x="550889" y="2843729"/>
                  </a:lnTo>
                  <a:lnTo>
                    <a:pt x="572391" y="2862331"/>
                  </a:lnTo>
                  <a:lnTo>
                    <a:pt x="594215" y="2880553"/>
                  </a:lnTo>
                  <a:lnTo>
                    <a:pt x="616355" y="2898391"/>
                  </a:lnTo>
                  <a:lnTo>
                    <a:pt x="638804" y="2915839"/>
                  </a:lnTo>
                  <a:lnTo>
                    <a:pt x="661555" y="2932891"/>
                  </a:lnTo>
                  <a:lnTo>
                    <a:pt x="684600" y="2949542"/>
                  </a:lnTo>
                  <a:lnTo>
                    <a:pt x="707934" y="2965788"/>
                  </a:lnTo>
                  <a:lnTo>
                    <a:pt x="731548" y="2981622"/>
                  </a:lnTo>
                  <a:lnTo>
                    <a:pt x="755436" y="2997041"/>
                  </a:lnTo>
                  <a:lnTo>
                    <a:pt x="779590" y="3012040"/>
                  </a:lnTo>
                  <a:lnTo>
                    <a:pt x="804003" y="3026613"/>
                  </a:lnTo>
                  <a:lnTo>
                    <a:pt x="828667" y="3040757"/>
                  </a:lnTo>
                  <a:lnTo>
                    <a:pt x="853574" y="3054468"/>
                  </a:lnTo>
                  <a:lnTo>
                    <a:pt x="878718" y="3067740"/>
                  </a:lnTo>
                  <a:lnTo>
                    <a:pt x="904091" y="3080570"/>
                  </a:lnTo>
                  <a:lnTo>
                    <a:pt x="929684" y="3092954"/>
                  </a:lnTo>
                  <a:lnTo>
                    <a:pt x="955489" y="3104888"/>
                  </a:lnTo>
                  <a:lnTo>
                    <a:pt x="981500" y="3116369"/>
                  </a:lnTo>
                  <a:lnTo>
                    <a:pt x="1007708" y="3127393"/>
                  </a:lnTo>
                  <a:lnTo>
                    <a:pt x="1034104" y="3137957"/>
                  </a:lnTo>
                  <a:lnTo>
                    <a:pt x="1060682" y="3148056"/>
                  </a:lnTo>
                  <a:lnTo>
                    <a:pt x="1087432" y="3157690"/>
                  </a:lnTo>
                  <a:lnTo>
                    <a:pt x="1114346" y="3166853"/>
                  </a:lnTo>
                  <a:lnTo>
                    <a:pt x="1141417" y="3175545"/>
                  </a:lnTo>
                  <a:lnTo>
                    <a:pt x="1168636" y="3183761"/>
                  </a:lnTo>
                  <a:lnTo>
                    <a:pt x="1195994" y="3191499"/>
                  </a:lnTo>
                  <a:lnTo>
                    <a:pt x="1223484" y="3198758"/>
                  </a:lnTo>
                  <a:lnTo>
                    <a:pt x="1251097" y="3205534"/>
                  </a:lnTo>
                  <a:lnTo>
                    <a:pt x="1278823" y="3211826"/>
                  </a:lnTo>
                  <a:lnTo>
                    <a:pt x="1306656" y="3217632"/>
                  </a:lnTo>
                  <a:lnTo>
                    <a:pt x="1334586" y="3222950"/>
                  </a:lnTo>
                  <a:lnTo>
                    <a:pt x="1362605" y="3227778"/>
                  </a:lnTo>
                  <a:lnTo>
                    <a:pt x="1390704" y="3232115"/>
                  </a:lnTo>
                  <a:lnTo>
                    <a:pt x="1418875" y="3235960"/>
                  </a:lnTo>
                  <a:lnTo>
                    <a:pt x="1447108" y="3239311"/>
                  </a:lnTo>
                  <a:lnTo>
                    <a:pt x="1475396" y="3242167"/>
                  </a:lnTo>
                  <a:lnTo>
                    <a:pt x="1503730" y="3244528"/>
                  </a:lnTo>
                  <a:lnTo>
                    <a:pt x="1532101" y="3246393"/>
                  </a:lnTo>
                  <a:lnTo>
                    <a:pt x="1560499" y="3247761"/>
                  </a:lnTo>
                  <a:lnTo>
                    <a:pt x="1588918" y="3248631"/>
                  </a:lnTo>
                  <a:lnTo>
                    <a:pt x="1617347" y="3249004"/>
                  </a:lnTo>
                  <a:lnTo>
                    <a:pt x="1645779" y="3248880"/>
                  </a:lnTo>
                  <a:lnTo>
                    <a:pt x="1674204" y="3248258"/>
                  </a:lnTo>
                  <a:lnTo>
                    <a:pt x="1702614" y="3247139"/>
                  </a:lnTo>
                  <a:lnTo>
                    <a:pt x="1730999" y="3245522"/>
                  </a:lnTo>
                  <a:lnTo>
                    <a:pt x="1759353" y="3243410"/>
                  </a:lnTo>
                  <a:lnTo>
                    <a:pt x="1787664" y="3240801"/>
                  </a:lnTo>
                  <a:lnTo>
                    <a:pt x="1815926" y="3237697"/>
                  </a:lnTo>
                  <a:lnTo>
                    <a:pt x="1844130" y="3234099"/>
                  </a:lnTo>
                  <a:lnTo>
                    <a:pt x="1872266" y="3230008"/>
                  </a:lnTo>
                  <a:lnTo>
                    <a:pt x="1900326" y="3225425"/>
                  </a:lnTo>
                  <a:lnTo>
                    <a:pt x="1928301" y="3220352"/>
                  </a:lnTo>
                  <a:lnTo>
                    <a:pt x="1956184" y="3214790"/>
                  </a:lnTo>
                  <a:lnTo>
                    <a:pt x="1983964" y="3208741"/>
                  </a:lnTo>
                  <a:lnTo>
                    <a:pt x="2011635" y="3202206"/>
                  </a:lnTo>
                  <a:lnTo>
                    <a:pt x="2039187" y="3195189"/>
                  </a:lnTo>
                  <a:lnTo>
                    <a:pt x="2066612" y="3187690"/>
                  </a:lnTo>
                  <a:lnTo>
                    <a:pt x="2093902" y="3179712"/>
                  </a:lnTo>
                  <a:lnTo>
                    <a:pt x="2121048" y="3171258"/>
                  </a:lnTo>
                  <a:lnTo>
                    <a:pt x="2148042" y="3162330"/>
                  </a:lnTo>
                  <a:lnTo>
                    <a:pt x="2174875" y="3152932"/>
                  </a:lnTo>
                  <a:lnTo>
                    <a:pt x="2201540" y="3143065"/>
                  </a:lnTo>
                  <a:lnTo>
                    <a:pt x="2228028" y="3132732"/>
                  </a:lnTo>
                  <a:lnTo>
                    <a:pt x="2254331" y="3121938"/>
                  </a:lnTo>
                  <a:lnTo>
                    <a:pt x="2280441" y="3110686"/>
                  </a:lnTo>
                  <a:lnTo>
                    <a:pt x="2306350" y="3098978"/>
                  </a:lnTo>
                  <a:lnTo>
                    <a:pt x="2332051" y="3086818"/>
                  </a:lnTo>
                  <a:lnTo>
                    <a:pt x="2357534" y="3074210"/>
                  </a:lnTo>
                  <a:lnTo>
                    <a:pt x="2382793" y="3061159"/>
                  </a:lnTo>
                  <a:lnTo>
                    <a:pt x="2407820" y="3047667"/>
                  </a:lnTo>
                  <a:lnTo>
                    <a:pt x="2432607" y="3033739"/>
                  </a:lnTo>
                  <a:lnTo>
                    <a:pt x="2457146" y="3019380"/>
                  </a:lnTo>
                  <a:lnTo>
                    <a:pt x="2481431" y="3004593"/>
                  </a:lnTo>
                  <a:lnTo>
                    <a:pt x="2505452" y="2989384"/>
                  </a:lnTo>
                  <a:lnTo>
                    <a:pt x="2529204" y="2973757"/>
                  </a:lnTo>
                  <a:lnTo>
                    <a:pt x="2552679" y="2957716"/>
                  </a:lnTo>
                  <a:lnTo>
                    <a:pt x="2575869" y="2941267"/>
                  </a:lnTo>
                  <a:lnTo>
                    <a:pt x="2598768" y="2924415"/>
                  </a:lnTo>
                  <a:lnTo>
                    <a:pt x="2621369" y="2907164"/>
                  </a:lnTo>
                  <a:lnTo>
                    <a:pt x="2643664" y="2889521"/>
                  </a:lnTo>
                  <a:lnTo>
                    <a:pt x="2665647" y="2871490"/>
                  </a:lnTo>
                  <a:lnTo>
                    <a:pt x="2687311" y="2853077"/>
                  </a:lnTo>
                  <a:lnTo>
                    <a:pt x="2708650" y="2834288"/>
                  </a:lnTo>
                  <a:lnTo>
                    <a:pt x="2729656" y="2815128"/>
                  </a:lnTo>
                  <a:lnTo>
                    <a:pt x="2750324" y="2795603"/>
                  </a:lnTo>
                  <a:lnTo>
                    <a:pt x="2770647" y="2775720"/>
                  </a:lnTo>
                  <a:lnTo>
                    <a:pt x="2790619" y="2755484"/>
                  </a:lnTo>
                  <a:lnTo>
                    <a:pt x="2810234" y="2734902"/>
                  </a:lnTo>
                  <a:lnTo>
                    <a:pt x="2829485" y="2713980"/>
                  </a:lnTo>
                  <a:lnTo>
                    <a:pt x="2848368" y="2692723"/>
                  </a:lnTo>
                  <a:lnTo>
                    <a:pt x="2866875" y="2671140"/>
                  </a:lnTo>
                  <a:lnTo>
                    <a:pt x="2885002" y="2649236"/>
                  </a:lnTo>
                  <a:lnTo>
                    <a:pt x="2902743" y="2627018"/>
                  </a:lnTo>
                  <a:lnTo>
                    <a:pt x="2920092" y="2604494"/>
                  </a:lnTo>
                  <a:lnTo>
                    <a:pt x="2937045" y="2581668"/>
                  </a:lnTo>
                  <a:lnTo>
                    <a:pt x="2953595" y="2558550"/>
                  </a:lnTo>
                  <a:lnTo>
                    <a:pt x="2969738" y="2535146"/>
                  </a:lnTo>
                  <a:lnTo>
                    <a:pt x="2985470" y="2511463"/>
                  </a:lnTo>
                  <a:lnTo>
                    <a:pt x="3000784" y="2487508"/>
                  </a:lnTo>
                  <a:lnTo>
                    <a:pt x="3015677" y="2463288"/>
                  </a:lnTo>
                  <a:lnTo>
                    <a:pt x="3030143" y="2438812"/>
                  </a:lnTo>
                  <a:lnTo>
                    <a:pt x="3044179" y="2414086"/>
                  </a:lnTo>
                  <a:lnTo>
                    <a:pt x="3057780" y="2389119"/>
                  </a:lnTo>
                  <a:lnTo>
                    <a:pt x="3070942" y="2363917"/>
                  </a:lnTo>
                  <a:lnTo>
                    <a:pt x="3083661" y="2338489"/>
                  </a:lnTo>
                  <a:lnTo>
                    <a:pt x="3095933" y="2312842"/>
                  </a:lnTo>
                  <a:lnTo>
                    <a:pt x="3107754" y="2286984"/>
                  </a:lnTo>
                  <a:lnTo>
                    <a:pt x="3119121" y="2260923"/>
                  </a:lnTo>
                  <a:lnTo>
                    <a:pt x="3130030" y="2234668"/>
                  </a:lnTo>
                  <a:lnTo>
                    <a:pt x="3140478" y="2208225"/>
                  </a:lnTo>
                  <a:lnTo>
                    <a:pt x="3150462" y="2181604"/>
                  </a:lnTo>
                  <a:lnTo>
                    <a:pt x="3159978" y="2154812"/>
                  </a:lnTo>
                  <a:lnTo>
                    <a:pt x="3169024" y="2127858"/>
                  </a:lnTo>
                  <a:lnTo>
                    <a:pt x="3177597" y="2100749"/>
                  </a:lnTo>
                  <a:lnTo>
                    <a:pt x="3185694" y="2073494"/>
                  </a:lnTo>
                  <a:lnTo>
                    <a:pt x="3193312" y="2046102"/>
                  </a:lnTo>
                  <a:lnTo>
                    <a:pt x="3200450" y="2018581"/>
                  </a:lnTo>
                  <a:lnTo>
                    <a:pt x="3207106" y="1990939"/>
                  </a:lnTo>
                  <a:lnTo>
                    <a:pt x="3213276" y="1963185"/>
                  </a:lnTo>
                  <a:lnTo>
                    <a:pt x="3218960" y="1935327"/>
                  </a:lnTo>
                  <a:lnTo>
                    <a:pt x="3224156" y="1907374"/>
                  </a:lnTo>
                  <a:lnTo>
                    <a:pt x="3228862" y="1879335"/>
                  </a:lnTo>
                  <a:lnTo>
                    <a:pt x="3233076" y="1851217"/>
                  </a:lnTo>
                  <a:lnTo>
                    <a:pt x="3236797" y="1823030"/>
                  </a:lnTo>
                  <a:lnTo>
                    <a:pt x="3240025" y="1794782"/>
                  </a:lnTo>
                  <a:lnTo>
                    <a:pt x="3242757" y="1766481"/>
                  </a:lnTo>
                  <a:lnTo>
                    <a:pt x="3244994" y="1738138"/>
                  </a:lnTo>
                  <a:lnTo>
                    <a:pt x="3246735" y="1709759"/>
                  </a:lnTo>
                  <a:lnTo>
                    <a:pt x="3247978" y="1681355"/>
                  </a:lnTo>
                  <a:lnTo>
                    <a:pt x="3248725" y="1652933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95723" y="2214939"/>
              <a:ext cx="0" cy="1421453"/>
            </a:xfrm>
            <a:custGeom>
              <a:avLst/>
              <a:pathLst>
                <a:path w="0" h="1421453">
                  <a:moveTo>
                    <a:pt x="0" y="142145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669078" y="2324640"/>
              <a:ext cx="513488" cy="1325465"/>
            </a:xfrm>
            <a:custGeom>
              <a:avLst/>
              <a:pathLst>
                <a:path w="513488" h="1325465">
                  <a:moveTo>
                    <a:pt x="0" y="1325465"/>
                  </a:moveTo>
                  <a:lnTo>
                    <a:pt x="513488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2527" y="2638924"/>
              <a:ext cx="957626" cy="1050466"/>
            </a:xfrm>
            <a:custGeom>
              <a:avLst/>
              <a:pathLst>
                <a:path w="957626" h="1050466">
                  <a:moveTo>
                    <a:pt x="0" y="1050466"/>
                  </a:moveTo>
                  <a:lnTo>
                    <a:pt x="957626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777499" y="3115347"/>
              <a:ext cx="1272432" cy="633596"/>
            </a:xfrm>
            <a:custGeom>
              <a:avLst/>
              <a:pathLst>
                <a:path w="1272432" h="633596">
                  <a:moveTo>
                    <a:pt x="0" y="633596"/>
                  </a:moveTo>
                  <a:lnTo>
                    <a:pt x="1272432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7922" y="3689566"/>
              <a:ext cx="1415389" cy="131155"/>
            </a:xfrm>
            <a:custGeom>
              <a:avLst/>
              <a:pathLst>
                <a:path w="1415389" h="131155">
                  <a:moveTo>
                    <a:pt x="0" y="131155"/>
                  </a:moveTo>
                  <a:lnTo>
                    <a:pt x="1415389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91036" y="3895029"/>
              <a:ext cx="1367190" cy="388999"/>
            </a:xfrm>
            <a:custGeom>
              <a:avLst/>
              <a:pathLst>
                <a:path w="1367190" h="388999">
                  <a:moveTo>
                    <a:pt x="0" y="0"/>
                  </a:moveTo>
                  <a:lnTo>
                    <a:pt x="136719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757772" y="3961831"/>
              <a:ext cx="1134344" cy="856616"/>
            </a:xfrm>
            <a:custGeom>
              <a:avLst/>
              <a:pathLst>
                <a:path w="1134344" h="856616">
                  <a:moveTo>
                    <a:pt x="0" y="0"/>
                  </a:moveTo>
                  <a:lnTo>
                    <a:pt x="1134344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02623" y="4012107"/>
              <a:ext cx="748298" cy="1208543"/>
            </a:xfrm>
            <a:custGeom>
              <a:avLst/>
              <a:pathLst>
                <a:path w="748298" h="1208543">
                  <a:moveTo>
                    <a:pt x="0" y="0"/>
                  </a:moveTo>
                  <a:lnTo>
                    <a:pt x="748298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633036" y="4039065"/>
              <a:ext cx="261191" cy="1397250"/>
            </a:xfrm>
            <a:custGeom>
              <a:avLst/>
              <a:pathLst>
                <a:path w="261191" h="1397250">
                  <a:moveTo>
                    <a:pt x="0" y="0"/>
                  </a:moveTo>
                  <a:lnTo>
                    <a:pt x="261191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97219" y="4039065"/>
              <a:ext cx="261191" cy="1397250"/>
            </a:xfrm>
            <a:custGeom>
              <a:avLst/>
              <a:pathLst>
                <a:path w="261191" h="1397250">
                  <a:moveTo>
                    <a:pt x="261191" y="0"/>
                  </a:moveTo>
                  <a:lnTo>
                    <a:pt x="0" y="139725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40524" y="4012107"/>
              <a:ext cx="748298" cy="1208543"/>
            </a:xfrm>
            <a:custGeom>
              <a:avLst/>
              <a:pathLst>
                <a:path w="748298" h="1208543">
                  <a:moveTo>
                    <a:pt x="748298" y="0"/>
                  </a:moveTo>
                  <a:lnTo>
                    <a:pt x="0" y="1208543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99330" y="3961831"/>
              <a:ext cx="1134344" cy="856616"/>
            </a:xfrm>
            <a:custGeom>
              <a:avLst/>
              <a:pathLst>
                <a:path w="1134344" h="856616">
                  <a:moveTo>
                    <a:pt x="1134344" y="0"/>
                  </a:moveTo>
                  <a:lnTo>
                    <a:pt x="0" y="856616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33220" y="3895029"/>
              <a:ext cx="1367190" cy="388999"/>
            </a:xfrm>
            <a:custGeom>
              <a:avLst/>
              <a:pathLst>
                <a:path w="1367190" h="388999">
                  <a:moveTo>
                    <a:pt x="1367190" y="0"/>
                  </a:moveTo>
                  <a:lnTo>
                    <a:pt x="0" y="388999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2978135" y="3689566"/>
              <a:ext cx="1415389" cy="131155"/>
            </a:xfrm>
            <a:custGeom>
              <a:avLst/>
              <a:pathLst>
                <a:path w="1415389" h="131155">
                  <a:moveTo>
                    <a:pt x="1415389" y="1311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141514" y="3115347"/>
              <a:ext cx="1272432" cy="633596"/>
            </a:xfrm>
            <a:custGeom>
              <a:avLst/>
              <a:pathLst>
                <a:path w="1272432" h="633596">
                  <a:moveTo>
                    <a:pt x="1272432" y="63359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501292" y="2638924"/>
              <a:ext cx="957626" cy="1050466"/>
            </a:xfrm>
            <a:custGeom>
              <a:avLst/>
              <a:pathLst>
                <a:path w="957626" h="1050466">
                  <a:moveTo>
                    <a:pt x="957626" y="10504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008879" y="2324640"/>
              <a:ext cx="513488" cy="1325465"/>
            </a:xfrm>
            <a:custGeom>
              <a:avLst/>
              <a:pathLst>
                <a:path w="513488" h="1325465">
                  <a:moveTo>
                    <a:pt x="513488" y="132546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80775" y="3176725"/>
              <a:ext cx="1938072" cy="1580925"/>
            </a:xfrm>
            <a:custGeom>
              <a:avLst/>
              <a:pathLst>
                <a:path w="1938072" h="1580925">
                  <a:moveTo>
                    <a:pt x="914948" y="77906"/>
                  </a:moveTo>
                  <a:lnTo>
                    <a:pt x="1171692" y="0"/>
                  </a:lnTo>
                  <a:lnTo>
                    <a:pt x="1512781" y="6941"/>
                  </a:lnTo>
                  <a:lnTo>
                    <a:pt x="1765660" y="239128"/>
                  </a:lnTo>
                  <a:lnTo>
                    <a:pt x="1938072" y="567926"/>
                  </a:lnTo>
                  <a:lnTo>
                    <a:pt x="1683504" y="881405"/>
                  </a:lnTo>
                  <a:lnTo>
                    <a:pt x="1675769" y="1237278"/>
                  </a:lnTo>
                  <a:lnTo>
                    <a:pt x="1379427" y="1412893"/>
                  </a:lnTo>
                  <a:lnTo>
                    <a:pt x="1059349" y="1435212"/>
                  </a:lnTo>
                  <a:lnTo>
                    <a:pt x="743308" y="1580925"/>
                  </a:lnTo>
                  <a:lnTo>
                    <a:pt x="371897" y="1539790"/>
                  </a:lnTo>
                  <a:lnTo>
                    <a:pt x="126579" y="1258081"/>
                  </a:lnTo>
                  <a:lnTo>
                    <a:pt x="142485" y="882517"/>
                  </a:lnTo>
                  <a:lnTo>
                    <a:pt x="0" y="577950"/>
                  </a:lnTo>
                  <a:lnTo>
                    <a:pt x="222381" y="317875"/>
                  </a:lnTo>
                  <a:lnTo>
                    <a:pt x="496328" y="203528"/>
                  </a:lnTo>
                  <a:lnTo>
                    <a:pt x="735594" y="199766"/>
                  </a:lnTo>
                  <a:lnTo>
                    <a:pt x="914948" y="77906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550571" y="320947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07315" y="313157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148404" y="313851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401283" y="337070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573696" y="36994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319127" y="401297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5311392" y="4368851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5015051" y="4544466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694973" y="4566785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378931" y="471249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007520" y="467136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762202" y="4389654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778109" y="4014090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635623" y="3709523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858004" y="3449448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4131951" y="3335102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4371217" y="333133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4550571" y="3209479"/>
              <a:ext cx="90303" cy="903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  <p:sp xmlns:a="http://schemas.openxmlformats.org/drawingml/2006/main" xmlns:r="http://schemas.openxmlformats.org/officeDocument/2006/relationships" xmlns:p="http://schemas.openxmlformats.org/presentationml/2006/main"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Oatmeal Raisin 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2021-10-14T12:18:37Z</dcterms:modified>
  <cp:category/>
</cp:coreProperties>
</file>