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Quality Control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724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13560" y="1688767"/>
              <a:ext cx="6539954" cy="3774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3560" y="4363289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3560" y="3149201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3560" y="1935114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3560" y="4970333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3560" y="3756245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3560" y="2542158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71716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0197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3223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6249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9275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2301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5327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8353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1379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4405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47431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0457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3483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65099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195359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46890" y="32688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146890" y="19291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146890" y="27046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77151" y="32323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577151" y="18355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77151" y="268982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07411" y="45081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07411" y="31383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07411" y="37416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37671" y="33243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37671" y="19801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37671" y="354116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67931" y="45010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67931" y="32307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67931" y="388688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98191" y="46473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98191" y="32575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98191" y="38336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728451" y="40141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28451" y="26349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28451" y="34277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58712" y="40984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158712" y="28077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158712" y="362451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88972" y="37381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88972" y="24773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588972" y="306748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019232" y="47845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19232" y="34667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19232" y="40626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449492" y="47873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49492" y="34142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49492" y="429330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79752" y="41289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79752" y="28401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79752" y="374554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10012" y="52671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10012" y="39661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10012" y="45027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740273" y="44616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740273" y="30015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740273" y="353373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70533" y="40349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70533" y="26630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70533" y="399988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171716" y="3257130"/>
              <a:ext cx="6023642" cy="2034826"/>
            </a:xfrm>
            <a:custGeom>
              <a:avLst/>
              <a:pathLst>
                <a:path w="6023642" h="2034826">
                  <a:moveTo>
                    <a:pt x="0" y="36539"/>
                  </a:moveTo>
                  <a:lnTo>
                    <a:pt x="430260" y="0"/>
                  </a:lnTo>
                  <a:lnTo>
                    <a:pt x="860520" y="1275863"/>
                  </a:lnTo>
                  <a:lnTo>
                    <a:pt x="1290780" y="92059"/>
                  </a:lnTo>
                  <a:lnTo>
                    <a:pt x="1721040" y="1268746"/>
                  </a:lnTo>
                  <a:lnTo>
                    <a:pt x="2151300" y="1415023"/>
                  </a:lnTo>
                  <a:lnTo>
                    <a:pt x="2581561" y="781872"/>
                  </a:lnTo>
                  <a:lnTo>
                    <a:pt x="3011821" y="866128"/>
                  </a:lnTo>
                  <a:lnTo>
                    <a:pt x="3442081" y="505818"/>
                  </a:lnTo>
                  <a:lnTo>
                    <a:pt x="3872341" y="1552262"/>
                  </a:lnTo>
                  <a:lnTo>
                    <a:pt x="4302601" y="1554997"/>
                  </a:lnTo>
                  <a:lnTo>
                    <a:pt x="4732861" y="896636"/>
                  </a:lnTo>
                  <a:lnTo>
                    <a:pt x="5163122" y="2034826"/>
                  </a:lnTo>
                  <a:lnTo>
                    <a:pt x="5593382" y="1229389"/>
                  </a:lnTo>
                  <a:lnTo>
                    <a:pt x="6023642" y="802654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171716" y="2714651"/>
              <a:ext cx="6023642" cy="1812904"/>
            </a:xfrm>
            <a:custGeom>
              <a:avLst/>
              <a:pathLst>
                <a:path w="6023642" h="1812904">
                  <a:moveTo>
                    <a:pt x="0" y="14804"/>
                  </a:moveTo>
                  <a:lnTo>
                    <a:pt x="430260" y="0"/>
                  </a:lnTo>
                  <a:lnTo>
                    <a:pt x="860520" y="1051782"/>
                  </a:lnTo>
                  <a:lnTo>
                    <a:pt x="1290780" y="851336"/>
                  </a:lnTo>
                  <a:lnTo>
                    <a:pt x="1721040" y="1197062"/>
                  </a:lnTo>
                  <a:lnTo>
                    <a:pt x="2151300" y="1143791"/>
                  </a:lnTo>
                  <a:lnTo>
                    <a:pt x="2581561" y="737898"/>
                  </a:lnTo>
                  <a:lnTo>
                    <a:pt x="3011821" y="934691"/>
                  </a:lnTo>
                  <a:lnTo>
                    <a:pt x="3442081" y="377654"/>
                  </a:lnTo>
                  <a:lnTo>
                    <a:pt x="3872341" y="1372804"/>
                  </a:lnTo>
                  <a:lnTo>
                    <a:pt x="4302601" y="1603474"/>
                  </a:lnTo>
                  <a:lnTo>
                    <a:pt x="4732861" y="1055717"/>
                  </a:lnTo>
                  <a:lnTo>
                    <a:pt x="5163122" y="1812904"/>
                  </a:lnTo>
                  <a:lnTo>
                    <a:pt x="5593382" y="843913"/>
                  </a:lnTo>
                  <a:lnTo>
                    <a:pt x="6023642" y="1310063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171716" y="1860348"/>
              <a:ext cx="6023642" cy="2130665"/>
            </a:xfrm>
            <a:custGeom>
              <a:avLst/>
              <a:pathLst>
                <a:path w="6023642" h="2130665">
                  <a:moveTo>
                    <a:pt x="0" y="93639"/>
                  </a:moveTo>
                  <a:lnTo>
                    <a:pt x="430260" y="0"/>
                  </a:lnTo>
                  <a:lnTo>
                    <a:pt x="860520" y="1302862"/>
                  </a:lnTo>
                  <a:lnTo>
                    <a:pt x="1290780" y="144606"/>
                  </a:lnTo>
                  <a:lnTo>
                    <a:pt x="1721040" y="1395271"/>
                  </a:lnTo>
                  <a:lnTo>
                    <a:pt x="2151300" y="1422046"/>
                  </a:lnTo>
                  <a:lnTo>
                    <a:pt x="2581561" y="799379"/>
                  </a:lnTo>
                  <a:lnTo>
                    <a:pt x="3011821" y="972218"/>
                  </a:lnTo>
                  <a:lnTo>
                    <a:pt x="3442081" y="641795"/>
                  </a:lnTo>
                  <a:lnTo>
                    <a:pt x="3872341" y="1631267"/>
                  </a:lnTo>
                  <a:lnTo>
                    <a:pt x="4302601" y="1578696"/>
                  </a:lnTo>
                  <a:lnTo>
                    <a:pt x="4732861" y="1004647"/>
                  </a:lnTo>
                  <a:lnTo>
                    <a:pt x="5163122" y="2130665"/>
                  </a:lnTo>
                  <a:lnTo>
                    <a:pt x="5593382" y="1166042"/>
                  </a:lnTo>
                  <a:lnTo>
                    <a:pt x="6023642" y="827545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13560" y="1688767"/>
              <a:ext cx="6539954" cy="3774769"/>
            </a:xfrm>
            <a:prstGeom prst="rect">
              <a:avLst/>
            </a:prstGeom>
            <a:ln w="17246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754742" y="4917201"/>
              <a:ext cx="79107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54742" y="3705336"/>
              <a:ext cx="79107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54742" y="2490901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869276" y="49703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9276" y="37562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69276" y="25421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171716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60197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3223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6249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89275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2301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75327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18353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1379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04405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47431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0457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33483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765099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195359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764652" y="5513314"/>
              <a:ext cx="814129" cy="131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491372" y="5513314"/>
              <a:ext cx="221208" cy="131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830684" y="5539776"/>
              <a:ext cx="403105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Stress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296504" y="5541581"/>
              <a:ext cx="33198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695093" y="5539776"/>
              <a:ext cx="395327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963215" y="5513314"/>
              <a:ext cx="719603" cy="131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506163" y="5541581"/>
              <a:ext cx="494228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Loose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480570" y="5695201"/>
              <a:ext cx="54541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Particles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79159" y="5541581"/>
              <a:ext cx="608756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378595" y="5541581"/>
              <a:ext cx="470406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455688" y="5695201"/>
              <a:ext cx="316220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Pack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71350" y="5541581"/>
              <a:ext cx="54541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Particles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256930" y="5511578"/>
              <a:ext cx="434776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Chalky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578531" y="5541581"/>
              <a:ext cx="65209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Moisture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564570" y="5668600"/>
              <a:ext cx="680015" cy="130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Absorption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212358" y="5511508"/>
              <a:ext cx="244961" cy="1335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464749" y="5539776"/>
              <a:ext cx="600700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940431" y="5541581"/>
              <a:ext cx="50985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025407" y="5693395"/>
              <a:ext cx="339903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Color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374999" y="3510345"/>
              <a:ext cx="464467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7630651" y="3141499"/>
              <a:ext cx="967581" cy="8693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719218" y="3244435"/>
              <a:ext cx="56335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719218" y="348332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804121" y="35682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741164" y="35930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719218" y="370278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804121" y="37876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741164" y="381251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027242" y="3540478"/>
              <a:ext cx="482421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Bounds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027242" y="3759934"/>
              <a:ext cx="276631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Uni. Fails, Multi. Passes (p = 0.4)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724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13560" y="1688767"/>
              <a:ext cx="6539954" cy="377476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3560" y="4363289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3560" y="3149201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3560" y="1935114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3560" y="4970333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3560" y="3756245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3560" y="2542158"/>
              <a:ext cx="6539954" cy="0"/>
            </a:xfrm>
            <a:custGeom>
              <a:avLst/>
              <a:pathLst>
                <a:path w="6539954" h="0">
                  <a:moveTo>
                    <a:pt x="0" y="0"/>
                  </a:moveTo>
                  <a:lnTo>
                    <a:pt x="6539954" y="0"/>
                  </a:lnTo>
                  <a:lnTo>
                    <a:pt x="6539954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71716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60197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03223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6249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9275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32301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53277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18353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1379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04405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47431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0457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334838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65099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195359" y="1688767"/>
              <a:ext cx="0" cy="3774769"/>
            </a:xfrm>
            <a:custGeom>
              <a:avLst/>
              <a:pathLst>
                <a:path w="0" h="3774769">
                  <a:moveTo>
                    <a:pt x="0" y="37747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46890" y="326884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146890" y="192916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146890" y="274733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77151" y="323230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577151" y="18355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77151" y="191959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07411" y="45081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07411" y="313838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007411" y="435015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37671" y="332436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437671" y="19801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37671" y="2386182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67931" y="450105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867931" y="3230794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867931" y="395098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298191" y="46473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298191" y="325756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298191" y="45811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728451" y="401417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728451" y="26349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728451" y="287036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158712" y="409843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158712" y="28077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158712" y="406227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588972" y="3738122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88972" y="24773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588972" y="364539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019232" y="4784566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019232" y="346678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19232" y="415332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449492" y="478730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449492" y="341421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449492" y="4657918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79752" y="4128940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79752" y="284016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79752" y="34021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10012" y="5267131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310012" y="396618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6310012" y="476653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6740273" y="4461693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6740273" y="3001565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740273" y="331477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170533" y="403495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170533" y="2663067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170533" y="371282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171716" y="3257130"/>
              <a:ext cx="6023642" cy="2034826"/>
            </a:xfrm>
            <a:custGeom>
              <a:avLst/>
              <a:pathLst>
                <a:path w="6023642" h="2034826">
                  <a:moveTo>
                    <a:pt x="0" y="36539"/>
                  </a:moveTo>
                  <a:lnTo>
                    <a:pt x="430260" y="0"/>
                  </a:lnTo>
                  <a:lnTo>
                    <a:pt x="860520" y="1275863"/>
                  </a:lnTo>
                  <a:lnTo>
                    <a:pt x="1290780" y="92059"/>
                  </a:lnTo>
                  <a:lnTo>
                    <a:pt x="1721040" y="1268746"/>
                  </a:lnTo>
                  <a:lnTo>
                    <a:pt x="2151300" y="1415023"/>
                  </a:lnTo>
                  <a:lnTo>
                    <a:pt x="2581561" y="781872"/>
                  </a:lnTo>
                  <a:lnTo>
                    <a:pt x="3011821" y="866128"/>
                  </a:lnTo>
                  <a:lnTo>
                    <a:pt x="3442081" y="505818"/>
                  </a:lnTo>
                  <a:lnTo>
                    <a:pt x="3872341" y="1552262"/>
                  </a:lnTo>
                  <a:lnTo>
                    <a:pt x="4302601" y="1554997"/>
                  </a:lnTo>
                  <a:lnTo>
                    <a:pt x="4732861" y="896636"/>
                  </a:lnTo>
                  <a:lnTo>
                    <a:pt x="5163122" y="2034826"/>
                  </a:lnTo>
                  <a:lnTo>
                    <a:pt x="5593382" y="1229389"/>
                  </a:lnTo>
                  <a:lnTo>
                    <a:pt x="6023642" y="802654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1171716" y="1944425"/>
              <a:ext cx="6023642" cy="2846931"/>
            </a:xfrm>
            <a:custGeom>
              <a:avLst/>
              <a:pathLst>
                <a:path w="6023642" h="2846931">
                  <a:moveTo>
                    <a:pt x="0" y="827736"/>
                  </a:moveTo>
                  <a:lnTo>
                    <a:pt x="430260" y="0"/>
                  </a:lnTo>
                  <a:lnTo>
                    <a:pt x="860520" y="2430554"/>
                  </a:lnTo>
                  <a:lnTo>
                    <a:pt x="1290780" y="466583"/>
                  </a:lnTo>
                  <a:lnTo>
                    <a:pt x="1721040" y="2031381"/>
                  </a:lnTo>
                  <a:lnTo>
                    <a:pt x="2151300" y="2661574"/>
                  </a:lnTo>
                  <a:lnTo>
                    <a:pt x="2581561" y="950769"/>
                  </a:lnTo>
                  <a:lnTo>
                    <a:pt x="3011821" y="2142675"/>
                  </a:lnTo>
                  <a:lnTo>
                    <a:pt x="3442081" y="1725796"/>
                  </a:lnTo>
                  <a:lnTo>
                    <a:pt x="3872341" y="2233728"/>
                  </a:lnTo>
                  <a:lnTo>
                    <a:pt x="4302601" y="2738319"/>
                  </a:lnTo>
                  <a:lnTo>
                    <a:pt x="4732861" y="1482531"/>
                  </a:lnTo>
                  <a:lnTo>
                    <a:pt x="5163122" y="2846931"/>
                  </a:lnTo>
                  <a:lnTo>
                    <a:pt x="5593382" y="1395171"/>
                  </a:lnTo>
                  <a:lnTo>
                    <a:pt x="6023642" y="1793221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1171716" y="1860348"/>
              <a:ext cx="6023642" cy="2130665"/>
            </a:xfrm>
            <a:custGeom>
              <a:avLst/>
              <a:pathLst>
                <a:path w="6023642" h="2130665">
                  <a:moveTo>
                    <a:pt x="0" y="93639"/>
                  </a:moveTo>
                  <a:lnTo>
                    <a:pt x="430260" y="0"/>
                  </a:lnTo>
                  <a:lnTo>
                    <a:pt x="860520" y="1302862"/>
                  </a:lnTo>
                  <a:lnTo>
                    <a:pt x="1290780" y="144606"/>
                  </a:lnTo>
                  <a:lnTo>
                    <a:pt x="1721040" y="1395271"/>
                  </a:lnTo>
                  <a:lnTo>
                    <a:pt x="2151300" y="1422046"/>
                  </a:lnTo>
                  <a:lnTo>
                    <a:pt x="2581561" y="799379"/>
                  </a:lnTo>
                  <a:lnTo>
                    <a:pt x="3011821" y="972218"/>
                  </a:lnTo>
                  <a:lnTo>
                    <a:pt x="3442081" y="641795"/>
                  </a:lnTo>
                  <a:lnTo>
                    <a:pt x="3872341" y="1631267"/>
                  </a:lnTo>
                  <a:lnTo>
                    <a:pt x="4302601" y="1578696"/>
                  </a:lnTo>
                  <a:lnTo>
                    <a:pt x="4732861" y="1004647"/>
                  </a:lnTo>
                  <a:lnTo>
                    <a:pt x="5163122" y="2130665"/>
                  </a:lnTo>
                  <a:lnTo>
                    <a:pt x="5593382" y="1166042"/>
                  </a:lnTo>
                  <a:lnTo>
                    <a:pt x="6023642" y="827545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13560" y="1688767"/>
              <a:ext cx="6539954" cy="3774769"/>
            </a:xfrm>
            <a:prstGeom prst="rect">
              <a:avLst/>
            </a:prstGeom>
            <a:ln w="17246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754742" y="4917201"/>
              <a:ext cx="79107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54742" y="3705336"/>
              <a:ext cx="79107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754742" y="2490901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869276" y="49703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69276" y="37562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69276" y="25421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171716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60197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03223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46249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89275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332301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753277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18353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61379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04405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47431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0457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6334838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765099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195359" y="5463537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764652" y="5513314"/>
              <a:ext cx="814129" cy="131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491372" y="5513314"/>
              <a:ext cx="221208" cy="131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Dry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830684" y="5539776"/>
              <a:ext cx="403105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Stress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296504" y="5541581"/>
              <a:ext cx="33198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Bitter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695093" y="5539776"/>
              <a:ext cx="395327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Sweet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963215" y="5513314"/>
              <a:ext cx="719603" cy="131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506163" y="5541581"/>
              <a:ext cx="494228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Loose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480570" y="5695201"/>
              <a:ext cx="54541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Particles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879159" y="5541581"/>
              <a:ext cx="608756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4378595" y="5541581"/>
              <a:ext cx="470406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Tooth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455688" y="5695201"/>
              <a:ext cx="316220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Pack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771350" y="5541581"/>
              <a:ext cx="54541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Particles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256930" y="5511578"/>
              <a:ext cx="434776" cy="1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Chalky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578531" y="5541581"/>
              <a:ext cx="65209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Moisture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564570" y="5668600"/>
              <a:ext cx="680015" cy="130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Absorption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212358" y="5511508"/>
              <a:ext cx="244961" cy="1335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6464749" y="5539776"/>
              <a:ext cx="600700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940431" y="5541581"/>
              <a:ext cx="50985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Brown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025407" y="5693395"/>
              <a:ext cx="339903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Color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374999" y="3510345"/>
              <a:ext cx="464467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7630651" y="3141499"/>
              <a:ext cx="967581" cy="8693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7719218" y="3244435"/>
              <a:ext cx="563351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7719218" y="348332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7804121" y="3568228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741164" y="35930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7719218" y="370278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804121" y="378768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741164" y="381251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8027242" y="3540478"/>
              <a:ext cx="482421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Bounds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027242" y="3759934"/>
              <a:ext cx="276631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2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Uni. Passes, Multi. fails (p = 0.03)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217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45658" y="1714072"/>
              <a:ext cx="7427268" cy="3757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45658" y="4743235"/>
              <a:ext cx="7427268" cy="0"/>
            </a:xfrm>
            <a:custGeom>
              <a:avLst/>
              <a:pathLst>
                <a:path w="7427268" h="0">
                  <a:moveTo>
                    <a:pt x="0" y="0"/>
                  </a:moveTo>
                  <a:lnTo>
                    <a:pt x="7427268" y="0"/>
                  </a:lnTo>
                  <a:lnTo>
                    <a:pt x="7427268" y="0"/>
                  </a:lnTo>
                </a:path>
              </a:pathLst>
            </a:custGeom>
            <a:ln w="1108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45658" y="3845200"/>
              <a:ext cx="7427268" cy="0"/>
            </a:xfrm>
            <a:custGeom>
              <a:avLst/>
              <a:pathLst>
                <a:path w="7427268" h="0">
                  <a:moveTo>
                    <a:pt x="0" y="0"/>
                  </a:moveTo>
                  <a:lnTo>
                    <a:pt x="7427268" y="0"/>
                  </a:lnTo>
                  <a:lnTo>
                    <a:pt x="7427268" y="0"/>
                  </a:lnTo>
                </a:path>
              </a:pathLst>
            </a:custGeom>
            <a:ln w="1108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45658" y="2947165"/>
              <a:ext cx="7427268" cy="0"/>
            </a:xfrm>
            <a:custGeom>
              <a:avLst/>
              <a:pathLst>
                <a:path w="7427268" h="0">
                  <a:moveTo>
                    <a:pt x="0" y="0"/>
                  </a:moveTo>
                  <a:lnTo>
                    <a:pt x="7427268" y="0"/>
                  </a:lnTo>
                  <a:lnTo>
                    <a:pt x="7427268" y="0"/>
                  </a:lnTo>
                </a:path>
              </a:pathLst>
            </a:custGeom>
            <a:ln w="1108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45658" y="2049130"/>
              <a:ext cx="7427268" cy="0"/>
            </a:xfrm>
            <a:custGeom>
              <a:avLst/>
              <a:pathLst>
                <a:path w="7427268" h="0">
                  <a:moveTo>
                    <a:pt x="0" y="0"/>
                  </a:moveTo>
                  <a:lnTo>
                    <a:pt x="7427268" y="0"/>
                  </a:lnTo>
                  <a:lnTo>
                    <a:pt x="7427268" y="0"/>
                  </a:lnTo>
                </a:path>
              </a:pathLst>
            </a:custGeom>
            <a:ln w="1108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321355" y="1714072"/>
              <a:ext cx="0" cy="3757653"/>
            </a:xfrm>
            <a:custGeom>
              <a:avLst/>
              <a:pathLst>
                <a:path w="0" h="3757653">
                  <a:moveTo>
                    <a:pt x="0" y="3757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108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11060" y="1714072"/>
              <a:ext cx="0" cy="3757653"/>
            </a:xfrm>
            <a:custGeom>
              <a:avLst/>
              <a:pathLst>
                <a:path w="0" h="3757653">
                  <a:moveTo>
                    <a:pt x="0" y="3757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108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700766" y="1714072"/>
              <a:ext cx="0" cy="3757653"/>
            </a:xfrm>
            <a:custGeom>
              <a:avLst/>
              <a:pathLst>
                <a:path w="0" h="3757653">
                  <a:moveTo>
                    <a:pt x="0" y="3757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108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90471" y="1714072"/>
              <a:ext cx="0" cy="3757653"/>
            </a:xfrm>
            <a:custGeom>
              <a:avLst/>
              <a:pathLst>
                <a:path w="0" h="3757653">
                  <a:moveTo>
                    <a:pt x="0" y="3757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108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45658" y="5192253"/>
              <a:ext cx="7427268" cy="0"/>
            </a:xfrm>
            <a:custGeom>
              <a:avLst/>
              <a:pathLst>
                <a:path w="7427268" h="0">
                  <a:moveTo>
                    <a:pt x="0" y="0"/>
                  </a:moveTo>
                  <a:lnTo>
                    <a:pt x="7427268" y="0"/>
                  </a:lnTo>
                  <a:lnTo>
                    <a:pt x="7427268" y="0"/>
                  </a:lnTo>
                </a:path>
              </a:pathLst>
            </a:custGeom>
            <a:ln w="2217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45658" y="4294217"/>
              <a:ext cx="7427268" cy="0"/>
            </a:xfrm>
            <a:custGeom>
              <a:avLst/>
              <a:pathLst>
                <a:path w="7427268" h="0">
                  <a:moveTo>
                    <a:pt x="0" y="0"/>
                  </a:moveTo>
                  <a:lnTo>
                    <a:pt x="7427268" y="0"/>
                  </a:lnTo>
                  <a:lnTo>
                    <a:pt x="7427268" y="0"/>
                  </a:lnTo>
                </a:path>
              </a:pathLst>
            </a:custGeom>
            <a:ln w="2217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45658" y="3396182"/>
              <a:ext cx="7427268" cy="0"/>
            </a:xfrm>
            <a:custGeom>
              <a:avLst/>
              <a:pathLst>
                <a:path w="7427268" h="0">
                  <a:moveTo>
                    <a:pt x="0" y="0"/>
                  </a:moveTo>
                  <a:lnTo>
                    <a:pt x="7427268" y="0"/>
                  </a:lnTo>
                  <a:lnTo>
                    <a:pt x="7427268" y="0"/>
                  </a:lnTo>
                </a:path>
              </a:pathLst>
            </a:custGeom>
            <a:ln w="2217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45658" y="2498147"/>
              <a:ext cx="7427268" cy="0"/>
            </a:xfrm>
            <a:custGeom>
              <a:avLst/>
              <a:pathLst>
                <a:path w="7427268" h="0">
                  <a:moveTo>
                    <a:pt x="0" y="0"/>
                  </a:moveTo>
                  <a:lnTo>
                    <a:pt x="7427268" y="0"/>
                  </a:lnTo>
                  <a:lnTo>
                    <a:pt x="7427268" y="0"/>
                  </a:lnTo>
                </a:path>
              </a:pathLst>
            </a:custGeom>
            <a:ln w="2217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476502" y="1714072"/>
              <a:ext cx="0" cy="3757653"/>
            </a:xfrm>
            <a:custGeom>
              <a:avLst/>
              <a:pathLst>
                <a:path w="0" h="3757653">
                  <a:moveTo>
                    <a:pt x="0" y="3757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217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166208" y="1714072"/>
              <a:ext cx="0" cy="3757653"/>
            </a:xfrm>
            <a:custGeom>
              <a:avLst/>
              <a:pathLst>
                <a:path w="0" h="3757653">
                  <a:moveTo>
                    <a:pt x="0" y="3757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217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855913" y="1714072"/>
              <a:ext cx="0" cy="3757653"/>
            </a:xfrm>
            <a:custGeom>
              <a:avLst/>
              <a:pathLst>
                <a:path w="0" h="3757653">
                  <a:moveTo>
                    <a:pt x="0" y="3757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217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545618" y="1714072"/>
              <a:ext cx="0" cy="3757653"/>
            </a:xfrm>
            <a:custGeom>
              <a:avLst/>
              <a:pathLst>
                <a:path w="0" h="3757653">
                  <a:moveTo>
                    <a:pt x="0" y="3757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217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235323" y="1714072"/>
              <a:ext cx="0" cy="3757653"/>
            </a:xfrm>
            <a:custGeom>
              <a:avLst/>
              <a:pathLst>
                <a:path w="0" h="3757653">
                  <a:moveTo>
                    <a:pt x="0" y="37576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217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458435" y="4410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465194" y="4697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471953" y="40928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78712" y="40299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485471" y="3610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492229" y="4583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498988" y="50947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505747" y="48990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512506" y="4534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519265" y="4641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26024" y="4498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532782" y="4262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539541" y="4841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546300" y="19349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553059" y="41975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559818" y="4541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566576" y="41090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1573335" y="4835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580094" y="46646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1586853" y="4341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593612" y="4086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600371" y="47505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607129" y="3700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613888" y="49753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620647" y="3416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627406" y="45112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634165" y="45213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640923" y="3659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647682" y="326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1654441" y="4299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1661200" y="5016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1667959" y="47505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674718" y="45565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1681476" y="4817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688235" y="4150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1694994" y="3756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701753" y="47505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708512" y="4604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715271" y="4455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722029" y="4851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728788" y="42010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735547" y="3863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1742306" y="44559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749065" y="37179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1755823" y="4002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762582" y="4841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1769341" y="4966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776100" y="1952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1782859" y="49365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789618" y="4430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796376" y="4639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803135" y="4785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809894" y="4590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816653" y="35365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1823412" y="4203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1830170" y="47341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836929" y="4333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1843688" y="49622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850447" y="4241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857206" y="3956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863965" y="4407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870723" y="4680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877482" y="4267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884241" y="40232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891000" y="4442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897759" y="4699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904517" y="43726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911276" y="4744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918035" y="4617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924794" y="4194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931553" y="408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1938312" y="46186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1945070" y="4315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951829" y="4637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1958588" y="4322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1965347" y="5064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972106" y="39419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978865" y="4697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985623" y="4604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992382" y="4149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1999141" y="32612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005900" y="42431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012659" y="4388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019417" y="37808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26176" y="4337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32935" y="42431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39694" y="4233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46453" y="4407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53212" y="326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59970" y="39376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66729" y="45796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73488" y="49974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80247" y="4473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87006" y="4138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93764" y="4095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100523" y="4544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107282" y="4908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114041" y="5125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120800" y="46436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127559" y="430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134317" y="4515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141076" y="4261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147835" y="4656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154594" y="3914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161353" y="3625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168112" y="3702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174870" y="49664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181629" y="40140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188388" y="43072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195147" y="47325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201906" y="5014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208664" y="47278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215423" y="3129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222182" y="51258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228941" y="3853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235700" y="4429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242459" y="392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249217" y="4701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255976" y="4344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262735" y="4341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269494" y="2843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276253" y="37808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283011" y="4639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289770" y="47209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296529" y="4428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303288" y="4533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310047" y="3881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316806" y="37337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323564" y="3569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330323" y="3828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337082" y="4388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343841" y="4627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350600" y="39061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357359" y="4356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364117" y="5014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370876" y="4740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377635" y="3920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384394" y="4498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391153" y="32678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397911" y="4505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404670" y="454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411429" y="47992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418188" y="4300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424947" y="3725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431706" y="5046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438464" y="3049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445223" y="3579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451982" y="468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458741" y="49085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465500" y="49939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472258" y="4090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479017" y="4361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485776" y="3988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492535" y="4487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499294" y="4502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506053" y="25441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512811" y="3413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519570" y="4914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526329" y="42893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533088" y="37808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539847" y="3391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546605" y="44530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553364" y="4656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560123" y="37688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566882" y="4274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573641" y="4175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580400" y="4577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587158" y="443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593917" y="4238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600676" y="50713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607435" y="47341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614194" y="4337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620953" y="41559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627711" y="3885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634470" y="4729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641229" y="4724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647988" y="4262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2654747" y="39751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2661505" y="46609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2668264" y="4578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2675023" y="4604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681782" y="45305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2688541" y="428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2695300" y="4744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702058" y="49145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708817" y="39183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715576" y="34663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722335" y="46231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729094" y="40928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735852" y="4234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742611" y="3819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749370" y="40928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756129" y="45305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762888" y="40222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769647" y="44353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776405" y="4081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2783164" y="3920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2789923" y="4371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2796682" y="4277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803441" y="36679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2810200" y="4590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2816958" y="32613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2823717" y="4342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2830476" y="44531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2837235" y="4013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2843994" y="51938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2850752" y="2692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857511" y="45175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864270" y="4701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871029" y="3416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877788" y="4428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2884547" y="41296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2891305" y="3994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2898064" y="448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2904823" y="43072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2911582" y="43560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18341" y="4639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2925099" y="4360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2931858" y="4428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2938617" y="4592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2945376" y="4095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2952135" y="4281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958894" y="45305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2965652" y="4451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2972411" y="4357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2979170" y="42572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2985929" y="44676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2992688" y="4948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2999446" y="4590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006205" y="4407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012964" y="36807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3019723" y="440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026482" y="36733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033241" y="37312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3039999" y="4056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3046758" y="3747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3053517" y="42572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3060276" y="32564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067035" y="4740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073794" y="43228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080552" y="3566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3087311" y="440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094070" y="5080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100829" y="4473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3107588" y="3921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114346" y="1952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3121105" y="4827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3127864" y="32613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134623" y="39813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3141382" y="4282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3148141" y="46677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3154899" y="39813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3161658" y="4320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168417" y="428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3175176" y="4220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181935" y="3911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3188693" y="36312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195452" y="4414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3202211" y="4827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208970" y="41868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215729" y="4138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3222488" y="41993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229246" y="3832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3236005" y="3724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242764" y="4905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249523" y="39649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3256282" y="46495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3263041" y="49314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269799" y="36214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276558" y="33758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283317" y="3853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290076" y="38308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296835" y="35180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303593" y="48819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310352" y="40227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3317111" y="48373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323870" y="3495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330629" y="3669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337388" y="4752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344146" y="4388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350905" y="37179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3357664" y="4346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3364423" y="39244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3371182" y="50225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377940" y="4827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384699" y="4579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391458" y="4402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398217" y="5013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404976" y="4143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411735" y="45584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3418493" y="3919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3425252" y="42630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432011" y="4118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3438770" y="4722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3445529" y="3957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452288" y="4176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3459046" y="5014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465805" y="47425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3472564" y="36594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479323" y="4981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3486082" y="3956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492840" y="4176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499599" y="40134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3506358" y="4502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3513117" y="4252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519876" y="2843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526635" y="44424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3533393" y="4127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3540152" y="340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3546911" y="3049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3553670" y="4731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3560429" y="4827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3567187" y="4400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3573946" y="4678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3580705" y="4694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3587464" y="4631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3594223" y="45024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3600982" y="4579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607740" y="4861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3614499" y="32784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621258" y="4692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3628017" y="4220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3634776" y="40866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641534" y="43395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648293" y="4304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3655052" y="4175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3661811" y="3537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3668570" y="3662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3675329" y="4136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3682087" y="4751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3688846" y="4314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3695605" y="46221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3702364" y="36347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3709123" y="4744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3715882" y="4948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3722640" y="4096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3729399" y="4233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3736158" y="4699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3742917" y="4621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3749676" y="4675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756434" y="4341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763193" y="3355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3769952" y="47038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776711" y="4678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3783470" y="496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3790229" y="38141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3796987" y="366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3803746" y="4552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3810505" y="366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3817264" y="39653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3824023" y="4380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3830781" y="40791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837540" y="36434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3844299" y="45584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3851058" y="4922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3857817" y="4741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3864576" y="4676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3871334" y="42347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878093" y="4685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3884852" y="4639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3891611" y="4350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3898370" y="4912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3905129" y="4542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911887" y="4220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3918646" y="3665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3925405" y="4767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932164" y="4613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3938923" y="3577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3945681" y="4314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3952440" y="30698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3959199" y="4841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3965958" y="3530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3972717" y="3363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3979476" y="4995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3986234" y="40192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992993" y="4345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3999752" y="42391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006511" y="46682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4013270" y="38939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020028" y="47505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4026787" y="45494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4033546" y="46495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4040305" y="47815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4047064" y="45906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053823" y="4104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060581" y="4932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067340" y="40308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074099" y="49487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080858" y="41274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087617" y="4697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4094375" y="40430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4101134" y="4630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4107893" y="36649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4114652" y="48735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121411" y="40737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128170" y="3707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134928" y="4341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4141687" y="4701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148446" y="4481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155205" y="4639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161964" y="35142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4168723" y="4387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175481" y="4639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4182240" y="3832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4188999" y="50453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4195758" y="4425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4202517" y="39414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4209275" y="4534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216034" y="41519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222793" y="4051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4229552" y="49034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236311" y="4300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243070" y="4439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249828" y="4922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4256587" y="4676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4263346" y="45338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4270105" y="4838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276864" y="38132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283622" y="4740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4290381" y="4090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297140" y="41519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303899" y="47244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4310658" y="4068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4317417" y="4845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4324175" y="47142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4330934" y="4095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337693" y="39338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4344452" y="4827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4351211" y="40093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4357970" y="4697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364728" y="4585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4371487" y="44486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4378246" y="43580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385005" y="46210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391764" y="4945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398522" y="4755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405281" y="4932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412040" y="410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418799" y="4821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425558" y="48285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432317" y="4699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439075" y="3030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445834" y="4425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452593" y="4361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4459352" y="4318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4466111" y="4432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472869" y="4298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4479628" y="34303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486387" y="4543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493146" y="3964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499905" y="45565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506664" y="4731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513422" y="38359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520181" y="4566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526940" y="39124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533699" y="5028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540458" y="3628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547217" y="52760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553975" y="4670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560734" y="4411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567493" y="39066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4574252" y="3530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4581011" y="3557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4587769" y="4300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594528" y="2843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601287" y="45305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608046" y="4265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4614805" y="41519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4621564" y="4652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628322" y="4981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4635081" y="47463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4641840" y="38952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648599" y="4052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4655358" y="45513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662116" y="4298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668875" y="4113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675634" y="2843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682393" y="3482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689152" y="38132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695911" y="44648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702669" y="47531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4709428" y="4649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716187" y="46225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722946" y="40520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729705" y="4425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736463" y="3881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743222" y="31061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749981" y="3828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756740" y="4402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763499" y="42527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770258" y="4318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777016" y="4086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783775" y="39656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790534" y="4662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4797293" y="41385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804052" y="454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810811" y="4653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817569" y="4631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824328" y="3309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831087" y="38364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837846" y="41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844605" y="43039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851363" y="39501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4858122" y="46333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864881" y="39044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871640" y="4202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4878399" y="4694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885158" y="41587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891916" y="4093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898675" y="3828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905434" y="4002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912193" y="4277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918952" y="4841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925710" y="41114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4932469" y="46801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939228" y="45694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945987" y="4740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4952746" y="43920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959505" y="4943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966263" y="49480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973022" y="3615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979781" y="4411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986540" y="4455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993299" y="37005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000058" y="42524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006816" y="42563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013575" y="26092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020334" y="3943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5027093" y="47527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033852" y="47374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5040610" y="4761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047369" y="3747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054128" y="4695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5060887" y="3927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067646" y="4769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5074405" y="42686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5081163" y="24289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5087922" y="4512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094681" y="4345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5101440" y="49664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5108199" y="4692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114957" y="48954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5121716" y="4579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128475" y="43580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5135234" y="4150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141993" y="38322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148752" y="4302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5155510" y="3819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162269" y="48544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169028" y="4577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5175787" y="46229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5182546" y="4380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5189304" y="40992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5196063" y="31267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202822" y="49622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209581" y="43803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216340" y="42240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223099" y="4283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5229857" y="5013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236616" y="45796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243375" y="49050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250134" y="48807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5256893" y="4439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263652" y="41387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5270410" y="37356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277169" y="49664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5283928" y="4678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5290687" y="4653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297446" y="509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5304204" y="4993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5310963" y="4109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317722" y="2692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5324481" y="45338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5331240" y="33098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5337999" y="3057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5344757" y="41469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5351516" y="4046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5358275" y="41889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5365034" y="41396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5371793" y="46852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378551" y="40124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385310" y="34601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392069" y="36892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398828" y="48749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405587" y="46196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8"/>
            <p:cNvSpPr/>
            <p:nvPr/>
          </p:nvSpPr>
          <p:spPr>
            <a:xfrm>
              <a:off x="5412346" y="3943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9"/>
            <p:cNvSpPr/>
            <p:nvPr/>
          </p:nvSpPr>
          <p:spPr>
            <a:xfrm>
              <a:off x="5419104" y="4912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10"/>
            <p:cNvSpPr/>
            <p:nvPr/>
          </p:nvSpPr>
          <p:spPr>
            <a:xfrm>
              <a:off x="5425863" y="42516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1"/>
            <p:cNvSpPr/>
            <p:nvPr/>
          </p:nvSpPr>
          <p:spPr>
            <a:xfrm>
              <a:off x="5432622" y="3914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2"/>
            <p:cNvSpPr/>
            <p:nvPr/>
          </p:nvSpPr>
          <p:spPr>
            <a:xfrm>
              <a:off x="5439381" y="39361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3"/>
            <p:cNvSpPr/>
            <p:nvPr/>
          </p:nvSpPr>
          <p:spPr>
            <a:xfrm>
              <a:off x="5446140" y="4653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4"/>
            <p:cNvSpPr/>
            <p:nvPr/>
          </p:nvSpPr>
          <p:spPr>
            <a:xfrm>
              <a:off x="5452899" y="49034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5"/>
            <p:cNvSpPr/>
            <p:nvPr/>
          </p:nvSpPr>
          <p:spPr>
            <a:xfrm>
              <a:off x="5459657" y="4577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6"/>
            <p:cNvSpPr/>
            <p:nvPr/>
          </p:nvSpPr>
          <p:spPr>
            <a:xfrm>
              <a:off x="5466416" y="3662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7"/>
            <p:cNvSpPr/>
            <p:nvPr/>
          </p:nvSpPr>
          <p:spPr>
            <a:xfrm>
              <a:off x="5473175" y="40234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8"/>
            <p:cNvSpPr/>
            <p:nvPr/>
          </p:nvSpPr>
          <p:spPr>
            <a:xfrm>
              <a:off x="5479934" y="46858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9"/>
            <p:cNvSpPr/>
            <p:nvPr/>
          </p:nvSpPr>
          <p:spPr>
            <a:xfrm>
              <a:off x="5486693" y="4237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20"/>
            <p:cNvSpPr/>
            <p:nvPr/>
          </p:nvSpPr>
          <p:spPr>
            <a:xfrm>
              <a:off x="5493451" y="45513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1"/>
            <p:cNvSpPr/>
            <p:nvPr/>
          </p:nvSpPr>
          <p:spPr>
            <a:xfrm>
              <a:off x="5500210" y="4585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2"/>
            <p:cNvSpPr/>
            <p:nvPr/>
          </p:nvSpPr>
          <p:spPr>
            <a:xfrm>
              <a:off x="5506969" y="4250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3"/>
            <p:cNvSpPr/>
            <p:nvPr/>
          </p:nvSpPr>
          <p:spPr>
            <a:xfrm>
              <a:off x="5513728" y="46650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4"/>
            <p:cNvSpPr/>
            <p:nvPr/>
          </p:nvSpPr>
          <p:spPr>
            <a:xfrm>
              <a:off x="5520487" y="4235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5"/>
            <p:cNvSpPr/>
            <p:nvPr/>
          </p:nvSpPr>
          <p:spPr>
            <a:xfrm>
              <a:off x="5527246" y="4315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6"/>
            <p:cNvSpPr/>
            <p:nvPr/>
          </p:nvSpPr>
          <p:spPr>
            <a:xfrm>
              <a:off x="5534004" y="3985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7"/>
            <p:cNvSpPr/>
            <p:nvPr/>
          </p:nvSpPr>
          <p:spPr>
            <a:xfrm>
              <a:off x="5540763" y="5046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8"/>
            <p:cNvSpPr/>
            <p:nvPr/>
          </p:nvSpPr>
          <p:spPr>
            <a:xfrm>
              <a:off x="5547522" y="341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9"/>
            <p:cNvSpPr/>
            <p:nvPr/>
          </p:nvSpPr>
          <p:spPr>
            <a:xfrm>
              <a:off x="5554281" y="43652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30"/>
            <p:cNvSpPr/>
            <p:nvPr/>
          </p:nvSpPr>
          <p:spPr>
            <a:xfrm>
              <a:off x="5561040" y="3412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1"/>
            <p:cNvSpPr/>
            <p:nvPr/>
          </p:nvSpPr>
          <p:spPr>
            <a:xfrm>
              <a:off x="5567798" y="4176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2"/>
            <p:cNvSpPr/>
            <p:nvPr/>
          </p:nvSpPr>
          <p:spPr>
            <a:xfrm>
              <a:off x="5574557" y="44676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3"/>
            <p:cNvSpPr/>
            <p:nvPr/>
          </p:nvSpPr>
          <p:spPr>
            <a:xfrm>
              <a:off x="5581316" y="4731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4"/>
            <p:cNvSpPr/>
            <p:nvPr/>
          </p:nvSpPr>
          <p:spPr>
            <a:xfrm>
              <a:off x="5588075" y="5013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5"/>
            <p:cNvSpPr/>
            <p:nvPr/>
          </p:nvSpPr>
          <p:spPr>
            <a:xfrm>
              <a:off x="5594834" y="40024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6"/>
            <p:cNvSpPr/>
            <p:nvPr/>
          </p:nvSpPr>
          <p:spPr>
            <a:xfrm>
              <a:off x="5601593" y="4533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7"/>
            <p:cNvSpPr/>
            <p:nvPr/>
          </p:nvSpPr>
          <p:spPr>
            <a:xfrm>
              <a:off x="5608351" y="3662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8"/>
            <p:cNvSpPr/>
            <p:nvPr/>
          </p:nvSpPr>
          <p:spPr>
            <a:xfrm>
              <a:off x="5615110" y="43350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9"/>
            <p:cNvSpPr/>
            <p:nvPr/>
          </p:nvSpPr>
          <p:spPr>
            <a:xfrm>
              <a:off x="5621869" y="4250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40"/>
            <p:cNvSpPr/>
            <p:nvPr/>
          </p:nvSpPr>
          <p:spPr>
            <a:xfrm>
              <a:off x="5628628" y="4981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1"/>
            <p:cNvSpPr/>
            <p:nvPr/>
          </p:nvSpPr>
          <p:spPr>
            <a:xfrm>
              <a:off x="5635387" y="46042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2"/>
            <p:cNvSpPr/>
            <p:nvPr/>
          </p:nvSpPr>
          <p:spPr>
            <a:xfrm>
              <a:off x="5642146" y="4090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3"/>
            <p:cNvSpPr/>
            <p:nvPr/>
          </p:nvSpPr>
          <p:spPr>
            <a:xfrm>
              <a:off x="5648904" y="48946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4"/>
            <p:cNvSpPr/>
            <p:nvPr/>
          </p:nvSpPr>
          <p:spPr>
            <a:xfrm>
              <a:off x="5655663" y="4989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5"/>
            <p:cNvSpPr/>
            <p:nvPr/>
          </p:nvSpPr>
          <p:spPr>
            <a:xfrm>
              <a:off x="5662422" y="38015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6"/>
            <p:cNvSpPr/>
            <p:nvPr/>
          </p:nvSpPr>
          <p:spPr>
            <a:xfrm>
              <a:off x="5669181" y="3311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7"/>
            <p:cNvSpPr/>
            <p:nvPr/>
          </p:nvSpPr>
          <p:spPr>
            <a:xfrm>
              <a:off x="5675940" y="47450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8"/>
            <p:cNvSpPr/>
            <p:nvPr/>
          </p:nvSpPr>
          <p:spPr>
            <a:xfrm>
              <a:off x="5682698" y="45709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9"/>
            <p:cNvSpPr/>
            <p:nvPr/>
          </p:nvSpPr>
          <p:spPr>
            <a:xfrm>
              <a:off x="5689457" y="2972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50"/>
            <p:cNvSpPr/>
            <p:nvPr/>
          </p:nvSpPr>
          <p:spPr>
            <a:xfrm>
              <a:off x="5696216" y="42416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1"/>
            <p:cNvSpPr/>
            <p:nvPr/>
          </p:nvSpPr>
          <p:spPr>
            <a:xfrm>
              <a:off x="5702975" y="46681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2"/>
            <p:cNvSpPr/>
            <p:nvPr/>
          </p:nvSpPr>
          <p:spPr>
            <a:xfrm>
              <a:off x="5709734" y="4751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3"/>
            <p:cNvSpPr/>
            <p:nvPr/>
          </p:nvSpPr>
          <p:spPr>
            <a:xfrm>
              <a:off x="5716493" y="4498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4"/>
            <p:cNvSpPr/>
            <p:nvPr/>
          </p:nvSpPr>
          <p:spPr>
            <a:xfrm>
              <a:off x="5723251" y="4281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5"/>
            <p:cNvSpPr/>
            <p:nvPr/>
          </p:nvSpPr>
          <p:spPr>
            <a:xfrm>
              <a:off x="5730010" y="48787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6"/>
            <p:cNvSpPr/>
            <p:nvPr/>
          </p:nvSpPr>
          <p:spPr>
            <a:xfrm>
              <a:off x="5736769" y="4699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7"/>
            <p:cNvSpPr/>
            <p:nvPr/>
          </p:nvSpPr>
          <p:spPr>
            <a:xfrm>
              <a:off x="5743528" y="4492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8"/>
            <p:cNvSpPr/>
            <p:nvPr/>
          </p:nvSpPr>
          <p:spPr>
            <a:xfrm>
              <a:off x="5750287" y="433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9"/>
            <p:cNvSpPr/>
            <p:nvPr/>
          </p:nvSpPr>
          <p:spPr>
            <a:xfrm>
              <a:off x="5757045" y="50483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60"/>
            <p:cNvSpPr/>
            <p:nvPr/>
          </p:nvSpPr>
          <p:spPr>
            <a:xfrm>
              <a:off x="5763804" y="37356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1"/>
            <p:cNvSpPr/>
            <p:nvPr/>
          </p:nvSpPr>
          <p:spPr>
            <a:xfrm>
              <a:off x="5770563" y="4554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2"/>
            <p:cNvSpPr/>
            <p:nvPr/>
          </p:nvSpPr>
          <p:spPr>
            <a:xfrm>
              <a:off x="5777322" y="3964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3"/>
            <p:cNvSpPr/>
            <p:nvPr/>
          </p:nvSpPr>
          <p:spPr>
            <a:xfrm>
              <a:off x="5784081" y="3920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4"/>
            <p:cNvSpPr/>
            <p:nvPr/>
          </p:nvSpPr>
          <p:spPr>
            <a:xfrm>
              <a:off x="5790840" y="3853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5"/>
            <p:cNvSpPr/>
            <p:nvPr/>
          </p:nvSpPr>
          <p:spPr>
            <a:xfrm>
              <a:off x="5797598" y="39661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6"/>
            <p:cNvSpPr/>
            <p:nvPr/>
          </p:nvSpPr>
          <p:spPr>
            <a:xfrm>
              <a:off x="5804357" y="36599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7"/>
            <p:cNvSpPr/>
            <p:nvPr/>
          </p:nvSpPr>
          <p:spPr>
            <a:xfrm>
              <a:off x="5811116" y="3703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8"/>
            <p:cNvSpPr/>
            <p:nvPr/>
          </p:nvSpPr>
          <p:spPr>
            <a:xfrm>
              <a:off x="5817875" y="39578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9"/>
            <p:cNvSpPr/>
            <p:nvPr/>
          </p:nvSpPr>
          <p:spPr>
            <a:xfrm>
              <a:off x="5824634" y="37688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70"/>
            <p:cNvSpPr/>
            <p:nvPr/>
          </p:nvSpPr>
          <p:spPr>
            <a:xfrm>
              <a:off x="5831392" y="4827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1"/>
            <p:cNvSpPr/>
            <p:nvPr/>
          </p:nvSpPr>
          <p:spPr>
            <a:xfrm>
              <a:off x="5838151" y="37179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2"/>
            <p:cNvSpPr/>
            <p:nvPr/>
          </p:nvSpPr>
          <p:spPr>
            <a:xfrm>
              <a:off x="5844910" y="36370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3"/>
            <p:cNvSpPr/>
            <p:nvPr/>
          </p:nvSpPr>
          <p:spPr>
            <a:xfrm>
              <a:off x="5851669" y="46851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4"/>
            <p:cNvSpPr/>
            <p:nvPr/>
          </p:nvSpPr>
          <p:spPr>
            <a:xfrm>
              <a:off x="5858428" y="3985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5"/>
            <p:cNvSpPr/>
            <p:nvPr/>
          </p:nvSpPr>
          <p:spPr>
            <a:xfrm>
              <a:off x="5865187" y="4516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6"/>
            <p:cNvSpPr/>
            <p:nvPr/>
          </p:nvSpPr>
          <p:spPr>
            <a:xfrm>
              <a:off x="5871945" y="4505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7"/>
            <p:cNvSpPr/>
            <p:nvPr/>
          </p:nvSpPr>
          <p:spPr>
            <a:xfrm>
              <a:off x="5878704" y="4451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8"/>
            <p:cNvSpPr/>
            <p:nvPr/>
          </p:nvSpPr>
          <p:spPr>
            <a:xfrm>
              <a:off x="5885463" y="4068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9"/>
            <p:cNvSpPr/>
            <p:nvPr/>
          </p:nvSpPr>
          <p:spPr>
            <a:xfrm>
              <a:off x="5892222" y="48946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80"/>
            <p:cNvSpPr/>
            <p:nvPr/>
          </p:nvSpPr>
          <p:spPr>
            <a:xfrm>
              <a:off x="5898981" y="4068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1"/>
            <p:cNvSpPr/>
            <p:nvPr/>
          </p:nvSpPr>
          <p:spPr>
            <a:xfrm>
              <a:off x="5905740" y="45156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2"/>
            <p:cNvSpPr/>
            <p:nvPr/>
          </p:nvSpPr>
          <p:spPr>
            <a:xfrm>
              <a:off x="5912498" y="30307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3"/>
            <p:cNvSpPr/>
            <p:nvPr/>
          </p:nvSpPr>
          <p:spPr>
            <a:xfrm>
              <a:off x="5919257" y="5079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4"/>
            <p:cNvSpPr/>
            <p:nvPr/>
          </p:nvSpPr>
          <p:spPr>
            <a:xfrm>
              <a:off x="5926016" y="46229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5"/>
            <p:cNvSpPr/>
            <p:nvPr/>
          </p:nvSpPr>
          <p:spPr>
            <a:xfrm>
              <a:off x="5932775" y="44327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6"/>
            <p:cNvSpPr/>
            <p:nvPr/>
          </p:nvSpPr>
          <p:spPr>
            <a:xfrm>
              <a:off x="5939534" y="4434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7"/>
            <p:cNvSpPr/>
            <p:nvPr/>
          </p:nvSpPr>
          <p:spPr>
            <a:xfrm>
              <a:off x="5946292" y="46052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8"/>
            <p:cNvSpPr/>
            <p:nvPr/>
          </p:nvSpPr>
          <p:spPr>
            <a:xfrm>
              <a:off x="5953051" y="46854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9"/>
            <p:cNvSpPr/>
            <p:nvPr/>
          </p:nvSpPr>
          <p:spPr>
            <a:xfrm>
              <a:off x="5959810" y="46177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90"/>
            <p:cNvSpPr/>
            <p:nvPr/>
          </p:nvSpPr>
          <p:spPr>
            <a:xfrm>
              <a:off x="5966569" y="4579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1"/>
            <p:cNvSpPr/>
            <p:nvPr/>
          </p:nvSpPr>
          <p:spPr>
            <a:xfrm>
              <a:off x="5973328" y="45057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2"/>
            <p:cNvSpPr/>
            <p:nvPr/>
          </p:nvSpPr>
          <p:spPr>
            <a:xfrm>
              <a:off x="5980087" y="43726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3"/>
            <p:cNvSpPr/>
            <p:nvPr/>
          </p:nvSpPr>
          <p:spPr>
            <a:xfrm>
              <a:off x="5986845" y="42020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4"/>
            <p:cNvSpPr/>
            <p:nvPr/>
          </p:nvSpPr>
          <p:spPr>
            <a:xfrm>
              <a:off x="5993604" y="40512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5"/>
            <p:cNvSpPr/>
            <p:nvPr/>
          </p:nvSpPr>
          <p:spPr>
            <a:xfrm>
              <a:off x="6000363" y="26963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6"/>
            <p:cNvSpPr/>
            <p:nvPr/>
          </p:nvSpPr>
          <p:spPr>
            <a:xfrm>
              <a:off x="6007122" y="43150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7"/>
            <p:cNvSpPr/>
            <p:nvPr/>
          </p:nvSpPr>
          <p:spPr>
            <a:xfrm>
              <a:off x="6013881" y="4332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8"/>
            <p:cNvSpPr/>
            <p:nvPr/>
          </p:nvSpPr>
          <p:spPr>
            <a:xfrm>
              <a:off x="6020639" y="43245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9"/>
            <p:cNvSpPr/>
            <p:nvPr/>
          </p:nvSpPr>
          <p:spPr>
            <a:xfrm>
              <a:off x="6027398" y="4801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700"/>
            <p:cNvSpPr/>
            <p:nvPr/>
          </p:nvSpPr>
          <p:spPr>
            <a:xfrm>
              <a:off x="6034157" y="5014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1"/>
            <p:cNvSpPr/>
            <p:nvPr/>
          </p:nvSpPr>
          <p:spPr>
            <a:xfrm>
              <a:off x="6040916" y="46168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2"/>
            <p:cNvSpPr/>
            <p:nvPr/>
          </p:nvSpPr>
          <p:spPr>
            <a:xfrm>
              <a:off x="6047675" y="38359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3"/>
            <p:cNvSpPr/>
            <p:nvPr/>
          </p:nvSpPr>
          <p:spPr>
            <a:xfrm>
              <a:off x="6054434" y="4068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4"/>
            <p:cNvSpPr/>
            <p:nvPr/>
          </p:nvSpPr>
          <p:spPr>
            <a:xfrm>
              <a:off x="6061192" y="39579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5"/>
            <p:cNvSpPr/>
            <p:nvPr/>
          </p:nvSpPr>
          <p:spPr>
            <a:xfrm>
              <a:off x="6067951" y="40192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6"/>
            <p:cNvSpPr/>
            <p:nvPr/>
          </p:nvSpPr>
          <p:spPr>
            <a:xfrm>
              <a:off x="6074710" y="47291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7"/>
            <p:cNvSpPr/>
            <p:nvPr/>
          </p:nvSpPr>
          <p:spPr>
            <a:xfrm>
              <a:off x="6081469" y="4940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8"/>
            <p:cNvSpPr/>
            <p:nvPr/>
          </p:nvSpPr>
          <p:spPr>
            <a:xfrm>
              <a:off x="6088228" y="51379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9"/>
            <p:cNvSpPr/>
            <p:nvPr/>
          </p:nvSpPr>
          <p:spPr>
            <a:xfrm>
              <a:off x="6094987" y="4552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10"/>
            <p:cNvSpPr/>
            <p:nvPr/>
          </p:nvSpPr>
          <p:spPr>
            <a:xfrm>
              <a:off x="6101745" y="41559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1"/>
            <p:cNvSpPr/>
            <p:nvPr/>
          </p:nvSpPr>
          <p:spPr>
            <a:xfrm>
              <a:off x="6108504" y="4770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2"/>
            <p:cNvSpPr/>
            <p:nvPr/>
          </p:nvSpPr>
          <p:spPr>
            <a:xfrm>
              <a:off x="6115263" y="45909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3"/>
            <p:cNvSpPr/>
            <p:nvPr/>
          </p:nvSpPr>
          <p:spPr>
            <a:xfrm>
              <a:off x="6122022" y="4356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4"/>
            <p:cNvSpPr/>
            <p:nvPr/>
          </p:nvSpPr>
          <p:spPr>
            <a:xfrm>
              <a:off x="6128781" y="4604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5"/>
            <p:cNvSpPr/>
            <p:nvPr/>
          </p:nvSpPr>
          <p:spPr>
            <a:xfrm>
              <a:off x="6135539" y="39044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6"/>
            <p:cNvSpPr/>
            <p:nvPr/>
          </p:nvSpPr>
          <p:spPr>
            <a:xfrm>
              <a:off x="6142298" y="44251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7"/>
            <p:cNvSpPr/>
            <p:nvPr/>
          </p:nvSpPr>
          <p:spPr>
            <a:xfrm>
              <a:off x="6149057" y="3592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8"/>
            <p:cNvSpPr/>
            <p:nvPr/>
          </p:nvSpPr>
          <p:spPr>
            <a:xfrm>
              <a:off x="6155816" y="42989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9"/>
            <p:cNvSpPr/>
            <p:nvPr/>
          </p:nvSpPr>
          <p:spPr>
            <a:xfrm>
              <a:off x="6162575" y="42820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20"/>
            <p:cNvSpPr/>
            <p:nvPr/>
          </p:nvSpPr>
          <p:spPr>
            <a:xfrm>
              <a:off x="6169334" y="41635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1"/>
            <p:cNvSpPr/>
            <p:nvPr/>
          </p:nvSpPr>
          <p:spPr>
            <a:xfrm>
              <a:off x="6176092" y="46946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2"/>
            <p:cNvSpPr/>
            <p:nvPr/>
          </p:nvSpPr>
          <p:spPr>
            <a:xfrm>
              <a:off x="6182851" y="39252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3"/>
            <p:cNvSpPr/>
            <p:nvPr/>
          </p:nvSpPr>
          <p:spPr>
            <a:xfrm>
              <a:off x="6189610" y="36892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4"/>
            <p:cNvSpPr/>
            <p:nvPr/>
          </p:nvSpPr>
          <p:spPr>
            <a:xfrm>
              <a:off x="6196369" y="50359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5"/>
            <p:cNvSpPr/>
            <p:nvPr/>
          </p:nvSpPr>
          <p:spPr>
            <a:xfrm>
              <a:off x="6203128" y="4416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6"/>
            <p:cNvSpPr/>
            <p:nvPr/>
          </p:nvSpPr>
          <p:spPr>
            <a:xfrm>
              <a:off x="6209886" y="4392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7"/>
            <p:cNvSpPr/>
            <p:nvPr/>
          </p:nvSpPr>
          <p:spPr>
            <a:xfrm>
              <a:off x="6216645" y="49220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8"/>
            <p:cNvSpPr/>
            <p:nvPr/>
          </p:nvSpPr>
          <p:spPr>
            <a:xfrm>
              <a:off x="6223404" y="4827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9"/>
            <p:cNvSpPr/>
            <p:nvPr/>
          </p:nvSpPr>
          <p:spPr>
            <a:xfrm>
              <a:off x="6230163" y="4261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30"/>
            <p:cNvSpPr/>
            <p:nvPr/>
          </p:nvSpPr>
          <p:spPr>
            <a:xfrm>
              <a:off x="6236922" y="4318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1"/>
            <p:cNvSpPr/>
            <p:nvPr/>
          </p:nvSpPr>
          <p:spPr>
            <a:xfrm>
              <a:off x="6243681" y="4392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2"/>
            <p:cNvSpPr/>
            <p:nvPr/>
          </p:nvSpPr>
          <p:spPr>
            <a:xfrm>
              <a:off x="6250439" y="4698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3"/>
            <p:cNvSpPr/>
            <p:nvPr/>
          </p:nvSpPr>
          <p:spPr>
            <a:xfrm>
              <a:off x="6257198" y="42187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4"/>
            <p:cNvSpPr/>
            <p:nvPr/>
          </p:nvSpPr>
          <p:spPr>
            <a:xfrm>
              <a:off x="6263957" y="45646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5"/>
            <p:cNvSpPr/>
            <p:nvPr/>
          </p:nvSpPr>
          <p:spPr>
            <a:xfrm>
              <a:off x="6270716" y="4611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6"/>
            <p:cNvSpPr/>
            <p:nvPr/>
          </p:nvSpPr>
          <p:spPr>
            <a:xfrm>
              <a:off x="6277475" y="410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7"/>
            <p:cNvSpPr/>
            <p:nvPr/>
          </p:nvSpPr>
          <p:spPr>
            <a:xfrm>
              <a:off x="6284233" y="42670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8"/>
            <p:cNvSpPr/>
            <p:nvPr/>
          </p:nvSpPr>
          <p:spPr>
            <a:xfrm>
              <a:off x="6290992" y="5041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9"/>
            <p:cNvSpPr/>
            <p:nvPr/>
          </p:nvSpPr>
          <p:spPr>
            <a:xfrm>
              <a:off x="6297751" y="43328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40"/>
            <p:cNvSpPr/>
            <p:nvPr/>
          </p:nvSpPr>
          <p:spPr>
            <a:xfrm>
              <a:off x="6304510" y="39175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1"/>
            <p:cNvSpPr/>
            <p:nvPr/>
          </p:nvSpPr>
          <p:spPr>
            <a:xfrm>
              <a:off x="6311269" y="44662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2"/>
            <p:cNvSpPr/>
            <p:nvPr/>
          </p:nvSpPr>
          <p:spPr>
            <a:xfrm>
              <a:off x="6318028" y="4546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3"/>
            <p:cNvSpPr/>
            <p:nvPr/>
          </p:nvSpPr>
          <p:spPr>
            <a:xfrm>
              <a:off x="6324786" y="3964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4"/>
            <p:cNvSpPr/>
            <p:nvPr/>
          </p:nvSpPr>
          <p:spPr>
            <a:xfrm>
              <a:off x="6331545" y="26092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5"/>
            <p:cNvSpPr/>
            <p:nvPr/>
          </p:nvSpPr>
          <p:spPr>
            <a:xfrm>
              <a:off x="6338304" y="35378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6"/>
            <p:cNvSpPr/>
            <p:nvPr/>
          </p:nvSpPr>
          <p:spPr>
            <a:xfrm>
              <a:off x="6345063" y="4960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7"/>
            <p:cNvSpPr/>
            <p:nvPr/>
          </p:nvSpPr>
          <p:spPr>
            <a:xfrm>
              <a:off x="6351822" y="4361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8"/>
            <p:cNvSpPr/>
            <p:nvPr/>
          </p:nvSpPr>
          <p:spPr>
            <a:xfrm>
              <a:off x="6358581" y="39889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9"/>
            <p:cNvSpPr/>
            <p:nvPr/>
          </p:nvSpPr>
          <p:spPr>
            <a:xfrm>
              <a:off x="6365339" y="35570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50"/>
            <p:cNvSpPr/>
            <p:nvPr/>
          </p:nvSpPr>
          <p:spPr>
            <a:xfrm>
              <a:off x="6372098" y="48751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1"/>
            <p:cNvSpPr/>
            <p:nvPr/>
          </p:nvSpPr>
          <p:spPr>
            <a:xfrm>
              <a:off x="6378857" y="36853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2"/>
            <p:cNvSpPr/>
            <p:nvPr/>
          </p:nvSpPr>
          <p:spPr>
            <a:xfrm>
              <a:off x="6385616" y="29155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3"/>
            <p:cNvSpPr/>
            <p:nvPr/>
          </p:nvSpPr>
          <p:spPr>
            <a:xfrm>
              <a:off x="6392375" y="4918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4"/>
            <p:cNvSpPr/>
            <p:nvPr/>
          </p:nvSpPr>
          <p:spPr>
            <a:xfrm>
              <a:off x="6399133" y="4902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5"/>
            <p:cNvSpPr/>
            <p:nvPr/>
          </p:nvSpPr>
          <p:spPr>
            <a:xfrm>
              <a:off x="6405892" y="47038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6"/>
            <p:cNvSpPr/>
            <p:nvPr/>
          </p:nvSpPr>
          <p:spPr>
            <a:xfrm>
              <a:off x="6412651" y="4076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7"/>
            <p:cNvSpPr/>
            <p:nvPr/>
          </p:nvSpPr>
          <p:spPr>
            <a:xfrm>
              <a:off x="6419410" y="46097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8"/>
            <p:cNvSpPr/>
            <p:nvPr/>
          </p:nvSpPr>
          <p:spPr>
            <a:xfrm>
              <a:off x="6426169" y="39066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9"/>
            <p:cNvSpPr/>
            <p:nvPr/>
          </p:nvSpPr>
          <p:spPr>
            <a:xfrm>
              <a:off x="6432928" y="40232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60"/>
            <p:cNvSpPr/>
            <p:nvPr/>
          </p:nvSpPr>
          <p:spPr>
            <a:xfrm>
              <a:off x="6439686" y="4361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1"/>
            <p:cNvSpPr/>
            <p:nvPr/>
          </p:nvSpPr>
          <p:spPr>
            <a:xfrm>
              <a:off x="6446445" y="37478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2"/>
            <p:cNvSpPr/>
            <p:nvPr/>
          </p:nvSpPr>
          <p:spPr>
            <a:xfrm>
              <a:off x="6453204" y="3703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3"/>
            <p:cNvSpPr/>
            <p:nvPr/>
          </p:nvSpPr>
          <p:spPr>
            <a:xfrm>
              <a:off x="6459963" y="46885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4"/>
            <p:cNvSpPr/>
            <p:nvPr/>
          </p:nvSpPr>
          <p:spPr>
            <a:xfrm>
              <a:off x="6466722" y="2776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5"/>
            <p:cNvSpPr/>
            <p:nvPr/>
          </p:nvSpPr>
          <p:spPr>
            <a:xfrm>
              <a:off x="6473480" y="39419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6"/>
            <p:cNvSpPr/>
            <p:nvPr/>
          </p:nvSpPr>
          <p:spPr>
            <a:xfrm>
              <a:off x="6480239" y="46975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7"/>
            <p:cNvSpPr/>
            <p:nvPr/>
          </p:nvSpPr>
          <p:spPr>
            <a:xfrm>
              <a:off x="6486998" y="3895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8"/>
            <p:cNvSpPr/>
            <p:nvPr/>
          </p:nvSpPr>
          <p:spPr>
            <a:xfrm>
              <a:off x="6493757" y="50947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9"/>
            <p:cNvSpPr/>
            <p:nvPr/>
          </p:nvSpPr>
          <p:spPr>
            <a:xfrm>
              <a:off x="6500516" y="4566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70"/>
            <p:cNvSpPr/>
            <p:nvPr/>
          </p:nvSpPr>
          <p:spPr>
            <a:xfrm>
              <a:off x="6507275" y="4340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1"/>
            <p:cNvSpPr/>
            <p:nvPr/>
          </p:nvSpPr>
          <p:spPr>
            <a:xfrm>
              <a:off x="6514033" y="4407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2"/>
            <p:cNvSpPr/>
            <p:nvPr/>
          </p:nvSpPr>
          <p:spPr>
            <a:xfrm>
              <a:off x="6520792" y="3402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3"/>
            <p:cNvSpPr/>
            <p:nvPr/>
          </p:nvSpPr>
          <p:spPr>
            <a:xfrm>
              <a:off x="6527551" y="4325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4"/>
            <p:cNvSpPr/>
            <p:nvPr/>
          </p:nvSpPr>
          <p:spPr>
            <a:xfrm>
              <a:off x="6534310" y="4388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5"/>
            <p:cNvSpPr/>
            <p:nvPr/>
          </p:nvSpPr>
          <p:spPr>
            <a:xfrm>
              <a:off x="6541069" y="4176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6"/>
            <p:cNvSpPr/>
            <p:nvPr/>
          </p:nvSpPr>
          <p:spPr>
            <a:xfrm>
              <a:off x="6547828" y="44326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7"/>
            <p:cNvSpPr/>
            <p:nvPr/>
          </p:nvSpPr>
          <p:spPr>
            <a:xfrm>
              <a:off x="6554586" y="43507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8"/>
            <p:cNvSpPr/>
            <p:nvPr/>
          </p:nvSpPr>
          <p:spPr>
            <a:xfrm>
              <a:off x="6561345" y="46646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9"/>
            <p:cNvSpPr/>
            <p:nvPr/>
          </p:nvSpPr>
          <p:spPr>
            <a:xfrm>
              <a:off x="6568104" y="32184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80"/>
            <p:cNvSpPr/>
            <p:nvPr/>
          </p:nvSpPr>
          <p:spPr>
            <a:xfrm>
              <a:off x="6574863" y="4731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1"/>
            <p:cNvSpPr/>
            <p:nvPr/>
          </p:nvSpPr>
          <p:spPr>
            <a:xfrm>
              <a:off x="6581622" y="4314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2"/>
            <p:cNvSpPr/>
            <p:nvPr/>
          </p:nvSpPr>
          <p:spPr>
            <a:xfrm>
              <a:off x="6588380" y="3994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3"/>
            <p:cNvSpPr/>
            <p:nvPr/>
          </p:nvSpPr>
          <p:spPr>
            <a:xfrm>
              <a:off x="6595139" y="46278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4"/>
            <p:cNvSpPr/>
            <p:nvPr/>
          </p:nvSpPr>
          <p:spPr>
            <a:xfrm>
              <a:off x="6601898" y="43996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5"/>
            <p:cNvSpPr/>
            <p:nvPr/>
          </p:nvSpPr>
          <p:spPr>
            <a:xfrm>
              <a:off x="6608657" y="4426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6"/>
            <p:cNvSpPr/>
            <p:nvPr/>
          </p:nvSpPr>
          <p:spPr>
            <a:xfrm>
              <a:off x="6615416" y="5041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7"/>
            <p:cNvSpPr/>
            <p:nvPr/>
          </p:nvSpPr>
          <p:spPr>
            <a:xfrm>
              <a:off x="6622175" y="45183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8"/>
            <p:cNvSpPr/>
            <p:nvPr/>
          </p:nvSpPr>
          <p:spPr>
            <a:xfrm>
              <a:off x="6628933" y="4274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9"/>
            <p:cNvSpPr/>
            <p:nvPr/>
          </p:nvSpPr>
          <p:spPr>
            <a:xfrm>
              <a:off x="6635692" y="40232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90"/>
            <p:cNvSpPr/>
            <p:nvPr/>
          </p:nvSpPr>
          <p:spPr>
            <a:xfrm>
              <a:off x="6642451" y="5028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1"/>
            <p:cNvSpPr/>
            <p:nvPr/>
          </p:nvSpPr>
          <p:spPr>
            <a:xfrm>
              <a:off x="6649210" y="4546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2"/>
            <p:cNvSpPr/>
            <p:nvPr/>
          </p:nvSpPr>
          <p:spPr>
            <a:xfrm>
              <a:off x="6655969" y="41763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3"/>
            <p:cNvSpPr/>
            <p:nvPr/>
          </p:nvSpPr>
          <p:spPr>
            <a:xfrm>
              <a:off x="6662727" y="46186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4"/>
            <p:cNvSpPr/>
            <p:nvPr/>
          </p:nvSpPr>
          <p:spPr>
            <a:xfrm>
              <a:off x="6669486" y="40113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5"/>
            <p:cNvSpPr/>
            <p:nvPr/>
          </p:nvSpPr>
          <p:spPr>
            <a:xfrm>
              <a:off x="6676245" y="420302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6"/>
            <p:cNvSpPr/>
            <p:nvPr/>
          </p:nvSpPr>
          <p:spPr>
            <a:xfrm>
              <a:off x="6683004" y="34303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7"/>
            <p:cNvSpPr/>
            <p:nvPr/>
          </p:nvSpPr>
          <p:spPr>
            <a:xfrm>
              <a:off x="6689763" y="36347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8"/>
            <p:cNvSpPr/>
            <p:nvPr/>
          </p:nvSpPr>
          <p:spPr>
            <a:xfrm>
              <a:off x="6696522" y="42198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9"/>
            <p:cNvSpPr/>
            <p:nvPr/>
          </p:nvSpPr>
          <p:spPr>
            <a:xfrm>
              <a:off x="6703280" y="32266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800"/>
            <p:cNvSpPr/>
            <p:nvPr/>
          </p:nvSpPr>
          <p:spPr>
            <a:xfrm>
              <a:off x="6710039" y="45853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1"/>
            <p:cNvSpPr/>
            <p:nvPr/>
          </p:nvSpPr>
          <p:spPr>
            <a:xfrm>
              <a:off x="6716798" y="4407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2"/>
            <p:cNvSpPr/>
            <p:nvPr/>
          </p:nvSpPr>
          <p:spPr>
            <a:xfrm>
              <a:off x="6723557" y="45414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3"/>
            <p:cNvSpPr/>
            <p:nvPr/>
          </p:nvSpPr>
          <p:spPr>
            <a:xfrm>
              <a:off x="6730316" y="37292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4"/>
            <p:cNvSpPr/>
            <p:nvPr/>
          </p:nvSpPr>
          <p:spPr>
            <a:xfrm>
              <a:off x="6737075" y="44169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5"/>
            <p:cNvSpPr/>
            <p:nvPr/>
          </p:nvSpPr>
          <p:spPr>
            <a:xfrm>
              <a:off x="6743833" y="41250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6"/>
            <p:cNvSpPr/>
            <p:nvPr/>
          </p:nvSpPr>
          <p:spPr>
            <a:xfrm>
              <a:off x="6750592" y="50453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7"/>
            <p:cNvSpPr/>
            <p:nvPr/>
          </p:nvSpPr>
          <p:spPr>
            <a:xfrm>
              <a:off x="6757351" y="4630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8"/>
            <p:cNvSpPr/>
            <p:nvPr/>
          </p:nvSpPr>
          <p:spPr>
            <a:xfrm>
              <a:off x="6764110" y="4547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9"/>
            <p:cNvSpPr/>
            <p:nvPr/>
          </p:nvSpPr>
          <p:spPr>
            <a:xfrm>
              <a:off x="6770869" y="4402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10"/>
            <p:cNvSpPr/>
            <p:nvPr/>
          </p:nvSpPr>
          <p:spPr>
            <a:xfrm>
              <a:off x="6777627" y="4611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1"/>
            <p:cNvSpPr/>
            <p:nvPr/>
          </p:nvSpPr>
          <p:spPr>
            <a:xfrm>
              <a:off x="6784386" y="3999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2"/>
            <p:cNvSpPr/>
            <p:nvPr/>
          </p:nvSpPr>
          <p:spPr>
            <a:xfrm>
              <a:off x="6791145" y="39215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3"/>
            <p:cNvSpPr/>
            <p:nvPr/>
          </p:nvSpPr>
          <p:spPr>
            <a:xfrm>
              <a:off x="6797904" y="43364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4"/>
            <p:cNvSpPr/>
            <p:nvPr/>
          </p:nvSpPr>
          <p:spPr>
            <a:xfrm>
              <a:off x="6804663" y="32612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5"/>
            <p:cNvSpPr/>
            <p:nvPr/>
          </p:nvSpPr>
          <p:spPr>
            <a:xfrm>
              <a:off x="6811422" y="46416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6"/>
            <p:cNvSpPr/>
            <p:nvPr/>
          </p:nvSpPr>
          <p:spPr>
            <a:xfrm>
              <a:off x="6818180" y="39648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7"/>
            <p:cNvSpPr/>
            <p:nvPr/>
          </p:nvSpPr>
          <p:spPr>
            <a:xfrm>
              <a:off x="6824939" y="340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8"/>
            <p:cNvSpPr/>
            <p:nvPr/>
          </p:nvSpPr>
          <p:spPr>
            <a:xfrm>
              <a:off x="6831698" y="3914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9"/>
            <p:cNvSpPr/>
            <p:nvPr/>
          </p:nvSpPr>
          <p:spPr>
            <a:xfrm>
              <a:off x="6838457" y="3152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20"/>
            <p:cNvSpPr/>
            <p:nvPr/>
          </p:nvSpPr>
          <p:spPr>
            <a:xfrm>
              <a:off x="6845216" y="4003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1"/>
            <p:cNvSpPr/>
            <p:nvPr/>
          </p:nvSpPr>
          <p:spPr>
            <a:xfrm>
              <a:off x="6851974" y="50958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2"/>
            <p:cNvSpPr/>
            <p:nvPr/>
          </p:nvSpPr>
          <p:spPr>
            <a:xfrm>
              <a:off x="6858733" y="41930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3"/>
            <p:cNvSpPr/>
            <p:nvPr/>
          </p:nvSpPr>
          <p:spPr>
            <a:xfrm>
              <a:off x="6865492" y="40469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4"/>
            <p:cNvSpPr/>
            <p:nvPr/>
          </p:nvSpPr>
          <p:spPr>
            <a:xfrm>
              <a:off x="6872251" y="23768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5"/>
            <p:cNvSpPr/>
            <p:nvPr/>
          </p:nvSpPr>
          <p:spPr>
            <a:xfrm>
              <a:off x="6879010" y="43807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6"/>
            <p:cNvSpPr/>
            <p:nvPr/>
          </p:nvSpPr>
          <p:spPr>
            <a:xfrm>
              <a:off x="6885769" y="44579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7"/>
            <p:cNvSpPr/>
            <p:nvPr/>
          </p:nvSpPr>
          <p:spPr>
            <a:xfrm>
              <a:off x="6892527" y="41059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8"/>
            <p:cNvSpPr/>
            <p:nvPr/>
          </p:nvSpPr>
          <p:spPr>
            <a:xfrm>
              <a:off x="6899286" y="47750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9"/>
            <p:cNvSpPr/>
            <p:nvPr/>
          </p:nvSpPr>
          <p:spPr>
            <a:xfrm>
              <a:off x="6906045" y="4534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30"/>
            <p:cNvSpPr/>
            <p:nvPr/>
          </p:nvSpPr>
          <p:spPr>
            <a:xfrm>
              <a:off x="6912804" y="39220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1"/>
            <p:cNvSpPr/>
            <p:nvPr/>
          </p:nvSpPr>
          <p:spPr>
            <a:xfrm>
              <a:off x="6919563" y="4235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2"/>
            <p:cNvSpPr/>
            <p:nvPr/>
          </p:nvSpPr>
          <p:spPr>
            <a:xfrm>
              <a:off x="6926321" y="496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3"/>
            <p:cNvSpPr/>
            <p:nvPr/>
          </p:nvSpPr>
          <p:spPr>
            <a:xfrm>
              <a:off x="6933080" y="38314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4"/>
            <p:cNvSpPr/>
            <p:nvPr/>
          </p:nvSpPr>
          <p:spPr>
            <a:xfrm>
              <a:off x="6939839" y="4473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5"/>
            <p:cNvSpPr/>
            <p:nvPr/>
          </p:nvSpPr>
          <p:spPr>
            <a:xfrm>
              <a:off x="6946598" y="46436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6"/>
            <p:cNvSpPr/>
            <p:nvPr/>
          </p:nvSpPr>
          <p:spPr>
            <a:xfrm>
              <a:off x="6953357" y="32564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7"/>
            <p:cNvSpPr/>
            <p:nvPr/>
          </p:nvSpPr>
          <p:spPr>
            <a:xfrm>
              <a:off x="6960116" y="51647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8"/>
            <p:cNvSpPr/>
            <p:nvPr/>
          </p:nvSpPr>
          <p:spPr>
            <a:xfrm>
              <a:off x="6966874" y="4429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9"/>
            <p:cNvSpPr/>
            <p:nvPr/>
          </p:nvSpPr>
          <p:spPr>
            <a:xfrm>
              <a:off x="6973633" y="43373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40"/>
            <p:cNvSpPr/>
            <p:nvPr/>
          </p:nvSpPr>
          <p:spPr>
            <a:xfrm>
              <a:off x="6980392" y="4701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1"/>
            <p:cNvSpPr/>
            <p:nvPr/>
          </p:nvSpPr>
          <p:spPr>
            <a:xfrm>
              <a:off x="6987151" y="45834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2"/>
            <p:cNvSpPr/>
            <p:nvPr/>
          </p:nvSpPr>
          <p:spPr>
            <a:xfrm>
              <a:off x="6993910" y="34803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3"/>
            <p:cNvSpPr/>
            <p:nvPr/>
          </p:nvSpPr>
          <p:spPr>
            <a:xfrm>
              <a:off x="7000669" y="4286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4"/>
            <p:cNvSpPr/>
            <p:nvPr/>
          </p:nvSpPr>
          <p:spPr>
            <a:xfrm>
              <a:off x="7007427" y="41942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5"/>
            <p:cNvSpPr/>
            <p:nvPr/>
          </p:nvSpPr>
          <p:spPr>
            <a:xfrm>
              <a:off x="7014186" y="48990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6"/>
            <p:cNvSpPr/>
            <p:nvPr/>
          </p:nvSpPr>
          <p:spPr>
            <a:xfrm>
              <a:off x="7020945" y="4692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7"/>
            <p:cNvSpPr/>
            <p:nvPr/>
          </p:nvSpPr>
          <p:spPr>
            <a:xfrm>
              <a:off x="7027704" y="37457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8"/>
            <p:cNvSpPr/>
            <p:nvPr/>
          </p:nvSpPr>
          <p:spPr>
            <a:xfrm>
              <a:off x="7034463" y="4388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9"/>
            <p:cNvSpPr/>
            <p:nvPr/>
          </p:nvSpPr>
          <p:spPr>
            <a:xfrm>
              <a:off x="7041221" y="33147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50"/>
            <p:cNvSpPr/>
            <p:nvPr/>
          </p:nvSpPr>
          <p:spPr>
            <a:xfrm>
              <a:off x="7047980" y="42670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1"/>
            <p:cNvSpPr/>
            <p:nvPr/>
          </p:nvSpPr>
          <p:spPr>
            <a:xfrm>
              <a:off x="7054739" y="32161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2"/>
            <p:cNvSpPr/>
            <p:nvPr/>
          </p:nvSpPr>
          <p:spPr>
            <a:xfrm>
              <a:off x="7061498" y="38132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3"/>
            <p:cNvSpPr/>
            <p:nvPr/>
          </p:nvSpPr>
          <p:spPr>
            <a:xfrm>
              <a:off x="7068257" y="4233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4"/>
            <p:cNvSpPr/>
            <p:nvPr/>
          </p:nvSpPr>
          <p:spPr>
            <a:xfrm>
              <a:off x="7075016" y="51206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5"/>
            <p:cNvSpPr/>
            <p:nvPr/>
          </p:nvSpPr>
          <p:spPr>
            <a:xfrm>
              <a:off x="7081774" y="49456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6"/>
            <p:cNvSpPr/>
            <p:nvPr/>
          </p:nvSpPr>
          <p:spPr>
            <a:xfrm>
              <a:off x="7088533" y="433951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7"/>
            <p:cNvSpPr/>
            <p:nvPr/>
          </p:nvSpPr>
          <p:spPr>
            <a:xfrm>
              <a:off x="7095292" y="44676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8"/>
            <p:cNvSpPr/>
            <p:nvPr/>
          </p:nvSpPr>
          <p:spPr>
            <a:xfrm>
              <a:off x="7102051" y="41559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9"/>
            <p:cNvSpPr/>
            <p:nvPr/>
          </p:nvSpPr>
          <p:spPr>
            <a:xfrm>
              <a:off x="7108810" y="44926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60"/>
            <p:cNvSpPr/>
            <p:nvPr/>
          </p:nvSpPr>
          <p:spPr>
            <a:xfrm>
              <a:off x="7115568" y="18600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1"/>
            <p:cNvSpPr/>
            <p:nvPr/>
          </p:nvSpPr>
          <p:spPr>
            <a:xfrm>
              <a:off x="7122327" y="5196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2"/>
            <p:cNvSpPr/>
            <p:nvPr/>
          </p:nvSpPr>
          <p:spPr>
            <a:xfrm>
              <a:off x="7129086" y="42431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3"/>
            <p:cNvSpPr/>
            <p:nvPr/>
          </p:nvSpPr>
          <p:spPr>
            <a:xfrm>
              <a:off x="7135845" y="4109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4"/>
            <p:cNvSpPr/>
            <p:nvPr/>
          </p:nvSpPr>
          <p:spPr>
            <a:xfrm>
              <a:off x="7142604" y="48172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5"/>
            <p:cNvSpPr/>
            <p:nvPr/>
          </p:nvSpPr>
          <p:spPr>
            <a:xfrm>
              <a:off x="7149363" y="37732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6"/>
            <p:cNvSpPr/>
            <p:nvPr/>
          </p:nvSpPr>
          <p:spPr>
            <a:xfrm>
              <a:off x="7156121" y="42935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7"/>
            <p:cNvSpPr/>
            <p:nvPr/>
          </p:nvSpPr>
          <p:spPr>
            <a:xfrm>
              <a:off x="7162880" y="34072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8"/>
            <p:cNvSpPr/>
            <p:nvPr/>
          </p:nvSpPr>
          <p:spPr>
            <a:xfrm>
              <a:off x="7169639" y="43710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9"/>
            <p:cNvSpPr/>
            <p:nvPr/>
          </p:nvSpPr>
          <p:spPr>
            <a:xfrm>
              <a:off x="7176398" y="5071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70"/>
            <p:cNvSpPr/>
            <p:nvPr/>
          </p:nvSpPr>
          <p:spPr>
            <a:xfrm>
              <a:off x="7183157" y="5219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1"/>
            <p:cNvSpPr/>
            <p:nvPr/>
          </p:nvSpPr>
          <p:spPr>
            <a:xfrm>
              <a:off x="7189916" y="43618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2"/>
            <p:cNvSpPr/>
            <p:nvPr/>
          </p:nvSpPr>
          <p:spPr>
            <a:xfrm>
              <a:off x="7196674" y="45546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3"/>
            <p:cNvSpPr/>
            <p:nvPr/>
          </p:nvSpPr>
          <p:spPr>
            <a:xfrm>
              <a:off x="7203433" y="36257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4"/>
            <p:cNvSpPr/>
            <p:nvPr/>
          </p:nvSpPr>
          <p:spPr>
            <a:xfrm>
              <a:off x="7210192" y="3905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5"/>
            <p:cNvSpPr/>
            <p:nvPr/>
          </p:nvSpPr>
          <p:spPr>
            <a:xfrm>
              <a:off x="7216951" y="5226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6"/>
            <p:cNvSpPr/>
            <p:nvPr/>
          </p:nvSpPr>
          <p:spPr>
            <a:xfrm>
              <a:off x="7223710" y="3387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7"/>
            <p:cNvSpPr/>
            <p:nvPr/>
          </p:nvSpPr>
          <p:spPr>
            <a:xfrm>
              <a:off x="7230468" y="4387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8"/>
            <p:cNvSpPr/>
            <p:nvPr/>
          </p:nvSpPr>
          <p:spPr>
            <a:xfrm>
              <a:off x="7237227" y="5079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9"/>
            <p:cNvSpPr/>
            <p:nvPr/>
          </p:nvSpPr>
          <p:spPr>
            <a:xfrm>
              <a:off x="7243986" y="3644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80"/>
            <p:cNvSpPr/>
            <p:nvPr/>
          </p:nvSpPr>
          <p:spPr>
            <a:xfrm>
              <a:off x="7250745" y="43433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1"/>
            <p:cNvSpPr/>
            <p:nvPr/>
          </p:nvSpPr>
          <p:spPr>
            <a:xfrm>
              <a:off x="7257504" y="39611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2"/>
            <p:cNvSpPr/>
            <p:nvPr/>
          </p:nvSpPr>
          <p:spPr>
            <a:xfrm>
              <a:off x="7264263" y="3702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3"/>
            <p:cNvSpPr/>
            <p:nvPr/>
          </p:nvSpPr>
          <p:spPr>
            <a:xfrm>
              <a:off x="7271021" y="37027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4"/>
            <p:cNvSpPr/>
            <p:nvPr/>
          </p:nvSpPr>
          <p:spPr>
            <a:xfrm>
              <a:off x="7277780" y="50453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5"/>
            <p:cNvSpPr/>
            <p:nvPr/>
          </p:nvSpPr>
          <p:spPr>
            <a:xfrm>
              <a:off x="7284539" y="3943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6"/>
            <p:cNvSpPr/>
            <p:nvPr/>
          </p:nvSpPr>
          <p:spPr>
            <a:xfrm>
              <a:off x="7291298" y="4093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7"/>
            <p:cNvSpPr/>
            <p:nvPr/>
          </p:nvSpPr>
          <p:spPr>
            <a:xfrm>
              <a:off x="7298057" y="43568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8"/>
            <p:cNvSpPr/>
            <p:nvPr/>
          </p:nvSpPr>
          <p:spPr>
            <a:xfrm>
              <a:off x="7304815" y="3707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9"/>
            <p:cNvSpPr/>
            <p:nvPr/>
          </p:nvSpPr>
          <p:spPr>
            <a:xfrm>
              <a:off x="7311574" y="45925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90"/>
            <p:cNvSpPr/>
            <p:nvPr/>
          </p:nvSpPr>
          <p:spPr>
            <a:xfrm>
              <a:off x="7318333" y="370766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1"/>
            <p:cNvSpPr/>
            <p:nvPr/>
          </p:nvSpPr>
          <p:spPr>
            <a:xfrm>
              <a:off x="7325092" y="3628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2"/>
            <p:cNvSpPr/>
            <p:nvPr/>
          </p:nvSpPr>
          <p:spPr>
            <a:xfrm>
              <a:off x="7331851" y="4051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3"/>
            <p:cNvSpPr/>
            <p:nvPr/>
          </p:nvSpPr>
          <p:spPr>
            <a:xfrm>
              <a:off x="7338610" y="39140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4"/>
            <p:cNvSpPr/>
            <p:nvPr/>
          </p:nvSpPr>
          <p:spPr>
            <a:xfrm>
              <a:off x="7345368" y="4692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5"/>
            <p:cNvSpPr/>
            <p:nvPr/>
          </p:nvSpPr>
          <p:spPr>
            <a:xfrm>
              <a:off x="7352127" y="42743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6"/>
            <p:cNvSpPr/>
            <p:nvPr/>
          </p:nvSpPr>
          <p:spPr>
            <a:xfrm>
              <a:off x="7358886" y="36698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7"/>
            <p:cNvSpPr/>
            <p:nvPr/>
          </p:nvSpPr>
          <p:spPr>
            <a:xfrm>
              <a:off x="7365645" y="22303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8"/>
            <p:cNvSpPr/>
            <p:nvPr/>
          </p:nvSpPr>
          <p:spPr>
            <a:xfrm>
              <a:off x="7372404" y="31267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9"/>
            <p:cNvSpPr/>
            <p:nvPr/>
          </p:nvSpPr>
          <p:spPr>
            <a:xfrm>
              <a:off x="7379162" y="28008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900"/>
            <p:cNvSpPr/>
            <p:nvPr/>
          </p:nvSpPr>
          <p:spPr>
            <a:xfrm>
              <a:off x="7385921" y="46411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1"/>
            <p:cNvSpPr/>
            <p:nvPr/>
          </p:nvSpPr>
          <p:spPr>
            <a:xfrm>
              <a:off x="7392680" y="46833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2"/>
            <p:cNvSpPr/>
            <p:nvPr/>
          </p:nvSpPr>
          <p:spPr>
            <a:xfrm>
              <a:off x="7399439" y="4922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3"/>
            <p:cNvSpPr/>
            <p:nvPr/>
          </p:nvSpPr>
          <p:spPr>
            <a:xfrm>
              <a:off x="7406198" y="4578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4"/>
            <p:cNvSpPr/>
            <p:nvPr/>
          </p:nvSpPr>
          <p:spPr>
            <a:xfrm>
              <a:off x="7412957" y="32564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5"/>
            <p:cNvSpPr/>
            <p:nvPr/>
          </p:nvSpPr>
          <p:spPr>
            <a:xfrm>
              <a:off x="7419715" y="4697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6"/>
            <p:cNvSpPr/>
            <p:nvPr/>
          </p:nvSpPr>
          <p:spPr>
            <a:xfrm>
              <a:off x="7426474" y="34932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7"/>
            <p:cNvSpPr/>
            <p:nvPr/>
          </p:nvSpPr>
          <p:spPr>
            <a:xfrm>
              <a:off x="7433233" y="40308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8"/>
            <p:cNvSpPr/>
            <p:nvPr/>
          </p:nvSpPr>
          <p:spPr>
            <a:xfrm>
              <a:off x="7439992" y="3311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9"/>
            <p:cNvSpPr/>
            <p:nvPr/>
          </p:nvSpPr>
          <p:spPr>
            <a:xfrm>
              <a:off x="7446751" y="42333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10"/>
            <p:cNvSpPr/>
            <p:nvPr/>
          </p:nvSpPr>
          <p:spPr>
            <a:xfrm>
              <a:off x="7453510" y="4898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1"/>
            <p:cNvSpPr/>
            <p:nvPr/>
          </p:nvSpPr>
          <p:spPr>
            <a:xfrm>
              <a:off x="7460268" y="4400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2"/>
            <p:cNvSpPr/>
            <p:nvPr/>
          </p:nvSpPr>
          <p:spPr>
            <a:xfrm>
              <a:off x="7467027" y="41798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3"/>
            <p:cNvSpPr/>
            <p:nvPr/>
          </p:nvSpPr>
          <p:spPr>
            <a:xfrm>
              <a:off x="7473786" y="43455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4"/>
            <p:cNvSpPr/>
            <p:nvPr/>
          </p:nvSpPr>
          <p:spPr>
            <a:xfrm>
              <a:off x="7480545" y="47126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5"/>
            <p:cNvSpPr/>
            <p:nvPr/>
          </p:nvSpPr>
          <p:spPr>
            <a:xfrm>
              <a:off x="7487304" y="2940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6"/>
            <p:cNvSpPr/>
            <p:nvPr/>
          </p:nvSpPr>
          <p:spPr>
            <a:xfrm>
              <a:off x="7494062" y="3994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7"/>
            <p:cNvSpPr/>
            <p:nvPr/>
          </p:nvSpPr>
          <p:spPr>
            <a:xfrm>
              <a:off x="7500821" y="32446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8"/>
            <p:cNvSpPr/>
            <p:nvPr/>
          </p:nvSpPr>
          <p:spPr>
            <a:xfrm>
              <a:off x="7507580" y="46970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9"/>
            <p:cNvSpPr/>
            <p:nvPr/>
          </p:nvSpPr>
          <p:spPr>
            <a:xfrm>
              <a:off x="7514339" y="404743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20"/>
            <p:cNvSpPr/>
            <p:nvPr/>
          </p:nvSpPr>
          <p:spPr>
            <a:xfrm>
              <a:off x="7521098" y="4002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1"/>
            <p:cNvSpPr/>
            <p:nvPr/>
          </p:nvSpPr>
          <p:spPr>
            <a:xfrm>
              <a:off x="7527857" y="34823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2"/>
            <p:cNvSpPr/>
            <p:nvPr/>
          </p:nvSpPr>
          <p:spPr>
            <a:xfrm>
              <a:off x="7534615" y="43610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3"/>
            <p:cNvSpPr/>
            <p:nvPr/>
          </p:nvSpPr>
          <p:spPr>
            <a:xfrm>
              <a:off x="7541374" y="47615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4"/>
            <p:cNvSpPr/>
            <p:nvPr/>
          </p:nvSpPr>
          <p:spPr>
            <a:xfrm>
              <a:off x="7548133" y="47406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5"/>
            <p:cNvSpPr/>
            <p:nvPr/>
          </p:nvSpPr>
          <p:spPr>
            <a:xfrm>
              <a:off x="7554892" y="51379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6"/>
            <p:cNvSpPr/>
            <p:nvPr/>
          </p:nvSpPr>
          <p:spPr>
            <a:xfrm>
              <a:off x="7561651" y="49895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7"/>
            <p:cNvSpPr/>
            <p:nvPr/>
          </p:nvSpPr>
          <p:spPr>
            <a:xfrm>
              <a:off x="7568409" y="43433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8"/>
            <p:cNvSpPr/>
            <p:nvPr/>
          </p:nvSpPr>
          <p:spPr>
            <a:xfrm>
              <a:off x="7575168" y="40951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9"/>
            <p:cNvSpPr/>
            <p:nvPr/>
          </p:nvSpPr>
          <p:spPr>
            <a:xfrm>
              <a:off x="7581927" y="40255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30"/>
            <p:cNvSpPr/>
            <p:nvPr/>
          </p:nvSpPr>
          <p:spPr>
            <a:xfrm>
              <a:off x="7588686" y="5014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1"/>
            <p:cNvSpPr/>
            <p:nvPr/>
          </p:nvSpPr>
          <p:spPr>
            <a:xfrm>
              <a:off x="7595445" y="31643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2"/>
            <p:cNvSpPr/>
            <p:nvPr/>
          </p:nvSpPr>
          <p:spPr>
            <a:xfrm>
              <a:off x="7602204" y="46523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3"/>
            <p:cNvSpPr/>
            <p:nvPr/>
          </p:nvSpPr>
          <p:spPr>
            <a:xfrm>
              <a:off x="7608962" y="3628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4"/>
            <p:cNvSpPr/>
            <p:nvPr/>
          </p:nvSpPr>
          <p:spPr>
            <a:xfrm>
              <a:off x="7615721" y="49951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5"/>
            <p:cNvSpPr/>
            <p:nvPr/>
          </p:nvSpPr>
          <p:spPr>
            <a:xfrm>
              <a:off x="7622480" y="47398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6"/>
            <p:cNvSpPr/>
            <p:nvPr/>
          </p:nvSpPr>
          <p:spPr>
            <a:xfrm>
              <a:off x="7629239" y="44511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7"/>
            <p:cNvSpPr/>
            <p:nvPr/>
          </p:nvSpPr>
          <p:spPr>
            <a:xfrm>
              <a:off x="7635998" y="51379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8"/>
            <p:cNvSpPr/>
            <p:nvPr/>
          </p:nvSpPr>
          <p:spPr>
            <a:xfrm>
              <a:off x="7642757" y="4211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9"/>
            <p:cNvSpPr/>
            <p:nvPr/>
          </p:nvSpPr>
          <p:spPr>
            <a:xfrm>
              <a:off x="7649515" y="33535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40"/>
            <p:cNvSpPr/>
            <p:nvPr/>
          </p:nvSpPr>
          <p:spPr>
            <a:xfrm>
              <a:off x="7656274" y="50225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1"/>
            <p:cNvSpPr/>
            <p:nvPr/>
          </p:nvSpPr>
          <p:spPr>
            <a:xfrm>
              <a:off x="7663033" y="4801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2"/>
            <p:cNvSpPr/>
            <p:nvPr/>
          </p:nvSpPr>
          <p:spPr>
            <a:xfrm>
              <a:off x="7669792" y="41966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3"/>
            <p:cNvSpPr/>
            <p:nvPr/>
          </p:nvSpPr>
          <p:spPr>
            <a:xfrm>
              <a:off x="7676551" y="4541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4"/>
            <p:cNvSpPr/>
            <p:nvPr/>
          </p:nvSpPr>
          <p:spPr>
            <a:xfrm>
              <a:off x="7683309" y="50162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5"/>
            <p:cNvSpPr/>
            <p:nvPr/>
          </p:nvSpPr>
          <p:spPr>
            <a:xfrm>
              <a:off x="7690068" y="4498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6"/>
            <p:cNvSpPr/>
            <p:nvPr/>
          </p:nvSpPr>
          <p:spPr>
            <a:xfrm>
              <a:off x="7696827" y="44579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7"/>
            <p:cNvSpPr/>
            <p:nvPr/>
          </p:nvSpPr>
          <p:spPr>
            <a:xfrm>
              <a:off x="7703586" y="38334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8"/>
            <p:cNvSpPr/>
            <p:nvPr/>
          </p:nvSpPr>
          <p:spPr>
            <a:xfrm>
              <a:off x="7710345" y="49677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9"/>
            <p:cNvSpPr/>
            <p:nvPr/>
          </p:nvSpPr>
          <p:spPr>
            <a:xfrm>
              <a:off x="7717104" y="48277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50"/>
            <p:cNvSpPr/>
            <p:nvPr/>
          </p:nvSpPr>
          <p:spPr>
            <a:xfrm>
              <a:off x="7723862" y="41097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1"/>
            <p:cNvSpPr/>
            <p:nvPr/>
          </p:nvSpPr>
          <p:spPr>
            <a:xfrm>
              <a:off x="7730621" y="36447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2"/>
            <p:cNvSpPr/>
            <p:nvPr/>
          </p:nvSpPr>
          <p:spPr>
            <a:xfrm>
              <a:off x="7737380" y="42488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3"/>
            <p:cNvSpPr/>
            <p:nvPr/>
          </p:nvSpPr>
          <p:spPr>
            <a:xfrm>
              <a:off x="7744139" y="4695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4"/>
            <p:cNvSpPr/>
            <p:nvPr/>
          </p:nvSpPr>
          <p:spPr>
            <a:xfrm>
              <a:off x="7750898" y="38194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5"/>
            <p:cNvSpPr/>
            <p:nvPr/>
          </p:nvSpPr>
          <p:spPr>
            <a:xfrm>
              <a:off x="7757656" y="49664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6"/>
            <p:cNvSpPr/>
            <p:nvPr/>
          </p:nvSpPr>
          <p:spPr>
            <a:xfrm>
              <a:off x="7764415" y="3703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7"/>
            <p:cNvSpPr/>
            <p:nvPr/>
          </p:nvSpPr>
          <p:spPr>
            <a:xfrm>
              <a:off x="7771174" y="34643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8"/>
            <p:cNvSpPr/>
            <p:nvPr/>
          </p:nvSpPr>
          <p:spPr>
            <a:xfrm>
              <a:off x="7777933" y="3920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9"/>
            <p:cNvSpPr/>
            <p:nvPr/>
          </p:nvSpPr>
          <p:spPr>
            <a:xfrm>
              <a:off x="7784692" y="46229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60"/>
            <p:cNvSpPr/>
            <p:nvPr/>
          </p:nvSpPr>
          <p:spPr>
            <a:xfrm>
              <a:off x="7791451" y="30698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1"/>
            <p:cNvSpPr/>
            <p:nvPr/>
          </p:nvSpPr>
          <p:spPr>
            <a:xfrm>
              <a:off x="7798209" y="47671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2"/>
            <p:cNvSpPr/>
            <p:nvPr/>
          </p:nvSpPr>
          <p:spPr>
            <a:xfrm>
              <a:off x="7804968" y="3416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3"/>
            <p:cNvSpPr/>
            <p:nvPr/>
          </p:nvSpPr>
          <p:spPr>
            <a:xfrm>
              <a:off x="7811727" y="38524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4"/>
            <p:cNvSpPr/>
            <p:nvPr/>
          </p:nvSpPr>
          <p:spPr>
            <a:xfrm>
              <a:off x="7818486" y="4769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5"/>
            <p:cNvSpPr/>
            <p:nvPr/>
          </p:nvSpPr>
          <p:spPr>
            <a:xfrm>
              <a:off x="7825245" y="4006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6"/>
            <p:cNvSpPr/>
            <p:nvPr/>
          </p:nvSpPr>
          <p:spPr>
            <a:xfrm>
              <a:off x="7832004" y="47278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7"/>
            <p:cNvSpPr/>
            <p:nvPr/>
          </p:nvSpPr>
          <p:spPr>
            <a:xfrm>
              <a:off x="7838762" y="29525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8"/>
            <p:cNvSpPr/>
            <p:nvPr/>
          </p:nvSpPr>
          <p:spPr>
            <a:xfrm>
              <a:off x="7845521" y="3387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9"/>
            <p:cNvSpPr/>
            <p:nvPr/>
          </p:nvSpPr>
          <p:spPr>
            <a:xfrm>
              <a:off x="7852280" y="3412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70"/>
            <p:cNvSpPr/>
            <p:nvPr/>
          </p:nvSpPr>
          <p:spPr>
            <a:xfrm>
              <a:off x="7859039" y="48513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1"/>
            <p:cNvSpPr/>
            <p:nvPr/>
          </p:nvSpPr>
          <p:spPr>
            <a:xfrm>
              <a:off x="7865798" y="3943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2"/>
            <p:cNvSpPr/>
            <p:nvPr/>
          </p:nvSpPr>
          <p:spPr>
            <a:xfrm>
              <a:off x="7872556" y="393734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3"/>
            <p:cNvSpPr/>
            <p:nvPr/>
          </p:nvSpPr>
          <p:spPr>
            <a:xfrm>
              <a:off x="7879315" y="39661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4"/>
            <p:cNvSpPr/>
            <p:nvPr/>
          </p:nvSpPr>
          <p:spPr>
            <a:xfrm>
              <a:off x="7886074" y="43412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5"/>
            <p:cNvSpPr/>
            <p:nvPr/>
          </p:nvSpPr>
          <p:spPr>
            <a:xfrm>
              <a:off x="7892833" y="3057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6"/>
            <p:cNvSpPr/>
            <p:nvPr/>
          </p:nvSpPr>
          <p:spPr>
            <a:xfrm>
              <a:off x="7899592" y="39918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7"/>
            <p:cNvSpPr/>
            <p:nvPr/>
          </p:nvSpPr>
          <p:spPr>
            <a:xfrm>
              <a:off x="7906351" y="3956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8"/>
            <p:cNvSpPr/>
            <p:nvPr/>
          </p:nvSpPr>
          <p:spPr>
            <a:xfrm>
              <a:off x="7913109" y="39656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9"/>
            <p:cNvSpPr/>
            <p:nvPr/>
          </p:nvSpPr>
          <p:spPr>
            <a:xfrm>
              <a:off x="7919868" y="49772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80"/>
            <p:cNvSpPr/>
            <p:nvPr/>
          </p:nvSpPr>
          <p:spPr>
            <a:xfrm>
              <a:off x="7926627" y="48617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1"/>
            <p:cNvSpPr/>
            <p:nvPr/>
          </p:nvSpPr>
          <p:spPr>
            <a:xfrm>
              <a:off x="7933386" y="39813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2"/>
            <p:cNvSpPr/>
            <p:nvPr/>
          </p:nvSpPr>
          <p:spPr>
            <a:xfrm>
              <a:off x="7940145" y="4384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3"/>
            <p:cNvSpPr/>
            <p:nvPr/>
          </p:nvSpPr>
          <p:spPr>
            <a:xfrm>
              <a:off x="7946903" y="48526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4"/>
            <p:cNvSpPr/>
            <p:nvPr/>
          </p:nvSpPr>
          <p:spPr>
            <a:xfrm>
              <a:off x="7953662" y="49709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5"/>
            <p:cNvSpPr/>
            <p:nvPr/>
          </p:nvSpPr>
          <p:spPr>
            <a:xfrm>
              <a:off x="7960421" y="48010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6"/>
            <p:cNvSpPr/>
            <p:nvPr/>
          </p:nvSpPr>
          <p:spPr>
            <a:xfrm>
              <a:off x="7967180" y="42431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7"/>
            <p:cNvSpPr/>
            <p:nvPr/>
          </p:nvSpPr>
          <p:spPr>
            <a:xfrm>
              <a:off x="7973939" y="50947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8"/>
            <p:cNvSpPr/>
            <p:nvPr/>
          </p:nvSpPr>
          <p:spPr>
            <a:xfrm>
              <a:off x="7980698" y="30359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9"/>
            <p:cNvSpPr/>
            <p:nvPr/>
          </p:nvSpPr>
          <p:spPr>
            <a:xfrm>
              <a:off x="7987456" y="3628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90"/>
            <p:cNvSpPr/>
            <p:nvPr/>
          </p:nvSpPr>
          <p:spPr>
            <a:xfrm>
              <a:off x="7994215" y="48108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1"/>
            <p:cNvSpPr/>
            <p:nvPr/>
          </p:nvSpPr>
          <p:spPr>
            <a:xfrm>
              <a:off x="8000974" y="48310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2"/>
            <p:cNvSpPr/>
            <p:nvPr/>
          </p:nvSpPr>
          <p:spPr>
            <a:xfrm>
              <a:off x="8007733" y="47010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3"/>
            <p:cNvSpPr/>
            <p:nvPr/>
          </p:nvSpPr>
          <p:spPr>
            <a:xfrm>
              <a:off x="8014492" y="4621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4"/>
            <p:cNvSpPr/>
            <p:nvPr/>
          </p:nvSpPr>
          <p:spPr>
            <a:xfrm>
              <a:off x="8021250" y="43554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5"/>
            <p:cNvSpPr/>
            <p:nvPr/>
          </p:nvSpPr>
          <p:spPr>
            <a:xfrm>
              <a:off x="8028009" y="4858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6"/>
            <p:cNvSpPr/>
            <p:nvPr/>
          </p:nvSpPr>
          <p:spPr>
            <a:xfrm>
              <a:off x="8034768" y="39940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7"/>
            <p:cNvSpPr/>
            <p:nvPr/>
          </p:nvSpPr>
          <p:spPr>
            <a:xfrm>
              <a:off x="8041527" y="50225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8"/>
            <p:cNvSpPr/>
            <p:nvPr/>
          </p:nvSpPr>
          <p:spPr>
            <a:xfrm>
              <a:off x="8048286" y="42431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9"/>
            <p:cNvSpPr/>
            <p:nvPr/>
          </p:nvSpPr>
          <p:spPr>
            <a:xfrm>
              <a:off x="8055045" y="50934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1000"/>
            <p:cNvSpPr/>
            <p:nvPr/>
          </p:nvSpPr>
          <p:spPr>
            <a:xfrm>
              <a:off x="8061803" y="4797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1"/>
            <p:cNvSpPr/>
            <p:nvPr/>
          </p:nvSpPr>
          <p:spPr>
            <a:xfrm>
              <a:off x="8068562" y="46992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2"/>
            <p:cNvSpPr/>
            <p:nvPr/>
          </p:nvSpPr>
          <p:spPr>
            <a:xfrm>
              <a:off x="8075321" y="2631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3"/>
            <p:cNvSpPr/>
            <p:nvPr/>
          </p:nvSpPr>
          <p:spPr>
            <a:xfrm>
              <a:off x="8082080" y="34643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4"/>
            <p:cNvSpPr/>
            <p:nvPr/>
          </p:nvSpPr>
          <p:spPr>
            <a:xfrm>
              <a:off x="8088839" y="3881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5"/>
            <p:cNvSpPr/>
            <p:nvPr/>
          </p:nvSpPr>
          <p:spPr>
            <a:xfrm>
              <a:off x="8095598" y="43444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6"/>
            <p:cNvSpPr/>
            <p:nvPr/>
          </p:nvSpPr>
          <p:spPr>
            <a:xfrm>
              <a:off x="8102356" y="48410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7"/>
            <p:cNvSpPr/>
            <p:nvPr/>
          </p:nvSpPr>
          <p:spPr>
            <a:xfrm>
              <a:off x="8109115" y="49320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8"/>
            <p:cNvSpPr/>
            <p:nvPr/>
          </p:nvSpPr>
          <p:spPr>
            <a:xfrm>
              <a:off x="8115874" y="43024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9"/>
            <p:cNvSpPr/>
            <p:nvPr/>
          </p:nvSpPr>
          <p:spPr>
            <a:xfrm>
              <a:off x="8122633" y="46138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10"/>
            <p:cNvSpPr/>
            <p:nvPr/>
          </p:nvSpPr>
          <p:spPr>
            <a:xfrm>
              <a:off x="8129392" y="43258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1"/>
            <p:cNvSpPr/>
            <p:nvPr/>
          </p:nvSpPr>
          <p:spPr>
            <a:xfrm>
              <a:off x="8136150" y="45513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2"/>
            <p:cNvSpPr/>
            <p:nvPr/>
          </p:nvSpPr>
          <p:spPr>
            <a:xfrm>
              <a:off x="8142909" y="4253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3"/>
            <p:cNvSpPr/>
            <p:nvPr/>
          </p:nvSpPr>
          <p:spPr>
            <a:xfrm>
              <a:off x="8149668" y="4090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4"/>
            <p:cNvSpPr/>
            <p:nvPr/>
          </p:nvSpPr>
          <p:spPr>
            <a:xfrm>
              <a:off x="8156427" y="34303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5"/>
            <p:cNvSpPr/>
            <p:nvPr/>
          </p:nvSpPr>
          <p:spPr>
            <a:xfrm>
              <a:off x="8163186" y="40902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6"/>
            <p:cNvSpPr/>
            <p:nvPr/>
          </p:nvSpPr>
          <p:spPr>
            <a:xfrm>
              <a:off x="8169945" y="43146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7"/>
            <p:cNvSpPr/>
            <p:nvPr/>
          </p:nvSpPr>
          <p:spPr>
            <a:xfrm>
              <a:off x="8176703" y="461167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8"/>
            <p:cNvSpPr/>
            <p:nvPr/>
          </p:nvSpPr>
          <p:spPr>
            <a:xfrm>
              <a:off x="8183462" y="47318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9"/>
            <p:cNvSpPr/>
            <p:nvPr/>
          </p:nvSpPr>
          <p:spPr>
            <a:xfrm>
              <a:off x="8190221" y="45613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20"/>
            <p:cNvSpPr/>
            <p:nvPr/>
          </p:nvSpPr>
          <p:spPr>
            <a:xfrm>
              <a:off x="8196980" y="44558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1"/>
            <p:cNvSpPr/>
            <p:nvPr/>
          </p:nvSpPr>
          <p:spPr>
            <a:xfrm>
              <a:off x="8203739" y="37031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2"/>
            <p:cNvSpPr/>
            <p:nvPr/>
          </p:nvSpPr>
          <p:spPr>
            <a:xfrm>
              <a:off x="8210497" y="37258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3"/>
            <p:cNvSpPr/>
            <p:nvPr/>
          </p:nvSpPr>
          <p:spPr>
            <a:xfrm>
              <a:off x="1145658" y="2498903"/>
              <a:ext cx="7427268" cy="0"/>
            </a:xfrm>
            <a:custGeom>
              <a:avLst/>
              <a:pathLst>
                <a:path w="7427268" h="0">
                  <a:moveTo>
                    <a:pt x="0" y="0"/>
                  </a:moveTo>
                  <a:lnTo>
                    <a:pt x="7427268" y="0"/>
                  </a:lnTo>
                  <a:lnTo>
                    <a:pt x="7427268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24" name="rc1024"/>
            <p:cNvSpPr/>
            <p:nvPr/>
          </p:nvSpPr>
          <p:spPr>
            <a:xfrm>
              <a:off x="1145658" y="1714072"/>
              <a:ext cx="7427268" cy="3757653"/>
            </a:xfrm>
            <a:prstGeom prst="rect">
              <a:avLst/>
            </a:prstGeom>
            <a:ln w="22173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tx1025"/>
            <p:cNvSpPr/>
            <p:nvPr/>
          </p:nvSpPr>
          <p:spPr>
            <a:xfrm>
              <a:off x="839754" y="5124030"/>
              <a:ext cx="203418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26" name="tx1026"/>
            <p:cNvSpPr/>
            <p:nvPr/>
          </p:nvSpPr>
          <p:spPr>
            <a:xfrm>
              <a:off x="839754" y="4225995"/>
              <a:ext cx="203418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27" name="tx1027"/>
            <p:cNvSpPr/>
            <p:nvPr/>
          </p:nvSpPr>
          <p:spPr>
            <a:xfrm>
              <a:off x="839754" y="3327960"/>
              <a:ext cx="203418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28" name="tx1028"/>
            <p:cNvSpPr/>
            <p:nvPr/>
          </p:nvSpPr>
          <p:spPr>
            <a:xfrm>
              <a:off x="839754" y="2429924"/>
              <a:ext cx="203418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9" name="pl1029"/>
            <p:cNvSpPr/>
            <p:nvPr/>
          </p:nvSpPr>
          <p:spPr>
            <a:xfrm>
              <a:off x="1088722" y="5192253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2217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30"/>
            <p:cNvSpPr/>
            <p:nvPr/>
          </p:nvSpPr>
          <p:spPr>
            <a:xfrm>
              <a:off x="1088722" y="4294217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2217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1"/>
            <p:cNvSpPr/>
            <p:nvPr/>
          </p:nvSpPr>
          <p:spPr>
            <a:xfrm>
              <a:off x="1088722" y="3396182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2217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2"/>
            <p:cNvSpPr/>
            <p:nvPr/>
          </p:nvSpPr>
          <p:spPr>
            <a:xfrm>
              <a:off x="1088722" y="2498147"/>
              <a:ext cx="56936" cy="0"/>
            </a:xfrm>
            <a:custGeom>
              <a:avLst/>
              <a:pathLst>
                <a:path w="56936" h="0">
                  <a:moveTo>
                    <a:pt x="0" y="0"/>
                  </a:moveTo>
                  <a:lnTo>
                    <a:pt x="56936" y="0"/>
                  </a:lnTo>
                </a:path>
              </a:pathLst>
            </a:custGeom>
            <a:ln w="2217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3"/>
            <p:cNvSpPr/>
            <p:nvPr/>
          </p:nvSpPr>
          <p:spPr>
            <a:xfrm>
              <a:off x="1476502" y="547172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2217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4"/>
            <p:cNvSpPr/>
            <p:nvPr/>
          </p:nvSpPr>
          <p:spPr>
            <a:xfrm>
              <a:off x="3166208" y="547172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2217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5"/>
            <p:cNvSpPr/>
            <p:nvPr/>
          </p:nvSpPr>
          <p:spPr>
            <a:xfrm>
              <a:off x="4855913" y="547172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2217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6"/>
            <p:cNvSpPr/>
            <p:nvPr/>
          </p:nvSpPr>
          <p:spPr>
            <a:xfrm>
              <a:off x="6545618" y="547172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2217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7"/>
            <p:cNvSpPr/>
            <p:nvPr/>
          </p:nvSpPr>
          <p:spPr>
            <a:xfrm>
              <a:off x="8235323" y="547172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2217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tx1038"/>
            <p:cNvSpPr/>
            <p:nvPr/>
          </p:nvSpPr>
          <p:spPr>
            <a:xfrm>
              <a:off x="1425648" y="5571443"/>
              <a:ext cx="101709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39" name="tx1039"/>
            <p:cNvSpPr/>
            <p:nvPr/>
          </p:nvSpPr>
          <p:spPr>
            <a:xfrm>
              <a:off x="3013644" y="5571443"/>
              <a:ext cx="305127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040" name="tx1040"/>
            <p:cNvSpPr/>
            <p:nvPr/>
          </p:nvSpPr>
          <p:spPr>
            <a:xfrm>
              <a:off x="4703349" y="5571443"/>
              <a:ext cx="305127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041" name="tx1041"/>
            <p:cNvSpPr/>
            <p:nvPr/>
          </p:nvSpPr>
          <p:spPr>
            <a:xfrm>
              <a:off x="6393054" y="5571443"/>
              <a:ext cx="305127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042" name="tx1042"/>
            <p:cNvSpPr/>
            <p:nvPr/>
          </p:nvSpPr>
          <p:spPr>
            <a:xfrm>
              <a:off x="8031905" y="5571443"/>
              <a:ext cx="406836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4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4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43" name="tx1043"/>
            <p:cNvSpPr/>
            <p:nvPr/>
          </p:nvSpPr>
          <p:spPr>
            <a:xfrm>
              <a:off x="4649612" y="5797865"/>
              <a:ext cx="4193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Run</a:t>
              </a:r>
            </a:p>
          </p:txBody>
        </p:sp>
        <p:sp>
          <p:nvSpPr>
            <p:cNvPr id="1044" name="tx1044"/>
            <p:cNvSpPr/>
            <p:nvPr/>
          </p:nvSpPr>
          <p:spPr>
            <a:xfrm rot="-5400000">
              <a:off x="105166" y="3509742"/>
              <a:ext cx="109277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Value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4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Multivariate Quality Control Chart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2021-10-14T13:21:41Z</dcterms:modified>
  <cp:category/>
</cp:coreProperties>
</file>