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83514" autoAdjust="0"/>
  </p:normalViewPr>
  <p:slideViewPr>
    <p:cSldViewPr>
      <p:cViewPr varScale="1">
        <p:scale>
          <a:sx n="77" d="100"/>
          <a:sy n="77" d="100"/>
        </p:scale>
        <p:origin x="21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C6C3-089E-490D-9D81-7E839DB3BBBB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967B-F966-40E2-8CBD-46647EF6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</a:t>
            </a:r>
            <a:r>
              <a:rPr lang="en-GB" baseline="0" dirty="0" smtClean="0"/>
              <a:t> we start, there are few things you need to know:</a:t>
            </a:r>
            <a:endParaRPr lang="en-GB" dirty="0" smtClean="0"/>
          </a:p>
          <a:p>
            <a:r>
              <a:rPr lang="en-GB" dirty="0" smtClean="0"/>
              <a:t>Ben and I have worked together a few times.</a:t>
            </a:r>
          </a:p>
          <a:p>
            <a:r>
              <a:rPr lang="en-GB" dirty="0" smtClean="0"/>
              <a:t>We have spent a few long train rides together.</a:t>
            </a:r>
          </a:p>
          <a:p>
            <a:r>
              <a:rPr lang="en-GB" dirty="0" smtClean="0"/>
              <a:t>We get bored easily</a:t>
            </a:r>
          </a:p>
          <a:p>
            <a:r>
              <a:rPr lang="en-GB" dirty="0" smtClean="0"/>
              <a:t>We have been known to play battleships to pass the time</a:t>
            </a:r>
          </a:p>
          <a:p>
            <a:r>
              <a:rPr lang="en-GB" dirty="0" smtClean="0"/>
              <a:t>We decided to make an electronic</a:t>
            </a:r>
            <a:r>
              <a:rPr lang="en-GB" baseline="0" dirty="0" smtClean="0"/>
              <a:t> version – we are geeks after all.</a:t>
            </a:r>
          </a:p>
          <a:p>
            <a:r>
              <a:rPr lang="en-GB" baseline="0" dirty="0" smtClean="0"/>
              <a:t>You also need to know I’m lazy..</a:t>
            </a:r>
          </a:p>
          <a:p>
            <a:r>
              <a:rPr lang="en-GB" baseline="0" dirty="0" smtClean="0"/>
              <a:t>But most importantly you need to know…. Ben is impatient.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you might expect, I</a:t>
            </a:r>
            <a:r>
              <a:rPr lang="en-GB" baseline="0" dirty="0" smtClean="0"/>
              <a:t> would hide my ‘battleship’ somewhere on a map, in the play area, and he would try to hit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He would take a shot and I’d tell him if he’d hit my battleship and then he’d take another shot.</a:t>
            </a:r>
          </a:p>
          <a:p>
            <a:r>
              <a:rPr lang="en-GB" baseline="0" dirty="0" smtClean="0"/>
              <a:t>I got a bit bored of this, so we automated the hit detection.</a:t>
            </a:r>
          </a:p>
          <a:p>
            <a:r>
              <a:rPr lang="en-GB" baseline="0" dirty="0" smtClean="0"/>
              <a:t>He’d take a shot, the application would tell him it he’d hit.. And so we’d continue.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He would take a shot and I’d tell him if he’d hit my battleship and then he’d take another shot.</a:t>
            </a:r>
          </a:p>
          <a:p>
            <a:r>
              <a:rPr lang="en-GB" baseline="0" dirty="0" smtClean="0"/>
              <a:t>I got a bit bored of this, so we automated the hit detection.</a:t>
            </a:r>
          </a:p>
          <a:p>
            <a:r>
              <a:rPr lang="en-GB" baseline="0" dirty="0" smtClean="0"/>
              <a:t>He’d take a shot, the application would tell him it he’d hit.. And so we’d continue.</a:t>
            </a:r>
          </a:p>
          <a:p>
            <a:r>
              <a:rPr lang="en-GB" baseline="0" dirty="0" smtClean="0"/>
              <a:t>However… Ben soon lost patience and decided to try some saturation gunnery…</a:t>
            </a:r>
          </a:p>
          <a:p>
            <a:r>
              <a:rPr lang="en-GB" baseline="0" dirty="0" smtClean="0"/>
              <a:t>This spoiled the game…. I had to find a way to keep up, and he wanted a way to go faster..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 we automated</a:t>
            </a:r>
            <a:r>
              <a:rPr lang="mr-IN" baseline="0" dirty="0" smtClean="0"/>
              <a:t>…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34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baseline="0" dirty="0" smtClean="0"/>
              <a:t>…</a:t>
            </a:r>
            <a:r>
              <a:rPr lang="en-GB" baseline="0" dirty="0" smtClean="0"/>
              <a:t>and it wasn’t fast enough.  Detecting whether a shot lands inside our outside a </a:t>
            </a:r>
            <a:r>
              <a:rPr lang="en-GB" baseline="0" dirty="0" err="1" smtClean="0"/>
              <a:t>geofence</a:t>
            </a:r>
            <a:r>
              <a:rPr lang="en-GB" baseline="0" dirty="0" smtClean="0"/>
              <a:t> is quite </a:t>
            </a:r>
            <a:r>
              <a:rPr lang="en-GB" baseline="0" smtClean="0"/>
              <a:t>computationally expensive.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you might expect, I</a:t>
            </a:r>
            <a:r>
              <a:rPr lang="en-GB" baseline="0" dirty="0" smtClean="0"/>
              <a:t> would hide my ‘battleship’ somewhere on a map, in the play area, and he would try to hit it.</a:t>
            </a:r>
          </a:p>
          <a:p>
            <a:r>
              <a:rPr lang="en-GB" baseline="0" dirty="0" smtClean="0"/>
              <a:t>He would take a shot and I’d tell him if he’d hit my battleship and then he’d take another shot.</a:t>
            </a:r>
          </a:p>
          <a:p>
            <a:r>
              <a:rPr lang="en-GB" baseline="0" dirty="0" smtClean="0"/>
              <a:t>I got a bit bored of this, so we automated the hit detection.</a:t>
            </a:r>
          </a:p>
          <a:p>
            <a:r>
              <a:rPr lang="en-GB" baseline="0" dirty="0" smtClean="0"/>
              <a:t>He’d take a shot, the application would tell him it he’d hit.. And so </a:t>
            </a:r>
            <a:r>
              <a:rPr lang="en-GB" baseline="0" smtClean="0"/>
              <a:t>we’d continue.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967B-F966-40E2-8CBD-46647EF69F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4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7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2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1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2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BDE3-6E04-48D5-948A-2991493FA399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8589-72BF-45E2-AEC7-C949CDF8D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8425"/>
            <a:ext cx="9144000" cy="1470025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LET’S</a:t>
            </a:r>
            <a:r>
              <a:rPr lang="en-GB" sz="8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GB" sz="8000" b="1" i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ALL</a:t>
            </a:r>
            <a:r>
              <a:rPr lang="en-GB" sz="6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PLAY</a:t>
            </a:r>
            <a:endParaRPr lang="en-GB" sz="6000" b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5612"/>
            <a:ext cx="5181600" cy="40262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626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REACTIVE</a:t>
            </a:r>
            <a:r>
              <a:rPr lang="en-GB" b="1" dirty="0" smtClean="0">
                <a:solidFill>
                  <a:srgbClr val="E60005"/>
                </a:solidFill>
                <a:latin typeface="Gill Sans MT" panose="020B0502020104020203" pitchFamily="34" charset="0"/>
              </a:rPr>
              <a:t>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BATTLESHIPS</a:t>
            </a:r>
            <a:r>
              <a:rPr lang="en-GB" sz="6600" b="1" i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!</a:t>
            </a:r>
            <a:endParaRPr lang="en-GB" sz="66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0600" y="1325880"/>
            <a:ext cx="6934200" cy="4576572"/>
            <a:chOff x="914399" y="1143000"/>
            <a:chExt cx="7342909" cy="48463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9" y="1143000"/>
              <a:ext cx="7342909" cy="48463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itle 1"/>
            <p:cNvSpPr txBox="1">
              <a:spLocks/>
            </p:cNvSpPr>
            <p:nvPr/>
          </p:nvSpPr>
          <p:spPr>
            <a:xfrm>
              <a:off x="4147703" y="2590800"/>
              <a:ext cx="8763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b="1" dirty="0" smtClean="0">
                  <a:solidFill>
                    <a:srgbClr val="E60005"/>
                  </a:solidFill>
                  <a:latin typeface="Gill Sans MT" panose="020B0502020104020203" pitchFamily="34" charset="0"/>
                </a:rPr>
                <a:t>X</a:t>
              </a:r>
              <a:endParaRPr lang="en-GB" b="1" dirty="0">
                <a:solidFill>
                  <a:srgbClr val="E60005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-98425"/>
            <a:ext cx="9144000" cy="1470025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QUICK! </a:t>
            </a:r>
            <a:r>
              <a:rPr lang="en-GB" sz="5400" b="1" i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HIDE!!</a:t>
            </a:r>
            <a:endParaRPr lang="en-GB" sz="60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63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“X”</a:t>
            </a:r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 MARKS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THE</a:t>
            </a:r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SPOT</a:t>
            </a:r>
            <a:endParaRPr lang="en-GB" sz="66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3505200" cy="25142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-2286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GUNNERY </a:t>
            </a:r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FOR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GENTLEMEN</a:t>
            </a:r>
            <a:endParaRPr lang="en-GB" sz="66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4600" y="3688080"/>
            <a:ext cx="2088794" cy="271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10000" y="1169987"/>
            <a:ext cx="2438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33800" y="4168774"/>
            <a:ext cx="2438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‘FRAID NOT OLD CHAP</a:t>
            </a:r>
          </a:p>
        </p:txBody>
      </p:sp>
      <p:sp>
        <p:nvSpPr>
          <p:cNvPr id="3" name="Arc 2"/>
          <p:cNvSpPr/>
          <p:nvPr/>
        </p:nvSpPr>
        <p:spPr>
          <a:xfrm flipV="1">
            <a:off x="3490452" y="2209800"/>
            <a:ext cx="1524000" cy="685800"/>
          </a:xfrm>
          <a:prstGeom prst="arc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flipH="1" flipV="1">
            <a:off x="4967748" y="5151120"/>
            <a:ext cx="2118852" cy="685800"/>
          </a:xfrm>
          <a:prstGeom prst="arc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3505200" cy="25142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-2286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GUNNERY </a:t>
            </a:r>
            <a:r>
              <a:rPr lang="en-GB" sz="4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FOR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IMPATIENT CADS!</a:t>
            </a:r>
            <a:endParaRPr lang="en-GB" sz="40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4600" y="3688080"/>
            <a:ext cx="2088794" cy="271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981200" y="1169987"/>
            <a:ext cx="6400800" cy="530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SADLY NOT.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                  HARD LINES OLD BOY.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    SORRY CHUM…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FIRE! HIT?</a:t>
            </a: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ERRR.. I SAY!</a:t>
            </a:r>
          </a:p>
          <a:p>
            <a:endParaRPr lang="en-GB" b="1" dirty="0" smtClean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endParaRPr lang="en-GB" b="1" dirty="0" smtClean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-228600"/>
            <a:ext cx="9144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ENGINEERING SCHEMATICS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3047999"/>
            <a:ext cx="2133600" cy="156009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Co-ordinate Generator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(Gunnery!)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01453" y="3084095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Geofence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Detection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(Damage Control!)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29009" y="3047999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User Interface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(Plotting Room!)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5400000">
            <a:off x="424196" y="3508294"/>
            <a:ext cx="5109077" cy="623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Kafka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741989" y="3506287"/>
            <a:ext cx="5105068" cy="623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Kafka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3" name="Straight Arrow Connector 2"/>
          <p:cNvCxnSpPr>
            <a:stCxn id="7" idx="3"/>
            <a:endCxn id="15" idx="2"/>
          </p:cNvCxnSpPr>
          <p:nvPr/>
        </p:nvCxnSpPr>
        <p:spPr>
          <a:xfrm flipV="1">
            <a:off x="2362200" y="3820030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0"/>
            <a:endCxn id="14" idx="1"/>
          </p:cNvCxnSpPr>
          <p:nvPr/>
        </p:nvCxnSpPr>
        <p:spPr>
          <a:xfrm flipV="1">
            <a:off x="6606258" y="3809999"/>
            <a:ext cx="222751" cy="8023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6600" y="3826958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15000" y="3834975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-228600"/>
            <a:ext cx="9144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ENGINEERING SCHEMATICS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3047999"/>
            <a:ext cx="2133600" cy="156009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Co-ordinate Generator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(Gunnery!)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01453" y="3084095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Geofence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Detection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(Damage Control!)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01453" y="4850564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Geofence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Detection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(Damage Control!)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81400" y="1265488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Geofence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Detection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(Damage Control!)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0" y="3072975"/>
            <a:ext cx="2133600" cy="152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User Interface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  <a:latin typeface="Gill Sans MT" charset="0"/>
                <a:ea typeface="Gill Sans MT" charset="0"/>
                <a:cs typeface="Gill Sans MT" charset="0"/>
              </a:rPr>
              <a:t>(Plotting Room!)</a:t>
            </a:r>
            <a:endParaRPr lang="en-US" b="1" dirty="0">
              <a:solidFill>
                <a:schemeClr val="accent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5400000">
            <a:off x="424196" y="3508294"/>
            <a:ext cx="5109077" cy="623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Kafka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743992" y="3531257"/>
            <a:ext cx="5105068" cy="623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Kafka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3" name="Straight Arrow Connector 2"/>
          <p:cNvCxnSpPr>
            <a:stCxn id="7" idx="3"/>
            <a:endCxn id="15" idx="2"/>
          </p:cNvCxnSpPr>
          <p:nvPr/>
        </p:nvCxnSpPr>
        <p:spPr>
          <a:xfrm flipV="1">
            <a:off x="2362200" y="3820030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0"/>
            <a:endCxn id="14" idx="1"/>
          </p:cNvCxnSpPr>
          <p:nvPr/>
        </p:nvCxnSpPr>
        <p:spPr>
          <a:xfrm flipV="1">
            <a:off x="6608261" y="3834975"/>
            <a:ext cx="249739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93559" y="1905000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6600" y="3826958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93559" y="5598359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06979" y="1913017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15000" y="3834975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10990" y="5606376"/>
            <a:ext cx="304800" cy="8017"/>
          </a:xfrm>
          <a:prstGeom prst="straightConnector1">
            <a:avLst/>
          </a:prstGeom>
          <a:ln w="444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38806"/>
            <a:ext cx="6934200" cy="4350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-98425"/>
            <a:ext cx="9144000" cy="1470025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 SAY!</a:t>
            </a:r>
            <a:endParaRPr lang="en-GB" sz="60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63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QUITE THE</a:t>
            </a:r>
            <a:r>
              <a:rPr lang="en-GB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 CHEAT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OLD BOY</a:t>
            </a:r>
            <a:endParaRPr lang="en-GB" sz="6600" b="1" i="1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542</Words>
  <Application>Microsoft Macintosh PowerPoint</Application>
  <PresentationFormat>On-screen Show (4:3)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Mangal</vt:lpstr>
      <vt:lpstr>Arial</vt:lpstr>
      <vt:lpstr>Office Theme</vt:lpstr>
      <vt:lpstr>LET’S ALL PLAY</vt:lpstr>
      <vt:lpstr>QUICK! HIDE!!</vt:lpstr>
      <vt:lpstr>PowerPoint Presentation</vt:lpstr>
      <vt:lpstr>PowerPoint Presentation</vt:lpstr>
      <vt:lpstr>PowerPoint Presentation</vt:lpstr>
      <vt:lpstr>PowerPoint Presentation</vt:lpstr>
      <vt:lpstr>I SAY!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CALM</dc:title>
  <dc:creator>Neil</dc:creator>
  <cp:lastModifiedBy>Neil Dunlop</cp:lastModifiedBy>
  <cp:revision>14</cp:revision>
  <dcterms:created xsi:type="dcterms:W3CDTF">2017-05-17T21:15:06Z</dcterms:created>
  <dcterms:modified xsi:type="dcterms:W3CDTF">2017-05-19T11:17:49Z</dcterms:modified>
</cp:coreProperties>
</file>