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5" r:id="rId3"/>
    <p:sldId id="288" r:id="rId4"/>
    <p:sldId id="29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3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D2575-5224-D166-7FC8-32F0144F7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D23267-69F0-283E-4AC8-92BAA0ED0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D9D81-4864-8819-ED4B-E9C4178E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0439-18A2-457A-BFC9-4D35057069BB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20851-4B7A-902D-DD08-D448E869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15181-A2A5-5499-0988-2FAF69A8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9A5D-D5F0-48B2-8F94-74688FF0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3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46ED5-2BA0-0749-DE8B-04EA94AE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B2881-6091-BDDF-E58C-7270F44CA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179EC-28C4-68A7-825A-ED57F182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0439-18A2-457A-BFC9-4D35057069BB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743C2-E9CF-85C8-F27A-DEA9AA7B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96AB2-CA69-7F25-6D04-FD0A312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9A5D-D5F0-48B2-8F94-74688FF0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6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F99BD3-0280-DEC9-2F8B-E289D6140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D0854-2774-8CD6-C94C-A90F9F7B0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A54BB-5515-9728-0711-6BEA20C1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0439-18A2-457A-BFC9-4D35057069BB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76E49-3601-0075-3884-A18CABE2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2AE61-817D-E553-7043-5F2921B2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9A5D-D5F0-48B2-8F94-74688FF0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7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C1-B479-7D80-9238-1BF0DA9D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40DC0-1957-3E26-1E25-D3B8B88A2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2007D-C758-96CD-BD03-A32CDAF3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0439-18A2-457A-BFC9-4D35057069BB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1F4EE-C676-1EDE-E991-BE7A7BCB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100FE-DCB5-2A4C-1AAE-6837E5BC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9A5D-D5F0-48B2-8F94-74688FF0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0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17EEF-9552-6D28-A078-4A3CF5A6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ED666-410E-9C91-C2F8-2718FBA7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D0D6D-8861-0F30-3E9F-74D08271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0439-18A2-457A-BFC9-4D35057069BB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D418F-EBD6-90B6-A75A-D88D2789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1F2AC-A7B2-0C23-BAB5-56EF3C67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9A5D-D5F0-48B2-8F94-74688FF0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0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A4C-2494-8C65-B275-9F51F3D0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87B3B-45AC-D63F-4177-520F8783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A99169-08EF-7D0E-B731-6DB88ADB0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9F20D0-1BAB-7782-1B70-2D47B66C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0439-18A2-457A-BFC9-4D35057069BB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600CC-F22D-AEDF-CAE4-AAE8E157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24A40-A3C9-9695-6AAE-CC1C1CB7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9A5D-D5F0-48B2-8F94-74688FF0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0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3E2B8-A715-80CD-4F95-AD8E934E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48777-387C-3242-1090-594998F61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75383D-F76C-E87B-2544-D7AC5438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0428E2-4DAD-79B1-A873-E277B479B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3D6D60-CF91-92A9-09A4-F498FDCF4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DE1A35-0651-48C2-AB58-67D30AB7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0439-18A2-457A-BFC9-4D35057069BB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1A5711-001C-9F81-4ED4-C883F92E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30DAC0-B8FB-E9A4-DA56-9082EFF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9A5D-D5F0-48B2-8F94-74688FF0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0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66572-4F9D-5B94-6447-13C8814E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9AB3E4-94B3-284A-A545-18DC7682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0439-18A2-457A-BFC9-4D35057069BB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B50EF-852C-E169-696D-827AC171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89FFA4-BBBF-18DD-2494-454A21CF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9A5D-D5F0-48B2-8F94-74688FF0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19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9CF9A0-FA05-E612-7737-0FA01239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0439-18A2-457A-BFC9-4D35057069BB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DB14E3-CF90-CDB8-E14B-5180610E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0FCAA-49F6-4CE7-A241-FD73583D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9A5D-D5F0-48B2-8F94-74688FF0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4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E7CE-D231-2ED3-34A7-4708708D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BAFA8-1904-FEB5-181A-4232550DD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AD2081-ACAE-C695-A6C9-0F805E905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4BB25-221E-EDC9-0869-FD181DAF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0439-18A2-457A-BFC9-4D35057069BB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4BBDD-E922-4FDF-D2CB-F488739F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F51B9-C66F-1CCF-E728-2768F10A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9A5D-D5F0-48B2-8F94-74688FF0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6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0533-A78E-A625-BA35-C86D028E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B631F1-C7A9-DB4E-9BB1-DAD540F59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EDC905-A07C-874E-FBA3-1731AF66D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FC3E19-057D-34F3-036F-19A1478C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0439-18A2-457A-BFC9-4D35057069BB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6F712-1B52-615A-3D8C-0FE1216C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27592-570C-76F0-87C5-E50FD548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9A5D-D5F0-48B2-8F94-74688FF0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0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9C76C2-1183-3A26-B262-88B86C80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33E9D4-0670-6EB4-DCD0-18B8B4D3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F91C6-AF0E-2BC4-4D53-665960F8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10439-18A2-457A-BFC9-4D35057069BB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0941C-C7CC-8E89-F1C2-5C97D3A9D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BF905-D7A7-EDF0-09EF-EBC2F9852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9A5D-D5F0-48B2-8F94-74688FF0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2CDE53C-94F8-15B5-81E7-C6EB1F2345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25627" y="-698838"/>
            <a:ext cx="6484422" cy="82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918B24-0EE3-348D-3DBB-B58570893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000" y="4365000"/>
            <a:ext cx="633299" cy="63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1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3FB275-3EE0-CCF6-BA8F-7AAB4F07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3" y="258185"/>
            <a:ext cx="11505481" cy="64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53E71E6E-10E1-DF98-E9EE-6669122E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803" y="-3462634"/>
            <a:ext cx="4757891" cy="463244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D0887AA-35F9-D42D-19B7-D52E9516D9DD}"/>
              </a:ext>
            </a:extLst>
          </p:cNvPr>
          <p:cNvSpPr/>
          <p:nvPr/>
        </p:nvSpPr>
        <p:spPr>
          <a:xfrm>
            <a:off x="1440085" y="4869000"/>
            <a:ext cx="2160000" cy="26255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……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00C36A-15BA-90E8-8BA3-54302F287230}"/>
              </a:ext>
            </a:extLst>
          </p:cNvPr>
          <p:cNvSpPr/>
          <p:nvPr/>
        </p:nvSpPr>
        <p:spPr>
          <a:xfrm>
            <a:off x="1070654" y="1989000"/>
            <a:ext cx="2880000" cy="28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77B5AE-71A2-582E-8F3A-CF5794BC6879}"/>
              </a:ext>
            </a:extLst>
          </p:cNvPr>
          <p:cNvSpPr/>
          <p:nvPr/>
        </p:nvSpPr>
        <p:spPr>
          <a:xfrm>
            <a:off x="1430654" y="-636523"/>
            <a:ext cx="2160000" cy="26255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……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A7EBE1-9111-DFC8-7095-972700FA3D7A}"/>
              </a:ext>
            </a:extLst>
          </p:cNvPr>
          <p:cNvSpPr/>
          <p:nvPr/>
        </p:nvSpPr>
        <p:spPr>
          <a:xfrm>
            <a:off x="3950654" y="2375923"/>
            <a:ext cx="2651034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……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E69FEA-E298-DEDC-1B2A-07D0413C2EF1}"/>
              </a:ext>
            </a:extLst>
          </p:cNvPr>
          <p:cNvSpPr/>
          <p:nvPr/>
        </p:nvSpPr>
        <p:spPr>
          <a:xfrm>
            <a:off x="-1597432" y="2342373"/>
            <a:ext cx="2668086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……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851F0AF-061D-D7B3-8768-89570063C07D}"/>
              </a:ext>
            </a:extLst>
          </p:cNvPr>
          <p:cNvCxnSpPr/>
          <p:nvPr/>
        </p:nvCxnSpPr>
        <p:spPr>
          <a:xfrm>
            <a:off x="1549628" y="-712723"/>
            <a:ext cx="0" cy="2701723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300B28-79FB-9D38-A252-DD21A96E6E8D}"/>
              </a:ext>
            </a:extLst>
          </p:cNvPr>
          <p:cNvCxnSpPr/>
          <p:nvPr/>
        </p:nvCxnSpPr>
        <p:spPr>
          <a:xfrm>
            <a:off x="3462248" y="-712723"/>
            <a:ext cx="0" cy="2701723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49033AF-8A5F-B822-9A36-1050EA09A92E}"/>
              </a:ext>
            </a:extLst>
          </p:cNvPr>
          <p:cNvSpPr txBox="1"/>
          <p:nvPr/>
        </p:nvSpPr>
        <p:spPr>
          <a:xfrm>
            <a:off x="170408" y="-575563"/>
            <a:ext cx="11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Track 127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3E5E0B-CBE7-345A-8AAF-1289691972B8}"/>
              </a:ext>
            </a:extLst>
          </p:cNvPr>
          <p:cNvSpPr txBox="1"/>
          <p:nvPr/>
        </p:nvSpPr>
        <p:spPr>
          <a:xfrm>
            <a:off x="5875651" y="1945205"/>
            <a:ext cx="11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Track 0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73F4C63-66D2-5A7E-4C97-C34BFAAB451A}"/>
              </a:ext>
            </a:extLst>
          </p:cNvPr>
          <p:cNvCxnSpPr/>
          <p:nvPr/>
        </p:nvCxnSpPr>
        <p:spPr>
          <a:xfrm>
            <a:off x="1549628" y="4846646"/>
            <a:ext cx="0" cy="2701723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AA4450-F0A2-90BE-DE3D-C5AC135AC895}"/>
              </a:ext>
            </a:extLst>
          </p:cNvPr>
          <p:cNvCxnSpPr/>
          <p:nvPr/>
        </p:nvCxnSpPr>
        <p:spPr>
          <a:xfrm>
            <a:off x="3462248" y="4846646"/>
            <a:ext cx="0" cy="2701723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18C3690-2361-1C07-EEE8-C2C6CC106374}"/>
              </a:ext>
            </a:extLst>
          </p:cNvPr>
          <p:cNvSpPr txBox="1"/>
          <p:nvPr/>
        </p:nvSpPr>
        <p:spPr>
          <a:xfrm>
            <a:off x="289382" y="6775488"/>
            <a:ext cx="11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Track 127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63298C-B520-4A71-4894-6817B86C5509}"/>
              </a:ext>
            </a:extLst>
          </p:cNvPr>
          <p:cNvSpPr txBox="1"/>
          <p:nvPr/>
        </p:nvSpPr>
        <p:spPr>
          <a:xfrm>
            <a:off x="3600085" y="6809705"/>
            <a:ext cx="11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Track 0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A21ACDB-7AAF-2D23-59AA-EC16E666DCAE}"/>
              </a:ext>
            </a:extLst>
          </p:cNvPr>
          <p:cNvCxnSpPr>
            <a:cxnSpLocks/>
          </p:cNvCxnSpPr>
          <p:nvPr/>
        </p:nvCxnSpPr>
        <p:spPr>
          <a:xfrm>
            <a:off x="3950654" y="2472827"/>
            <a:ext cx="2811054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4E40587-4AFA-891E-19C0-3AD19E15E264}"/>
              </a:ext>
            </a:extLst>
          </p:cNvPr>
          <p:cNvCxnSpPr>
            <a:cxnSpLocks/>
          </p:cNvCxnSpPr>
          <p:nvPr/>
        </p:nvCxnSpPr>
        <p:spPr>
          <a:xfrm>
            <a:off x="3950654" y="4392872"/>
            <a:ext cx="2811054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B8B3259-2363-35B4-4164-3BC70928BFB8}"/>
              </a:ext>
            </a:extLst>
          </p:cNvPr>
          <p:cNvCxnSpPr>
            <a:cxnSpLocks/>
          </p:cNvCxnSpPr>
          <p:nvPr/>
        </p:nvCxnSpPr>
        <p:spPr>
          <a:xfrm>
            <a:off x="-1740400" y="2450162"/>
            <a:ext cx="2811054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F4D6D51-AAA5-1339-7634-DE4520C07992}"/>
              </a:ext>
            </a:extLst>
          </p:cNvPr>
          <p:cNvCxnSpPr>
            <a:cxnSpLocks/>
          </p:cNvCxnSpPr>
          <p:nvPr/>
        </p:nvCxnSpPr>
        <p:spPr>
          <a:xfrm>
            <a:off x="-1740400" y="4389257"/>
            <a:ext cx="2811054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5C04E94-A08C-D827-E796-DF21279C7BF5}"/>
              </a:ext>
            </a:extLst>
          </p:cNvPr>
          <p:cNvSpPr txBox="1"/>
          <p:nvPr/>
        </p:nvSpPr>
        <p:spPr>
          <a:xfrm>
            <a:off x="3777615" y="-484123"/>
            <a:ext cx="11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Track 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E0DDCD6-8F9D-8C61-AC62-1FC5C346BDF4}"/>
              </a:ext>
            </a:extLst>
          </p:cNvPr>
          <p:cNvSpPr txBox="1"/>
          <p:nvPr/>
        </p:nvSpPr>
        <p:spPr>
          <a:xfrm>
            <a:off x="-1868805" y="1952723"/>
            <a:ext cx="11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Track 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AC5DE16-8F73-5DE1-94FD-77D13D4B0B51}"/>
              </a:ext>
            </a:extLst>
          </p:cNvPr>
          <p:cNvSpPr txBox="1"/>
          <p:nvPr/>
        </p:nvSpPr>
        <p:spPr>
          <a:xfrm>
            <a:off x="5749155" y="4632827"/>
            <a:ext cx="11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Track 127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DD99589-0F09-CBCA-18B8-727EB706F069}"/>
              </a:ext>
            </a:extLst>
          </p:cNvPr>
          <p:cNvSpPr txBox="1"/>
          <p:nvPr/>
        </p:nvSpPr>
        <p:spPr>
          <a:xfrm>
            <a:off x="-1716406" y="4688323"/>
            <a:ext cx="11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Track 127</a:t>
            </a:r>
            <a:endParaRPr lang="zh-CN" altLang="en-US" dirty="0"/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219CAEBD-C04A-5269-B1EE-07E2DB338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9828" y="1771584"/>
          <a:ext cx="3797127" cy="331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47157" imgH="2750760" progId="Visio.Drawing.15">
                  <p:embed/>
                </p:oleObj>
              </mc:Choice>
              <mc:Fallback>
                <p:oleObj name="Visio" r:id="rId3" imgW="3147157" imgH="2750760" progId="Visio.Drawing.15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219CAEBD-C04A-5269-B1EE-07E2DB338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9828" y="1771584"/>
                        <a:ext cx="3797127" cy="3314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6320FB8F-2FA1-4836-A82D-77351DB84D04}"/>
              </a:ext>
            </a:extLst>
          </p:cNvPr>
          <p:cNvSpPr txBox="1"/>
          <p:nvPr/>
        </p:nvSpPr>
        <p:spPr>
          <a:xfrm>
            <a:off x="11401758" y="14479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1DDCC43-FC0E-E114-1FDF-6F1005719625}"/>
              </a:ext>
            </a:extLst>
          </p:cNvPr>
          <p:cNvSpPr txBox="1"/>
          <p:nvPr/>
        </p:nvSpPr>
        <p:spPr>
          <a:xfrm>
            <a:off x="8051197" y="144793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127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FE004B3-57C0-9E75-7FAB-C439F0A3A2BB}"/>
              </a:ext>
            </a:extLst>
          </p:cNvPr>
          <p:cNvSpPr txBox="1"/>
          <p:nvPr/>
        </p:nvSpPr>
        <p:spPr>
          <a:xfrm>
            <a:off x="11721446" y="18043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2162171-0808-ACA2-1CE1-3256EFCCBC91}"/>
              </a:ext>
            </a:extLst>
          </p:cNvPr>
          <p:cNvSpPr txBox="1"/>
          <p:nvPr/>
        </p:nvSpPr>
        <p:spPr>
          <a:xfrm>
            <a:off x="11721446" y="467140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127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3C55EAA-AB76-AB99-3924-C7185E500910}"/>
              </a:ext>
            </a:extLst>
          </p:cNvPr>
          <p:cNvSpPr txBox="1"/>
          <p:nvPr/>
        </p:nvSpPr>
        <p:spPr>
          <a:xfrm>
            <a:off x="7761348" y="1825067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59130B1-2585-9A82-0B7A-667850487180}"/>
              </a:ext>
            </a:extLst>
          </p:cNvPr>
          <p:cNvSpPr txBox="1"/>
          <p:nvPr/>
        </p:nvSpPr>
        <p:spPr>
          <a:xfrm>
            <a:off x="7459677" y="466198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127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8087914-C429-9C93-98A5-CD603C285C58}"/>
              </a:ext>
            </a:extLst>
          </p:cNvPr>
          <p:cNvSpPr txBox="1"/>
          <p:nvPr/>
        </p:nvSpPr>
        <p:spPr>
          <a:xfrm>
            <a:off x="11392327" y="50643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DD6AA3F-EE78-6AF6-D57A-D8CF0902C251}"/>
              </a:ext>
            </a:extLst>
          </p:cNvPr>
          <p:cNvSpPr txBox="1"/>
          <p:nvPr/>
        </p:nvSpPr>
        <p:spPr>
          <a:xfrm>
            <a:off x="8041766" y="506437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7925C78-D389-D568-C281-5AF2815E0FF4}"/>
              </a:ext>
            </a:extLst>
          </p:cNvPr>
          <p:cNvSpPr txBox="1"/>
          <p:nvPr/>
        </p:nvSpPr>
        <p:spPr>
          <a:xfrm>
            <a:off x="7172325" y="5756634"/>
            <a:ext cx="531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上图中，</a:t>
            </a:r>
            <a:r>
              <a:rPr lang="en-US" altLang="zh-CN" dirty="0"/>
              <a:t>COB </a:t>
            </a:r>
            <a:r>
              <a:rPr lang="zh-CN" altLang="en-US" dirty="0"/>
              <a:t>内部 </a:t>
            </a:r>
            <a:r>
              <a:rPr lang="en-US" altLang="zh-CN" dirty="0" err="1"/>
              <a:t>COBUnit</a:t>
            </a:r>
            <a:r>
              <a:rPr lang="en-US" altLang="zh-CN" dirty="0"/>
              <a:t> </a:t>
            </a:r>
            <a:r>
              <a:rPr lang="zh-CN" altLang="en-US" dirty="0"/>
              <a:t>的摆放位置有误。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但是我感觉这个图画的很好（主要标注了线）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正确的见上一页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017400D-A5EE-E1DC-201D-53DB8E841FCF}"/>
              </a:ext>
            </a:extLst>
          </p:cNvPr>
          <p:cNvSpPr/>
          <p:nvPr/>
        </p:nvSpPr>
        <p:spPr>
          <a:xfrm>
            <a:off x="938759" y="2151402"/>
            <a:ext cx="309465" cy="25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098C8F7-D4E7-FF19-BFAB-3669283E3834}"/>
              </a:ext>
            </a:extLst>
          </p:cNvPr>
          <p:cNvSpPr/>
          <p:nvPr/>
        </p:nvSpPr>
        <p:spPr>
          <a:xfrm>
            <a:off x="3798279" y="2173666"/>
            <a:ext cx="309465" cy="25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D6944C7-B6D2-54AA-8487-569FA8F269B3}"/>
              </a:ext>
            </a:extLst>
          </p:cNvPr>
          <p:cNvSpPr/>
          <p:nvPr/>
        </p:nvSpPr>
        <p:spPr>
          <a:xfrm rot="5400000">
            <a:off x="2368694" y="3578764"/>
            <a:ext cx="312781" cy="25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BDB6FD1-9D07-2360-DE29-488B867DE2F7}"/>
              </a:ext>
            </a:extLst>
          </p:cNvPr>
          <p:cNvSpPr/>
          <p:nvPr/>
        </p:nvSpPr>
        <p:spPr>
          <a:xfrm rot="5400000">
            <a:off x="2368025" y="749732"/>
            <a:ext cx="312781" cy="25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3706202-E1DC-6376-D6E3-7FD2A196E1B3}"/>
              </a:ext>
            </a:extLst>
          </p:cNvPr>
          <p:cNvSpPr/>
          <p:nvPr/>
        </p:nvSpPr>
        <p:spPr>
          <a:xfrm>
            <a:off x="1446845" y="2349768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COB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288A2279-D5E8-D4FE-0A2E-9D28DAA1C88F}"/>
              </a:ext>
            </a:extLst>
          </p:cNvPr>
          <p:cNvSpPr/>
          <p:nvPr/>
        </p:nvSpPr>
        <p:spPr>
          <a:xfrm>
            <a:off x="2919876" y="2714172"/>
            <a:ext cx="4692504" cy="8001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3F58997-0473-87F7-9D27-6C19B911DF31}"/>
              </a:ext>
            </a:extLst>
          </p:cNvPr>
          <p:cNvCxnSpPr>
            <a:cxnSpLocks/>
          </p:cNvCxnSpPr>
          <p:nvPr/>
        </p:nvCxnSpPr>
        <p:spPr>
          <a:xfrm>
            <a:off x="1551443" y="2173666"/>
            <a:ext cx="0" cy="168707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488B41C-20C7-B759-7F3F-17839D23D44C}"/>
              </a:ext>
            </a:extLst>
          </p:cNvPr>
          <p:cNvCxnSpPr>
            <a:cxnSpLocks/>
          </p:cNvCxnSpPr>
          <p:nvPr/>
        </p:nvCxnSpPr>
        <p:spPr>
          <a:xfrm>
            <a:off x="3462248" y="2151402"/>
            <a:ext cx="0" cy="190971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93847E3-CB27-F399-621F-65FC91C4B8C4}"/>
              </a:ext>
            </a:extLst>
          </p:cNvPr>
          <p:cNvCxnSpPr>
            <a:cxnSpLocks/>
          </p:cNvCxnSpPr>
          <p:nvPr/>
        </p:nvCxnSpPr>
        <p:spPr>
          <a:xfrm>
            <a:off x="1551443" y="4502373"/>
            <a:ext cx="0" cy="181871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1702E19-B5F6-803C-2FB7-8C7E25F0DC47}"/>
              </a:ext>
            </a:extLst>
          </p:cNvPr>
          <p:cNvCxnSpPr>
            <a:cxnSpLocks/>
          </p:cNvCxnSpPr>
          <p:nvPr/>
        </p:nvCxnSpPr>
        <p:spPr>
          <a:xfrm>
            <a:off x="3462248" y="4502373"/>
            <a:ext cx="0" cy="1800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EB3F5594-A3D3-11A5-BF53-EC2102357116}"/>
              </a:ext>
            </a:extLst>
          </p:cNvPr>
          <p:cNvCxnSpPr>
            <a:cxnSpLocks/>
          </p:cNvCxnSpPr>
          <p:nvPr/>
        </p:nvCxnSpPr>
        <p:spPr>
          <a:xfrm>
            <a:off x="1248224" y="2450162"/>
            <a:ext cx="198621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921FC3A-A658-D813-82BE-CE5A05426CE3}"/>
              </a:ext>
            </a:extLst>
          </p:cNvPr>
          <p:cNvCxnSpPr>
            <a:cxnSpLocks/>
          </p:cNvCxnSpPr>
          <p:nvPr/>
        </p:nvCxnSpPr>
        <p:spPr>
          <a:xfrm>
            <a:off x="1248224" y="4389257"/>
            <a:ext cx="198621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7723859-C374-FC9F-0660-913330526C0C}"/>
              </a:ext>
            </a:extLst>
          </p:cNvPr>
          <p:cNvCxnSpPr>
            <a:cxnSpLocks/>
          </p:cNvCxnSpPr>
          <p:nvPr/>
        </p:nvCxnSpPr>
        <p:spPr>
          <a:xfrm>
            <a:off x="3600085" y="4389257"/>
            <a:ext cx="198621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13A8616-1CBD-C709-912A-772E8F1297CB}"/>
              </a:ext>
            </a:extLst>
          </p:cNvPr>
          <p:cNvCxnSpPr>
            <a:cxnSpLocks/>
          </p:cNvCxnSpPr>
          <p:nvPr/>
        </p:nvCxnSpPr>
        <p:spPr>
          <a:xfrm>
            <a:off x="3606845" y="2475821"/>
            <a:ext cx="198621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箭头: 右 4">
            <a:extLst>
              <a:ext uri="{FF2B5EF4-FFF2-40B4-BE49-F238E27FC236}">
                <a16:creationId xmlns:a16="http://schemas.microsoft.com/office/drawing/2014/main" id="{3B35B8D6-6773-D2B9-FFE7-F0BE56E88DAD}"/>
              </a:ext>
            </a:extLst>
          </p:cNvPr>
          <p:cNvSpPr/>
          <p:nvPr/>
        </p:nvSpPr>
        <p:spPr>
          <a:xfrm rot="18925195">
            <a:off x="8168320" y="884480"/>
            <a:ext cx="2805073" cy="69488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4F6A77-347E-BEA1-5266-0349E8BB5D26}"/>
              </a:ext>
            </a:extLst>
          </p:cNvPr>
          <p:cNvSpPr txBox="1"/>
          <p:nvPr/>
        </p:nvSpPr>
        <p:spPr>
          <a:xfrm>
            <a:off x="7929865" y="2049985"/>
            <a:ext cx="43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3130EC-8628-5C1D-A9F3-1ED92E1AC277}"/>
              </a:ext>
            </a:extLst>
          </p:cNvPr>
          <p:cNvSpPr txBox="1"/>
          <p:nvPr/>
        </p:nvSpPr>
        <p:spPr>
          <a:xfrm flipH="1">
            <a:off x="8608896" y="2844225"/>
            <a:ext cx="41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5CCB25-A7C8-7C15-19EE-EFB5A125DD9E}"/>
              </a:ext>
            </a:extLst>
          </p:cNvPr>
          <p:cNvSpPr txBox="1"/>
          <p:nvPr/>
        </p:nvSpPr>
        <p:spPr>
          <a:xfrm flipH="1">
            <a:off x="10127999" y="4271293"/>
            <a:ext cx="75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15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5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5396A6E1-831B-7829-29FD-25087C35BCB6}"/>
              </a:ext>
            </a:extLst>
          </p:cNvPr>
          <p:cNvSpPr/>
          <p:nvPr/>
        </p:nvSpPr>
        <p:spPr>
          <a:xfrm>
            <a:off x="4354393" y="331866"/>
            <a:ext cx="1577903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B8B3259-2363-35B4-4164-3BC70928BFB8}"/>
              </a:ext>
            </a:extLst>
          </p:cNvPr>
          <p:cNvCxnSpPr>
            <a:cxnSpLocks/>
          </p:cNvCxnSpPr>
          <p:nvPr/>
        </p:nvCxnSpPr>
        <p:spPr>
          <a:xfrm>
            <a:off x="145045" y="411473"/>
            <a:ext cx="2811054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F4D6D51-AAA5-1339-7634-DE4520C07992}"/>
              </a:ext>
            </a:extLst>
          </p:cNvPr>
          <p:cNvCxnSpPr>
            <a:cxnSpLocks/>
          </p:cNvCxnSpPr>
          <p:nvPr/>
        </p:nvCxnSpPr>
        <p:spPr>
          <a:xfrm>
            <a:off x="145045" y="577804"/>
            <a:ext cx="2811054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E0DDCD6-8F9D-8C61-AC62-1FC5C346BDF4}"/>
              </a:ext>
            </a:extLst>
          </p:cNvPr>
          <p:cNvSpPr txBox="1"/>
          <p:nvPr/>
        </p:nvSpPr>
        <p:spPr>
          <a:xfrm>
            <a:off x="-271428" y="194365"/>
            <a:ext cx="11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DD99589-0F09-CBCA-18B8-727EB706F069}"/>
              </a:ext>
            </a:extLst>
          </p:cNvPr>
          <p:cNvSpPr txBox="1"/>
          <p:nvPr/>
        </p:nvSpPr>
        <p:spPr>
          <a:xfrm>
            <a:off x="-387037" y="7275294"/>
            <a:ext cx="11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t127</a:t>
            </a:r>
            <a:endParaRPr lang="zh-CN" altLang="en-US" dirty="0"/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219CAEBD-C04A-5269-B1EE-07E2DB338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8315" y="1955256"/>
          <a:ext cx="3797127" cy="331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47157" imgH="2750760" progId="Visio.Drawing.15">
                  <p:embed/>
                </p:oleObj>
              </mc:Choice>
              <mc:Fallback>
                <p:oleObj name="Visio" r:id="rId2" imgW="3147157" imgH="2750760" progId="Visio.Drawing.15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219CAEBD-C04A-5269-B1EE-07E2DB338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8315" y="1955256"/>
                        <a:ext cx="3797127" cy="3314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6320FB8F-2FA1-4836-A82D-77351DB84D04}"/>
              </a:ext>
            </a:extLst>
          </p:cNvPr>
          <p:cNvSpPr txBox="1"/>
          <p:nvPr/>
        </p:nvSpPr>
        <p:spPr>
          <a:xfrm>
            <a:off x="11402076" y="16197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1DDCC43-FC0E-E114-1FDF-6F1005719625}"/>
              </a:ext>
            </a:extLst>
          </p:cNvPr>
          <p:cNvSpPr txBox="1"/>
          <p:nvPr/>
        </p:nvSpPr>
        <p:spPr>
          <a:xfrm>
            <a:off x="8051515" y="161978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127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FE004B3-57C0-9E75-7FAB-C439F0A3A2BB}"/>
              </a:ext>
            </a:extLst>
          </p:cNvPr>
          <p:cNvSpPr txBox="1"/>
          <p:nvPr/>
        </p:nvSpPr>
        <p:spPr>
          <a:xfrm>
            <a:off x="11721764" y="197618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2162171-0808-ACA2-1CE1-3256EFCCBC91}"/>
              </a:ext>
            </a:extLst>
          </p:cNvPr>
          <p:cNvSpPr txBox="1"/>
          <p:nvPr/>
        </p:nvSpPr>
        <p:spPr>
          <a:xfrm>
            <a:off x="11721764" y="484325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127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3C55EAA-AB76-AB99-3924-C7185E500910}"/>
              </a:ext>
            </a:extLst>
          </p:cNvPr>
          <p:cNvSpPr txBox="1"/>
          <p:nvPr/>
        </p:nvSpPr>
        <p:spPr>
          <a:xfrm>
            <a:off x="7761666" y="1996916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59130B1-2585-9A82-0B7A-667850487180}"/>
              </a:ext>
            </a:extLst>
          </p:cNvPr>
          <p:cNvSpPr txBox="1"/>
          <p:nvPr/>
        </p:nvSpPr>
        <p:spPr>
          <a:xfrm>
            <a:off x="7459995" y="483382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127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8087914-C429-9C93-98A5-CD603C285C58}"/>
              </a:ext>
            </a:extLst>
          </p:cNvPr>
          <p:cNvSpPr txBox="1"/>
          <p:nvPr/>
        </p:nvSpPr>
        <p:spPr>
          <a:xfrm>
            <a:off x="11392645" y="52362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DD6AA3F-EE78-6AF6-D57A-D8CF0902C251}"/>
              </a:ext>
            </a:extLst>
          </p:cNvPr>
          <p:cNvSpPr txBox="1"/>
          <p:nvPr/>
        </p:nvSpPr>
        <p:spPr>
          <a:xfrm>
            <a:off x="8042084" y="523622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127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B04E956-E1B5-6CE1-B5CC-4A1C7AD69F66}"/>
              </a:ext>
            </a:extLst>
          </p:cNvPr>
          <p:cNvCxnSpPr>
            <a:cxnSpLocks/>
          </p:cNvCxnSpPr>
          <p:nvPr/>
        </p:nvCxnSpPr>
        <p:spPr>
          <a:xfrm>
            <a:off x="216886" y="7456630"/>
            <a:ext cx="2811054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463E9F1-1747-51CE-FA1B-77F771EA4337}"/>
              </a:ext>
            </a:extLst>
          </p:cNvPr>
          <p:cNvCxnSpPr>
            <a:cxnSpLocks/>
          </p:cNvCxnSpPr>
          <p:nvPr/>
        </p:nvCxnSpPr>
        <p:spPr>
          <a:xfrm>
            <a:off x="4354394" y="508912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A171603-F056-D5FE-3E82-8FD23ACF5A73}"/>
              </a:ext>
            </a:extLst>
          </p:cNvPr>
          <p:cNvCxnSpPr>
            <a:cxnSpLocks/>
          </p:cNvCxnSpPr>
          <p:nvPr/>
        </p:nvCxnSpPr>
        <p:spPr>
          <a:xfrm>
            <a:off x="4354394" y="640389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FA55105-7326-EB18-4DD9-BCA0D20904E1}"/>
              </a:ext>
            </a:extLst>
          </p:cNvPr>
          <p:cNvSpPr txBox="1"/>
          <p:nvPr/>
        </p:nvSpPr>
        <p:spPr>
          <a:xfrm>
            <a:off x="5335007" y="271057"/>
            <a:ext cx="56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t0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C6DF6A8-A4C6-EAEA-0FF6-F36BEDBAA01D}"/>
              </a:ext>
            </a:extLst>
          </p:cNvPr>
          <p:cNvSpPr txBox="1"/>
          <p:nvPr/>
        </p:nvSpPr>
        <p:spPr>
          <a:xfrm>
            <a:off x="5344233" y="476695"/>
            <a:ext cx="62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t8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B69050D-9B8C-A36F-100A-842330764871}"/>
              </a:ext>
            </a:extLst>
          </p:cNvPr>
          <p:cNvCxnSpPr>
            <a:cxnSpLocks/>
          </p:cNvCxnSpPr>
          <p:nvPr/>
        </p:nvCxnSpPr>
        <p:spPr>
          <a:xfrm>
            <a:off x="4354394" y="765192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587CFE8-678A-3835-EC10-F9A9EDFFB543}"/>
              </a:ext>
            </a:extLst>
          </p:cNvPr>
          <p:cNvSpPr txBox="1"/>
          <p:nvPr/>
        </p:nvSpPr>
        <p:spPr>
          <a:xfrm>
            <a:off x="5342955" y="712169"/>
            <a:ext cx="56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t16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FB3D997-FBCF-472C-D6F4-D87E426F8B0C}"/>
              </a:ext>
            </a:extLst>
          </p:cNvPr>
          <p:cNvCxnSpPr>
            <a:cxnSpLocks/>
          </p:cNvCxnSpPr>
          <p:nvPr/>
        </p:nvCxnSpPr>
        <p:spPr>
          <a:xfrm>
            <a:off x="4354394" y="1134524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A77BF65-4CF6-66B3-1725-911B986BF333}"/>
              </a:ext>
            </a:extLst>
          </p:cNvPr>
          <p:cNvSpPr txBox="1"/>
          <p:nvPr/>
        </p:nvSpPr>
        <p:spPr>
          <a:xfrm>
            <a:off x="5351965" y="924614"/>
            <a:ext cx="62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t56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2808450-22E3-EC68-0CAC-DE299786D738}"/>
              </a:ext>
            </a:extLst>
          </p:cNvPr>
          <p:cNvSpPr txBox="1"/>
          <p:nvPr/>
        </p:nvSpPr>
        <p:spPr>
          <a:xfrm>
            <a:off x="4624830" y="74836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ED0D80A-DCA7-F7CA-849C-B6904C9C6D73}"/>
              </a:ext>
            </a:extLst>
          </p:cNvPr>
          <p:cNvSpPr/>
          <p:nvPr/>
        </p:nvSpPr>
        <p:spPr>
          <a:xfrm>
            <a:off x="4363362" y="1386359"/>
            <a:ext cx="1577903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65CBC5C-00DE-A337-C416-9DCD2E23BDF8}"/>
              </a:ext>
            </a:extLst>
          </p:cNvPr>
          <p:cNvCxnSpPr>
            <a:cxnSpLocks/>
          </p:cNvCxnSpPr>
          <p:nvPr/>
        </p:nvCxnSpPr>
        <p:spPr>
          <a:xfrm>
            <a:off x="4363363" y="1563405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DA108CC-2A6C-B6B1-7A6B-EAF450C67564}"/>
              </a:ext>
            </a:extLst>
          </p:cNvPr>
          <p:cNvCxnSpPr>
            <a:cxnSpLocks/>
          </p:cNvCxnSpPr>
          <p:nvPr/>
        </p:nvCxnSpPr>
        <p:spPr>
          <a:xfrm>
            <a:off x="4363363" y="1694882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3079DBC-E165-75CE-BCBE-0F86FAE653BB}"/>
              </a:ext>
            </a:extLst>
          </p:cNvPr>
          <p:cNvSpPr txBox="1"/>
          <p:nvPr/>
        </p:nvSpPr>
        <p:spPr>
          <a:xfrm>
            <a:off x="5343976" y="1325550"/>
            <a:ext cx="56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18FAAF3-7C50-C043-939D-D5E8D8A95F2F}"/>
              </a:ext>
            </a:extLst>
          </p:cNvPr>
          <p:cNvSpPr txBox="1"/>
          <p:nvPr/>
        </p:nvSpPr>
        <p:spPr>
          <a:xfrm>
            <a:off x="5353202" y="1531188"/>
            <a:ext cx="62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t9</a:t>
            </a:r>
            <a:endParaRPr lang="zh-CN" altLang="en-US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97D42B4A-2CFA-2461-DEAF-BD65FEB93CBA}"/>
              </a:ext>
            </a:extLst>
          </p:cNvPr>
          <p:cNvCxnSpPr>
            <a:cxnSpLocks/>
          </p:cNvCxnSpPr>
          <p:nvPr/>
        </p:nvCxnSpPr>
        <p:spPr>
          <a:xfrm>
            <a:off x="4363363" y="1819685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C8231DB4-E8A0-C965-F1D1-1F75ED7669B0}"/>
              </a:ext>
            </a:extLst>
          </p:cNvPr>
          <p:cNvSpPr txBox="1"/>
          <p:nvPr/>
        </p:nvSpPr>
        <p:spPr>
          <a:xfrm>
            <a:off x="5351924" y="1766662"/>
            <a:ext cx="56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t17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81DFCFF-249E-BE18-7DA6-94889EFAB696}"/>
              </a:ext>
            </a:extLst>
          </p:cNvPr>
          <p:cNvCxnSpPr>
            <a:cxnSpLocks/>
          </p:cNvCxnSpPr>
          <p:nvPr/>
        </p:nvCxnSpPr>
        <p:spPr>
          <a:xfrm>
            <a:off x="4363363" y="2189017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6E2AD50-4692-CE96-A089-82BF50B6822C}"/>
              </a:ext>
            </a:extLst>
          </p:cNvPr>
          <p:cNvSpPr txBox="1"/>
          <p:nvPr/>
        </p:nvSpPr>
        <p:spPr>
          <a:xfrm>
            <a:off x="5360934" y="1979107"/>
            <a:ext cx="62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t57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729EA2B-2303-0458-9061-47C0C745C5EC}"/>
              </a:ext>
            </a:extLst>
          </p:cNvPr>
          <p:cNvSpPr txBox="1"/>
          <p:nvPr/>
        </p:nvSpPr>
        <p:spPr>
          <a:xfrm>
            <a:off x="4807118" y="232018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4C0477B-C450-3CD7-359E-9237C0D64D66}"/>
              </a:ext>
            </a:extLst>
          </p:cNvPr>
          <p:cNvSpPr txBox="1"/>
          <p:nvPr/>
        </p:nvSpPr>
        <p:spPr>
          <a:xfrm>
            <a:off x="4786199" y="19552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9DFCBEA-CAAF-290B-0A92-641690F137BE}"/>
              </a:ext>
            </a:extLst>
          </p:cNvPr>
          <p:cNvSpPr/>
          <p:nvPr/>
        </p:nvSpPr>
        <p:spPr>
          <a:xfrm>
            <a:off x="4346573" y="2615592"/>
            <a:ext cx="1577903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BA0C939-99D9-1959-9F47-20780541B1DC}"/>
              </a:ext>
            </a:extLst>
          </p:cNvPr>
          <p:cNvCxnSpPr>
            <a:cxnSpLocks/>
          </p:cNvCxnSpPr>
          <p:nvPr/>
        </p:nvCxnSpPr>
        <p:spPr>
          <a:xfrm>
            <a:off x="4346574" y="2792638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3AC80BF-40BD-CEF9-1239-E02C03FEE970}"/>
              </a:ext>
            </a:extLst>
          </p:cNvPr>
          <p:cNvCxnSpPr>
            <a:cxnSpLocks/>
          </p:cNvCxnSpPr>
          <p:nvPr/>
        </p:nvCxnSpPr>
        <p:spPr>
          <a:xfrm>
            <a:off x="4346574" y="2924115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45583A4-8B62-0692-0ABA-ABFE79D60B4F}"/>
              </a:ext>
            </a:extLst>
          </p:cNvPr>
          <p:cNvSpPr txBox="1"/>
          <p:nvPr/>
        </p:nvSpPr>
        <p:spPr>
          <a:xfrm>
            <a:off x="5327187" y="2554783"/>
            <a:ext cx="56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t7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1BBF131-94AF-6752-B6A8-39CE639664AE}"/>
              </a:ext>
            </a:extLst>
          </p:cNvPr>
          <p:cNvSpPr txBox="1"/>
          <p:nvPr/>
        </p:nvSpPr>
        <p:spPr>
          <a:xfrm>
            <a:off x="5336413" y="2760421"/>
            <a:ext cx="62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t15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A2C2777-A471-A5E3-A1AC-E5B1A4928C81}"/>
              </a:ext>
            </a:extLst>
          </p:cNvPr>
          <p:cNvCxnSpPr>
            <a:cxnSpLocks/>
          </p:cNvCxnSpPr>
          <p:nvPr/>
        </p:nvCxnSpPr>
        <p:spPr>
          <a:xfrm>
            <a:off x="4346574" y="3048918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0257DD1-6BAB-886D-56BA-EBCC3F49936C}"/>
              </a:ext>
            </a:extLst>
          </p:cNvPr>
          <p:cNvSpPr txBox="1"/>
          <p:nvPr/>
        </p:nvSpPr>
        <p:spPr>
          <a:xfrm>
            <a:off x="5335135" y="2995895"/>
            <a:ext cx="56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t23</a:t>
            </a:r>
            <a:endParaRPr lang="zh-CN" altLang="en-US" dirty="0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F963DD58-B1C1-F967-9A16-3776398F0CE4}"/>
              </a:ext>
            </a:extLst>
          </p:cNvPr>
          <p:cNvCxnSpPr>
            <a:cxnSpLocks/>
          </p:cNvCxnSpPr>
          <p:nvPr/>
        </p:nvCxnSpPr>
        <p:spPr>
          <a:xfrm>
            <a:off x="4346574" y="3418250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5F853E7B-F701-FA79-9CBD-FF3A8BD4AB3A}"/>
              </a:ext>
            </a:extLst>
          </p:cNvPr>
          <p:cNvSpPr txBox="1"/>
          <p:nvPr/>
        </p:nvSpPr>
        <p:spPr>
          <a:xfrm>
            <a:off x="5344145" y="3208340"/>
            <a:ext cx="62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t63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0834A8C-1051-1966-3EDE-26D4741967AC}"/>
              </a:ext>
            </a:extLst>
          </p:cNvPr>
          <p:cNvSpPr txBox="1"/>
          <p:nvPr/>
        </p:nvSpPr>
        <p:spPr>
          <a:xfrm>
            <a:off x="4769410" y="31844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072742D-377F-3C9A-A860-F5DA3C4B031F}"/>
              </a:ext>
            </a:extLst>
          </p:cNvPr>
          <p:cNvSpPr/>
          <p:nvPr/>
        </p:nvSpPr>
        <p:spPr>
          <a:xfrm>
            <a:off x="4354393" y="4125120"/>
            <a:ext cx="1577903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981AAE3-BC76-F798-C566-15BDF498CC06}"/>
              </a:ext>
            </a:extLst>
          </p:cNvPr>
          <p:cNvCxnSpPr>
            <a:cxnSpLocks/>
          </p:cNvCxnSpPr>
          <p:nvPr/>
        </p:nvCxnSpPr>
        <p:spPr>
          <a:xfrm>
            <a:off x="4354394" y="4302166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D223D2A3-8A82-5760-36F2-65FE4268BA82}"/>
              </a:ext>
            </a:extLst>
          </p:cNvPr>
          <p:cNvCxnSpPr>
            <a:cxnSpLocks/>
          </p:cNvCxnSpPr>
          <p:nvPr/>
        </p:nvCxnSpPr>
        <p:spPr>
          <a:xfrm>
            <a:off x="4354394" y="4433643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9BE1DCDF-37D5-8633-F9E6-2DCF9B0FBCA3}"/>
              </a:ext>
            </a:extLst>
          </p:cNvPr>
          <p:cNvSpPr txBox="1"/>
          <p:nvPr/>
        </p:nvSpPr>
        <p:spPr>
          <a:xfrm>
            <a:off x="5335007" y="4064311"/>
            <a:ext cx="56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t64</a:t>
            </a:r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E92523A-5C7E-920E-D4B4-B7EC7BB57733}"/>
              </a:ext>
            </a:extLst>
          </p:cNvPr>
          <p:cNvSpPr txBox="1"/>
          <p:nvPr/>
        </p:nvSpPr>
        <p:spPr>
          <a:xfrm>
            <a:off x="5344233" y="4269949"/>
            <a:ext cx="62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t72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6F6C06ED-B2DB-D64D-660E-804595DDB07E}"/>
              </a:ext>
            </a:extLst>
          </p:cNvPr>
          <p:cNvCxnSpPr>
            <a:cxnSpLocks/>
          </p:cNvCxnSpPr>
          <p:nvPr/>
        </p:nvCxnSpPr>
        <p:spPr>
          <a:xfrm>
            <a:off x="4354394" y="4558446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1313AC2A-3C9F-064E-5B7D-5BC189256CD6}"/>
              </a:ext>
            </a:extLst>
          </p:cNvPr>
          <p:cNvSpPr txBox="1"/>
          <p:nvPr/>
        </p:nvSpPr>
        <p:spPr>
          <a:xfrm>
            <a:off x="5342955" y="4505423"/>
            <a:ext cx="56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t80</a:t>
            </a:r>
            <a:endParaRPr lang="zh-CN" altLang="en-US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D07D2F56-2E77-DFC2-C87B-660D6FEBDFFF}"/>
              </a:ext>
            </a:extLst>
          </p:cNvPr>
          <p:cNvCxnSpPr>
            <a:cxnSpLocks/>
          </p:cNvCxnSpPr>
          <p:nvPr/>
        </p:nvCxnSpPr>
        <p:spPr>
          <a:xfrm>
            <a:off x="4354394" y="4927778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FC62FC7-16D7-7801-6D2C-5873A98F85BB}"/>
              </a:ext>
            </a:extLst>
          </p:cNvPr>
          <p:cNvSpPr txBox="1"/>
          <p:nvPr/>
        </p:nvSpPr>
        <p:spPr>
          <a:xfrm>
            <a:off x="5351965" y="4717868"/>
            <a:ext cx="62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t120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1807E21-7471-C06F-E06C-2384A0F6D553}"/>
              </a:ext>
            </a:extLst>
          </p:cNvPr>
          <p:cNvSpPr txBox="1"/>
          <p:nvPr/>
        </p:nvSpPr>
        <p:spPr>
          <a:xfrm>
            <a:off x="4624830" y="45416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15E36A1-0340-CD15-9A14-F456A3F14F1F}"/>
              </a:ext>
            </a:extLst>
          </p:cNvPr>
          <p:cNvSpPr txBox="1"/>
          <p:nvPr/>
        </p:nvSpPr>
        <p:spPr>
          <a:xfrm>
            <a:off x="4807118" y="612905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606BF1B-6344-0211-797E-BA12183CBB1F}"/>
              </a:ext>
            </a:extLst>
          </p:cNvPr>
          <p:cNvSpPr/>
          <p:nvPr/>
        </p:nvSpPr>
        <p:spPr>
          <a:xfrm>
            <a:off x="4346573" y="5183675"/>
            <a:ext cx="1577903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2E013B03-44D7-BA4A-436A-2D9B63AC4B24}"/>
              </a:ext>
            </a:extLst>
          </p:cNvPr>
          <p:cNvCxnSpPr>
            <a:cxnSpLocks/>
          </p:cNvCxnSpPr>
          <p:nvPr/>
        </p:nvCxnSpPr>
        <p:spPr>
          <a:xfrm>
            <a:off x="4346574" y="5360721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FBF1C2ED-CE5E-18AB-3CE6-F96E6792B805}"/>
              </a:ext>
            </a:extLst>
          </p:cNvPr>
          <p:cNvCxnSpPr>
            <a:cxnSpLocks/>
          </p:cNvCxnSpPr>
          <p:nvPr/>
        </p:nvCxnSpPr>
        <p:spPr>
          <a:xfrm>
            <a:off x="4346574" y="5492198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BE7C6900-4DED-6E4C-FE56-F9D81E0CF794}"/>
              </a:ext>
            </a:extLst>
          </p:cNvPr>
          <p:cNvSpPr txBox="1"/>
          <p:nvPr/>
        </p:nvSpPr>
        <p:spPr>
          <a:xfrm>
            <a:off x="5327187" y="5122866"/>
            <a:ext cx="56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t65</a:t>
            </a:r>
            <a:endParaRPr lang="zh-CN" altLang="en-US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9241F654-E3DB-F95E-6107-AF12FFAB3F94}"/>
              </a:ext>
            </a:extLst>
          </p:cNvPr>
          <p:cNvSpPr txBox="1"/>
          <p:nvPr/>
        </p:nvSpPr>
        <p:spPr>
          <a:xfrm>
            <a:off x="5336413" y="5328504"/>
            <a:ext cx="62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t73</a:t>
            </a:r>
            <a:endParaRPr lang="zh-CN" altLang="en-US" dirty="0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EB6A3C1-026E-20A9-7CBF-F9716A0F4FFA}"/>
              </a:ext>
            </a:extLst>
          </p:cNvPr>
          <p:cNvCxnSpPr>
            <a:cxnSpLocks/>
          </p:cNvCxnSpPr>
          <p:nvPr/>
        </p:nvCxnSpPr>
        <p:spPr>
          <a:xfrm>
            <a:off x="4346574" y="5617001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2453225-69A3-74A6-F05E-EA61D9CF0997}"/>
              </a:ext>
            </a:extLst>
          </p:cNvPr>
          <p:cNvSpPr txBox="1"/>
          <p:nvPr/>
        </p:nvSpPr>
        <p:spPr>
          <a:xfrm>
            <a:off x="5335135" y="5563978"/>
            <a:ext cx="56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t81</a:t>
            </a:r>
            <a:endParaRPr lang="zh-CN" altLang="en-US" dirty="0"/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A04BAF36-6F7E-6829-0BAE-1DDFE98CB9FC}"/>
              </a:ext>
            </a:extLst>
          </p:cNvPr>
          <p:cNvCxnSpPr>
            <a:cxnSpLocks/>
          </p:cNvCxnSpPr>
          <p:nvPr/>
        </p:nvCxnSpPr>
        <p:spPr>
          <a:xfrm>
            <a:off x="4346574" y="5986333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B4B40F8-A871-EFA9-8CC3-59CADA345D52}"/>
              </a:ext>
            </a:extLst>
          </p:cNvPr>
          <p:cNvSpPr txBox="1"/>
          <p:nvPr/>
        </p:nvSpPr>
        <p:spPr>
          <a:xfrm>
            <a:off x="5344145" y="5776423"/>
            <a:ext cx="62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t121</a:t>
            </a:r>
            <a:endParaRPr lang="zh-CN" altLang="en-US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0B0CA9C-A3A8-D1DD-C486-FB885DBF28FB}"/>
              </a:ext>
            </a:extLst>
          </p:cNvPr>
          <p:cNvSpPr txBox="1"/>
          <p:nvPr/>
        </p:nvSpPr>
        <p:spPr>
          <a:xfrm>
            <a:off x="4617010" y="56001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DA0DEE1F-8E5A-1117-5B3B-85D97ED38870}"/>
              </a:ext>
            </a:extLst>
          </p:cNvPr>
          <p:cNvSpPr/>
          <p:nvPr/>
        </p:nvSpPr>
        <p:spPr>
          <a:xfrm>
            <a:off x="4346572" y="6494550"/>
            <a:ext cx="1577903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559B4A6-BEF6-B265-6BEA-62E994CDC286}"/>
              </a:ext>
            </a:extLst>
          </p:cNvPr>
          <p:cNvCxnSpPr>
            <a:cxnSpLocks/>
          </p:cNvCxnSpPr>
          <p:nvPr/>
        </p:nvCxnSpPr>
        <p:spPr>
          <a:xfrm>
            <a:off x="4346573" y="6671596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CD5E2C06-4602-B7F1-90B0-527574CFBF01}"/>
              </a:ext>
            </a:extLst>
          </p:cNvPr>
          <p:cNvCxnSpPr>
            <a:cxnSpLocks/>
          </p:cNvCxnSpPr>
          <p:nvPr/>
        </p:nvCxnSpPr>
        <p:spPr>
          <a:xfrm>
            <a:off x="4346573" y="6803073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B90B2E3-ECB5-6689-3C61-2E80F4C0FC1F}"/>
              </a:ext>
            </a:extLst>
          </p:cNvPr>
          <p:cNvSpPr txBox="1"/>
          <p:nvPr/>
        </p:nvSpPr>
        <p:spPr>
          <a:xfrm>
            <a:off x="5327186" y="6433741"/>
            <a:ext cx="56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t71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E47320F-A42D-2F11-A73E-1EAB28A58AFB}"/>
              </a:ext>
            </a:extLst>
          </p:cNvPr>
          <p:cNvSpPr txBox="1"/>
          <p:nvPr/>
        </p:nvSpPr>
        <p:spPr>
          <a:xfrm>
            <a:off x="5336412" y="6639379"/>
            <a:ext cx="62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t79</a:t>
            </a:r>
            <a:endParaRPr lang="zh-CN" altLang="en-US" dirty="0"/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321EE6C0-1F12-B651-1109-365E920A4871}"/>
              </a:ext>
            </a:extLst>
          </p:cNvPr>
          <p:cNvCxnSpPr>
            <a:cxnSpLocks/>
          </p:cNvCxnSpPr>
          <p:nvPr/>
        </p:nvCxnSpPr>
        <p:spPr>
          <a:xfrm>
            <a:off x="4346573" y="6927876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1F23C53-4847-3D91-5E3C-FA05E9950178}"/>
              </a:ext>
            </a:extLst>
          </p:cNvPr>
          <p:cNvSpPr txBox="1"/>
          <p:nvPr/>
        </p:nvSpPr>
        <p:spPr>
          <a:xfrm>
            <a:off x="5335134" y="6874853"/>
            <a:ext cx="56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t87</a:t>
            </a:r>
            <a:endParaRPr lang="zh-CN" altLang="en-US" dirty="0"/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309A77F-ECA2-9E5D-1A32-5F800EF8FBFC}"/>
              </a:ext>
            </a:extLst>
          </p:cNvPr>
          <p:cNvCxnSpPr>
            <a:cxnSpLocks/>
          </p:cNvCxnSpPr>
          <p:nvPr/>
        </p:nvCxnSpPr>
        <p:spPr>
          <a:xfrm>
            <a:off x="4346573" y="7297208"/>
            <a:ext cx="99878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8720BF41-6E3D-D0BB-BDD3-433020730882}"/>
              </a:ext>
            </a:extLst>
          </p:cNvPr>
          <p:cNvSpPr txBox="1"/>
          <p:nvPr/>
        </p:nvSpPr>
        <p:spPr>
          <a:xfrm>
            <a:off x="5344144" y="7087298"/>
            <a:ext cx="62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t127</a:t>
            </a:r>
            <a:endParaRPr lang="zh-CN" alt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0FE362B1-E381-FC8E-B23E-4C7B30C6E5D5}"/>
              </a:ext>
            </a:extLst>
          </p:cNvPr>
          <p:cNvSpPr txBox="1"/>
          <p:nvPr/>
        </p:nvSpPr>
        <p:spPr>
          <a:xfrm>
            <a:off x="4617009" y="691104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0FD05CC3-FF78-40FD-F557-805638EAABA5}"/>
              </a:ext>
            </a:extLst>
          </p:cNvPr>
          <p:cNvSpPr txBox="1"/>
          <p:nvPr/>
        </p:nvSpPr>
        <p:spPr>
          <a:xfrm>
            <a:off x="6773363" y="35776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69E0283-9DCF-3E91-709F-C0E5E3C232C2}"/>
              </a:ext>
            </a:extLst>
          </p:cNvPr>
          <p:cNvSpPr txBox="1"/>
          <p:nvPr/>
        </p:nvSpPr>
        <p:spPr>
          <a:xfrm>
            <a:off x="-272836" y="379031"/>
            <a:ext cx="11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DBB243-D0FF-915F-3B5D-355F66D94785}"/>
              </a:ext>
            </a:extLst>
          </p:cNvPr>
          <p:cNvSpPr/>
          <p:nvPr/>
        </p:nvSpPr>
        <p:spPr>
          <a:xfrm>
            <a:off x="2188634" y="-338740"/>
            <a:ext cx="2179329" cy="807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DA7F0A7-A068-A29B-C75A-D033809B44C8}"/>
              </a:ext>
            </a:extLst>
          </p:cNvPr>
          <p:cNvCxnSpPr>
            <a:cxnSpLocks/>
          </p:cNvCxnSpPr>
          <p:nvPr/>
        </p:nvCxnSpPr>
        <p:spPr>
          <a:xfrm>
            <a:off x="5970209" y="476695"/>
            <a:ext cx="2157476" cy="1749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D5343F99-20E8-B707-61EA-C86A8EF5ABF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970298" y="661361"/>
            <a:ext cx="2103569" cy="1605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BDF9A558-C951-0886-3763-F68F412C16F1}"/>
              </a:ext>
            </a:extLst>
          </p:cNvPr>
          <p:cNvCxnSpPr>
            <a:cxnSpLocks/>
            <a:stCxn id="153" idx="3"/>
          </p:cNvCxnSpPr>
          <p:nvPr/>
        </p:nvCxnSpPr>
        <p:spPr>
          <a:xfrm flipV="1">
            <a:off x="5970209" y="5039520"/>
            <a:ext cx="2103658" cy="2232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546F8C3F-1751-AF5A-345C-9107BA2AC4BD}"/>
              </a:ext>
            </a:extLst>
          </p:cNvPr>
          <p:cNvCxnSpPr>
            <a:cxnSpLocks/>
          </p:cNvCxnSpPr>
          <p:nvPr/>
        </p:nvCxnSpPr>
        <p:spPr>
          <a:xfrm flipV="1">
            <a:off x="5921107" y="4433643"/>
            <a:ext cx="2144940" cy="2237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3A406CAA-9843-8AD6-3419-CB016F910D33}"/>
              </a:ext>
            </a:extLst>
          </p:cNvPr>
          <p:cNvSpPr txBox="1"/>
          <p:nvPr/>
        </p:nvSpPr>
        <p:spPr>
          <a:xfrm>
            <a:off x="860413" y="337967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D756E5-E0D4-6C86-8F95-E6753C35935A}"/>
              </a:ext>
            </a:extLst>
          </p:cNvPr>
          <p:cNvSpPr txBox="1"/>
          <p:nvPr/>
        </p:nvSpPr>
        <p:spPr>
          <a:xfrm>
            <a:off x="7824000" y="0"/>
            <a:ext cx="18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0   2   0</a:t>
            </a:r>
          </a:p>
          <a:p>
            <a:r>
              <a:rPr lang="en-US" altLang="zh-CN" dirty="0"/>
              <a:t>1   0   1</a:t>
            </a:r>
          </a:p>
          <a:p>
            <a:r>
              <a:rPr lang="en-US" altLang="zh-CN" dirty="0"/>
              <a:t>2   1   2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A13E1F-E1AF-6D0C-9F9C-F15F4B190DD7}"/>
              </a:ext>
            </a:extLst>
          </p:cNvPr>
          <p:cNvSpPr txBox="1"/>
          <p:nvPr/>
        </p:nvSpPr>
        <p:spPr>
          <a:xfrm>
            <a:off x="8042084" y="5697836"/>
            <a:ext cx="531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上图中，</a:t>
            </a:r>
            <a:r>
              <a:rPr lang="en-US" altLang="zh-CN" dirty="0"/>
              <a:t>COB </a:t>
            </a:r>
            <a:r>
              <a:rPr lang="zh-CN" altLang="en-US" dirty="0"/>
              <a:t>内部 </a:t>
            </a:r>
            <a:r>
              <a:rPr lang="en-US" altLang="zh-CN" dirty="0" err="1"/>
              <a:t>COBUnit</a:t>
            </a:r>
            <a:r>
              <a:rPr lang="en-US" altLang="zh-CN" dirty="0"/>
              <a:t> </a:t>
            </a:r>
            <a:r>
              <a:rPr lang="zh-CN" altLang="en-US" dirty="0"/>
              <a:t>的摆放位置有误。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但是我感觉这个图画的很好（主要标注了线）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正确的见第 </a:t>
            </a:r>
            <a:r>
              <a:rPr lang="en-US" altLang="zh-CN" dirty="0"/>
              <a:t>2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49449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150</Words>
  <Application>Microsoft Office PowerPoint</Application>
  <PresentationFormat>宽屏</PresentationFormat>
  <Paragraphs>82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YC233 YC77023</dc:creator>
  <cp:lastModifiedBy>YC233 YC77023</cp:lastModifiedBy>
  <cp:revision>6</cp:revision>
  <dcterms:created xsi:type="dcterms:W3CDTF">2024-09-04T08:04:13Z</dcterms:created>
  <dcterms:modified xsi:type="dcterms:W3CDTF">2024-09-04T08:08:08Z</dcterms:modified>
</cp:coreProperties>
</file>