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3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2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1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2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95B437-C770-4937-8C6A-D502EE155229}" type="datetimeFigureOut">
              <a:rPr lang="en-US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0538A0-6480-431B-BF77-D118061B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BC3C-2469-4770-86F5-F7F82350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08" y="-236990"/>
            <a:ext cx="8001000" cy="2971801"/>
          </a:xfrm>
        </p:spPr>
        <p:txBody>
          <a:bodyPr/>
          <a:lstStyle/>
          <a:p>
            <a:r>
              <a:rPr lang="en-US" sz="8800" dirty="0">
                <a:solidFill>
                  <a:schemeClr val="bg2">
                    <a:lumMod val="50000"/>
                  </a:schemeClr>
                </a:solidFill>
              </a:rPr>
              <a:t>WWW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dirty="0"/>
              <a:t>hat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dirty="0"/>
              <a:t>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dirty="0"/>
              <a:t>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9125-B7CF-4E4E-A10F-E5836309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819" y="2872686"/>
            <a:ext cx="9286613" cy="1947333"/>
          </a:xfrm>
        </p:spPr>
        <p:txBody>
          <a:bodyPr/>
          <a:lstStyle/>
          <a:p>
            <a:r>
              <a:rPr lang="en-US" dirty="0"/>
              <a:t>Linux tool that helps you get online assistance right from the terminal</a:t>
            </a:r>
          </a:p>
        </p:txBody>
      </p:sp>
    </p:spTree>
    <p:extLst>
      <p:ext uri="{BB962C8B-B14F-4D97-AF65-F5344CB8AC3E}">
        <p14:creationId xmlns:p14="http://schemas.microsoft.com/office/powerpoint/2010/main" val="37804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B899-F4F2-4238-81AF-0BA50957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&amp; 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41A6-17EE-4B1E-A9AE-C54C623A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786959" cy="3615267"/>
          </a:xfrm>
        </p:spPr>
        <p:txBody>
          <a:bodyPr/>
          <a:lstStyle/>
          <a:p>
            <a:r>
              <a:rPr lang="en-US" dirty="0"/>
              <a:t>Each month ~50 Million people visit </a:t>
            </a:r>
            <a:r>
              <a:rPr lang="en-US" dirty="0" err="1"/>
              <a:t>StackOverFlow</a:t>
            </a:r>
            <a:r>
              <a:rPr lang="en-US" dirty="0"/>
              <a:t> which became the second homepage of the average programmer.</a:t>
            </a:r>
          </a:p>
          <a:p>
            <a:r>
              <a:rPr lang="en-US" dirty="0"/>
              <a:t>As errors and code exceptions are part of every programmers day, our tool aims to help programmers save time and get fast solutions to their problems right in the terminal.</a:t>
            </a:r>
          </a:p>
          <a:p>
            <a:r>
              <a:rPr lang="en-US" dirty="0"/>
              <a:t>Saving time to programmers is VERY valuable.</a:t>
            </a:r>
          </a:p>
        </p:txBody>
      </p:sp>
      <p:pic>
        <p:nvPicPr>
          <p:cNvPr id="2052" name="Picture 4" descr="Doctors Googling stuff online does not make you a doctor meme - AhSeeit">
            <a:extLst>
              <a:ext uri="{FF2B5EF4-FFF2-40B4-BE49-F238E27FC236}">
                <a16:creationId xmlns:a16="http://schemas.microsoft.com/office/drawing/2014/main" id="{B78FA218-EEDF-4A9C-B552-73C69824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84" y="3756171"/>
            <a:ext cx="2947333" cy="2947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76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96C-058C-4046-A0B3-52C56BAB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FF00-E05B-4041-AF45-5E62F3B5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231575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WWW</a:t>
            </a:r>
            <a:r>
              <a:rPr lang="en-US" dirty="0"/>
              <a:t> is a Linux tool that can build a query from the executed command and error, or get a custom query as argument.</a:t>
            </a:r>
            <a:br>
              <a:rPr lang="en-US" dirty="0"/>
            </a:br>
            <a:r>
              <a:rPr lang="en-US" dirty="0"/>
              <a:t>The query is searched online seeking for solutions in supported websites using Google.</a:t>
            </a:r>
          </a:p>
          <a:p>
            <a:r>
              <a:rPr lang="en-US" dirty="0"/>
              <a:t>The results are parsed and printed to the user’s terminal in a simple and focused way.</a:t>
            </a:r>
          </a:p>
          <a:p>
            <a:r>
              <a:rPr lang="en-US" dirty="0"/>
              <a:t>The user can navigate between solutions from the same source, ask for more solutions or edit the query to get better results. </a:t>
            </a:r>
          </a:p>
        </p:txBody>
      </p:sp>
    </p:spTree>
    <p:extLst>
      <p:ext uri="{BB962C8B-B14F-4D97-AF65-F5344CB8AC3E}">
        <p14:creationId xmlns:p14="http://schemas.microsoft.com/office/powerpoint/2010/main" val="37583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F648-4DBC-4769-8D8E-D237EF7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4697-4D03-4F01-B4E0-D7D55A7B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n-US" dirty="0"/>
              <a:t>The project is built in Python</a:t>
            </a:r>
          </a:p>
          <a:p>
            <a:r>
              <a:rPr lang="en-US" dirty="0"/>
              <a:t>We are using BeautifulSoup4 to parse SOF threads</a:t>
            </a:r>
          </a:p>
          <a:p>
            <a:r>
              <a:rPr lang="en-US" dirty="0"/>
              <a:t>More sites can be added conveniently by parsing their specific HTML structure </a:t>
            </a:r>
          </a:p>
          <a:p>
            <a:r>
              <a:rPr lang="en-US" dirty="0"/>
              <a:t>Error filtering and capturing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481D-ACD3-480A-8BDE-64D530F7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C4A-6993-4086-9CF6-34A44BF2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GUI –  Develop a graphical GUI that shows focused solutions with easy options to edit the queries.</a:t>
            </a:r>
          </a:p>
          <a:p>
            <a:r>
              <a:rPr lang="en-US" dirty="0"/>
              <a:t>Report the queries and the found solutions to a server which can output statistics</a:t>
            </a:r>
          </a:p>
          <a:p>
            <a:r>
              <a:rPr lang="en-US" dirty="0"/>
              <a:t>Add support to new sites</a:t>
            </a:r>
          </a:p>
        </p:txBody>
      </p:sp>
    </p:spTree>
    <p:extLst>
      <p:ext uri="{BB962C8B-B14F-4D97-AF65-F5344CB8AC3E}">
        <p14:creationId xmlns:p14="http://schemas.microsoft.com/office/powerpoint/2010/main" val="41143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3F7B-8501-4FB6-95CA-92607782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3687-03EF-4F3D-8361-C2272FDC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status of the project we are not storing any information and thus no security or information protection is needed.</a:t>
            </a:r>
          </a:p>
          <a:p>
            <a:r>
              <a:rPr lang="en-US" dirty="0"/>
              <a:t>Future plans might change the security needs</a:t>
            </a:r>
          </a:p>
        </p:txBody>
      </p:sp>
    </p:spTree>
    <p:extLst>
      <p:ext uri="{BB962C8B-B14F-4D97-AF65-F5344CB8AC3E}">
        <p14:creationId xmlns:p14="http://schemas.microsoft.com/office/powerpoint/2010/main" val="18104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310A-8B50-485B-84FA-AD55BC5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3F41-8EC9-4924-ABCD-EB82C10C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our used python libraries (BeautifulSoup4, </a:t>
            </a:r>
            <a:r>
              <a:rPr lang="en-US" dirty="0" err="1"/>
              <a:t>googlesearch</a:t>
            </a:r>
            <a:r>
              <a:rPr lang="en-US" dirty="0"/>
              <a:t>, tabulate, </a:t>
            </a:r>
            <a:r>
              <a:rPr lang="en-US" dirty="0" err="1"/>
              <a:t>termcolor</a:t>
            </a:r>
            <a:r>
              <a:rPr lang="en-US" dirty="0"/>
              <a:t>) have MIT license.</a:t>
            </a:r>
          </a:p>
          <a:p>
            <a:r>
              <a:rPr lang="en-US" dirty="0"/>
              <a:t>Our license - MIT</a:t>
            </a:r>
          </a:p>
        </p:txBody>
      </p:sp>
    </p:spTree>
    <p:extLst>
      <p:ext uri="{BB962C8B-B14F-4D97-AF65-F5344CB8AC3E}">
        <p14:creationId xmlns:p14="http://schemas.microsoft.com/office/powerpoint/2010/main" val="46599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C7F-479F-462A-A540-B87B359E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48" y="2059265"/>
            <a:ext cx="10077974" cy="2739470"/>
          </a:xfrm>
        </p:spPr>
        <p:txBody>
          <a:bodyPr>
            <a:normAutofit/>
          </a:bodyPr>
          <a:lstStyle/>
          <a:p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69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820-82A4-4881-9C43-FDF1396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5F50-CB94-49B4-81F3-EA05EE10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“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Data Is The Most Important Currency..</a:t>
            </a:r>
            <a:r>
              <a:rPr lang="en-US" dirty="0">
                <a:latin typeface="+mj-lt"/>
              </a:rPr>
              <a:t>” </a:t>
            </a:r>
            <a:r>
              <a:rPr lang="en-US" sz="1200" dirty="0">
                <a:latin typeface="+mj-lt"/>
              </a:rPr>
              <a:t>Forbes 2018</a:t>
            </a:r>
            <a:r>
              <a:rPr lang="en-US" dirty="0">
                <a:latin typeface="+mj-lt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There is a lot to learn from error messages, developers can gain a lot from knowing where their program fails or what errors does it output.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WWW</a:t>
            </a:r>
            <a:r>
              <a:rPr lang="en-US" dirty="0">
                <a:latin typeface="+mj-lt"/>
              </a:rPr>
              <a:t> is a “middle man” between the user and Google and by capturing the user’s queries and found solutions we can output import insights about programs and their unexpected outputs.</a:t>
            </a:r>
          </a:p>
        </p:txBody>
      </p:sp>
      <p:pic>
        <p:nvPicPr>
          <p:cNvPr id="1030" name="Picture 6" descr="Data is money | OTAVA">
            <a:extLst>
              <a:ext uri="{FF2B5EF4-FFF2-40B4-BE49-F238E27FC236}">
                <a16:creationId xmlns:a16="http://schemas.microsoft.com/office/drawing/2014/main" id="{BB7121AC-084C-4F20-97DB-8C2F5360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30" y="4118218"/>
            <a:ext cx="3932164" cy="224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53001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4612</TotalTime>
  <Words>364</Words>
  <Application>Microsoft Office PowerPoint</Application>
  <PresentationFormat>Widescreen</PresentationFormat>
  <Paragraphs>32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WWW What went wrong</vt:lpstr>
      <vt:lpstr>Background &amp; BUSINESS NEED</vt:lpstr>
      <vt:lpstr>Our solution</vt:lpstr>
      <vt:lpstr>Technical view</vt:lpstr>
      <vt:lpstr>Future plans</vt:lpstr>
      <vt:lpstr>Security</vt:lpstr>
      <vt:lpstr>Licenses</vt:lpstr>
      <vt:lpstr>demo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 What went wrong</dc:title>
  <dc:creator>K H</dc:creator>
  <cp:lastModifiedBy>K H</cp:lastModifiedBy>
  <cp:revision>27</cp:revision>
  <dcterms:created xsi:type="dcterms:W3CDTF">2021-05-28T11:55:53Z</dcterms:created>
  <dcterms:modified xsi:type="dcterms:W3CDTF">2021-05-31T17:26:16Z</dcterms:modified>
</cp:coreProperties>
</file>