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758" r:id="rId4"/>
    <p:sldMasterId id="2147493761" r:id="rId5"/>
    <p:sldMasterId id="2147493770" r:id="rId6"/>
    <p:sldMasterId id="2147493778" r:id="rId7"/>
  </p:sldMasterIdLst>
  <p:notesMasterIdLst>
    <p:notesMasterId r:id="rId41"/>
  </p:notesMasterIdLst>
  <p:handoutMasterIdLst>
    <p:handoutMasterId r:id="rId42"/>
  </p:handoutMasterIdLst>
  <p:sldIdLst>
    <p:sldId id="486" r:id="rId8"/>
    <p:sldId id="513" r:id="rId9"/>
    <p:sldId id="515" r:id="rId10"/>
    <p:sldId id="536" r:id="rId11"/>
    <p:sldId id="543" r:id="rId12"/>
    <p:sldId id="544" r:id="rId13"/>
    <p:sldId id="546" r:id="rId14"/>
    <p:sldId id="547" r:id="rId15"/>
    <p:sldId id="548" r:id="rId16"/>
    <p:sldId id="549" r:id="rId17"/>
    <p:sldId id="516" r:id="rId18"/>
    <p:sldId id="517" r:id="rId19"/>
    <p:sldId id="494" r:id="rId20"/>
    <p:sldId id="514" r:id="rId21"/>
    <p:sldId id="534" r:id="rId22"/>
    <p:sldId id="533" r:id="rId23"/>
    <p:sldId id="518" r:id="rId24"/>
    <p:sldId id="521" r:id="rId25"/>
    <p:sldId id="522" r:id="rId26"/>
    <p:sldId id="523" r:id="rId27"/>
    <p:sldId id="524" r:id="rId28"/>
    <p:sldId id="525" r:id="rId29"/>
    <p:sldId id="526" r:id="rId30"/>
    <p:sldId id="527" r:id="rId31"/>
    <p:sldId id="528" r:id="rId32"/>
    <p:sldId id="529" r:id="rId33"/>
    <p:sldId id="530" r:id="rId34"/>
    <p:sldId id="531" r:id="rId35"/>
    <p:sldId id="535" r:id="rId36"/>
    <p:sldId id="542" r:id="rId37"/>
    <p:sldId id="519" r:id="rId38"/>
    <p:sldId id="520" r:id="rId39"/>
    <p:sldId id="512"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Times New Roman" pitchFamily="18"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Times New Roman" pitchFamily="18"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Times New Roman" pitchFamily="18"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Times New Roman" pitchFamily="18"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Times New Roman" pitchFamily="18" charset="0"/>
        <a:ea typeface="ＭＳ Ｐゴシック" pitchFamily="34" charset="-128"/>
        <a:cs typeface="+mn-cs"/>
      </a:defRPr>
    </a:lvl5pPr>
    <a:lvl6pPr marL="2286000" algn="l" defTabSz="914400" rtl="0" eaLnBrk="1" latinLnBrk="0" hangingPunct="1">
      <a:defRPr kern="1200">
        <a:solidFill>
          <a:schemeClr val="tx1"/>
        </a:solidFill>
        <a:latin typeface="Times New Roman" pitchFamily="18" charset="0"/>
        <a:ea typeface="ＭＳ Ｐゴシック" pitchFamily="34" charset="-128"/>
        <a:cs typeface="+mn-cs"/>
      </a:defRPr>
    </a:lvl6pPr>
    <a:lvl7pPr marL="2743200" algn="l" defTabSz="914400" rtl="0" eaLnBrk="1" latinLnBrk="0" hangingPunct="1">
      <a:defRPr kern="1200">
        <a:solidFill>
          <a:schemeClr val="tx1"/>
        </a:solidFill>
        <a:latin typeface="Times New Roman" pitchFamily="18" charset="0"/>
        <a:ea typeface="ＭＳ Ｐゴシック" pitchFamily="34" charset="-128"/>
        <a:cs typeface="+mn-cs"/>
      </a:defRPr>
    </a:lvl7pPr>
    <a:lvl8pPr marL="3200400" algn="l" defTabSz="914400" rtl="0" eaLnBrk="1" latinLnBrk="0" hangingPunct="1">
      <a:defRPr kern="1200">
        <a:solidFill>
          <a:schemeClr val="tx1"/>
        </a:solidFill>
        <a:latin typeface="Times New Roman" pitchFamily="18" charset="0"/>
        <a:ea typeface="ＭＳ Ｐゴシック" pitchFamily="34" charset="-128"/>
        <a:cs typeface="+mn-cs"/>
      </a:defRPr>
    </a:lvl8pPr>
    <a:lvl9pPr marL="3657600" algn="l" defTabSz="914400" rtl="0" eaLnBrk="1" latinLnBrk="0" hangingPunct="1">
      <a:defRPr kern="1200">
        <a:solidFill>
          <a:schemeClr val="tx1"/>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guide id="3" pos="5472">
          <p15:clr>
            <a:srgbClr val="A4A3A4"/>
          </p15:clr>
        </p15:guide>
        <p15:guide id="4" pos="80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p, Starr M." initials="SMS" lastIdx="3" clrIdx="0"/>
  <p:cmAuthor id="1" name="McGrath, Kate M." initials="KMM" lastIdx="2" clrIdx="1"/>
  <p:cmAuthor id="2" name="Hendricks, Ryan V." initials="RVH" lastIdx="10"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E50"/>
    <a:srgbClr val="37BF57"/>
    <a:srgbClr val="A162D0"/>
    <a:srgbClr val="008000"/>
    <a:srgbClr val="000099"/>
    <a:srgbClr val="CC00FF"/>
    <a:srgbClr val="FF66FF"/>
    <a:srgbClr val="C6D9F1"/>
    <a:srgbClr val="285EA0"/>
    <a:srgbClr val="D132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2267" autoAdjust="0"/>
  </p:normalViewPr>
  <p:slideViewPr>
    <p:cSldViewPr snapToGrid="0" snapToObjects="1">
      <p:cViewPr varScale="1">
        <p:scale>
          <a:sx n="110" d="100"/>
          <a:sy n="110" d="100"/>
        </p:scale>
        <p:origin x="1896" y="52"/>
      </p:cViewPr>
      <p:guideLst>
        <p:guide orient="horz" pos="2160"/>
        <p:guide pos="288"/>
        <p:guide pos="5472"/>
        <p:guide pos="805"/>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AD70D-FA70-4235-9EA0-B731927399D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F8F3BE07-1FCA-44B0-804C-78C450500245}">
      <dgm:prSet phldrT="[Text]"/>
      <dgm:spPr/>
      <dgm:t>
        <a:bodyPr/>
        <a:lstStyle/>
        <a:p>
          <a:r>
            <a:rPr lang="en-US" dirty="0" smtClean="0"/>
            <a:t>Name</a:t>
          </a:r>
          <a:endParaRPr lang="en-US" dirty="0"/>
        </a:p>
      </dgm:t>
    </dgm:pt>
    <dgm:pt modelId="{597B070F-CE2B-4960-AC76-73A28A79D30C}" type="parTrans" cxnId="{15569B12-B1A8-42B6-8CD3-84EDFEEAD441}">
      <dgm:prSet/>
      <dgm:spPr/>
      <dgm:t>
        <a:bodyPr/>
        <a:lstStyle/>
        <a:p>
          <a:endParaRPr lang="en-US"/>
        </a:p>
      </dgm:t>
    </dgm:pt>
    <dgm:pt modelId="{5E8FDF54-C7A4-4568-8B4E-04D8A6EBCD77}" type="sibTrans" cxnId="{15569B12-B1A8-42B6-8CD3-84EDFEEAD441}">
      <dgm:prSet/>
      <dgm:spPr/>
      <dgm:t>
        <a:bodyPr/>
        <a:lstStyle/>
        <a:p>
          <a:endParaRPr lang="en-US"/>
        </a:p>
      </dgm:t>
    </dgm:pt>
    <dgm:pt modelId="{A46C09D6-BEBE-4F56-824F-DF20BDBC853B}">
      <dgm:prSet phldrT="[Text]"/>
      <dgm:spPr/>
      <dgm:t>
        <a:bodyPr/>
        <a:lstStyle/>
        <a:p>
          <a:r>
            <a:rPr lang="en-US" dirty="0" smtClean="0"/>
            <a:t>Component</a:t>
          </a:r>
          <a:endParaRPr lang="en-US" dirty="0"/>
        </a:p>
      </dgm:t>
    </dgm:pt>
    <dgm:pt modelId="{5F23AEEF-A11C-4030-916D-96D1A1744E48}" type="parTrans" cxnId="{BB89BEC5-A752-443E-9273-5F4479476450}">
      <dgm:prSet/>
      <dgm:spPr/>
      <dgm:t>
        <a:bodyPr/>
        <a:lstStyle/>
        <a:p>
          <a:endParaRPr lang="en-US"/>
        </a:p>
      </dgm:t>
    </dgm:pt>
    <dgm:pt modelId="{37B2E42B-F451-410D-AFF0-AAD494EB9CBD}" type="sibTrans" cxnId="{BB89BEC5-A752-443E-9273-5F4479476450}">
      <dgm:prSet/>
      <dgm:spPr/>
      <dgm:t>
        <a:bodyPr/>
        <a:lstStyle/>
        <a:p>
          <a:endParaRPr lang="en-US"/>
        </a:p>
      </dgm:t>
    </dgm:pt>
    <dgm:pt modelId="{0F84FE6A-62BA-4ADA-9B10-E8E853F96244}">
      <dgm:prSet phldrT="[Text]"/>
      <dgm:spPr/>
      <dgm:t>
        <a:bodyPr/>
        <a:lstStyle/>
        <a:p>
          <a:r>
            <a:rPr lang="en-US" dirty="0" smtClean="0"/>
            <a:t>Role with USA Performance</a:t>
          </a:r>
          <a:endParaRPr lang="en-US" dirty="0"/>
        </a:p>
      </dgm:t>
    </dgm:pt>
    <dgm:pt modelId="{18283741-8E25-4402-89C4-B0285719C951}" type="parTrans" cxnId="{7768DCF0-046E-480E-8EB3-6ECF67BC1DA7}">
      <dgm:prSet/>
      <dgm:spPr/>
      <dgm:t>
        <a:bodyPr/>
        <a:lstStyle/>
        <a:p>
          <a:endParaRPr lang="en-US"/>
        </a:p>
      </dgm:t>
    </dgm:pt>
    <dgm:pt modelId="{1B50D8D7-88EF-47CA-A65D-4B7776EE3C55}" type="sibTrans" cxnId="{7768DCF0-046E-480E-8EB3-6ECF67BC1DA7}">
      <dgm:prSet/>
      <dgm:spPr/>
      <dgm:t>
        <a:bodyPr/>
        <a:lstStyle/>
        <a:p>
          <a:endParaRPr lang="en-US"/>
        </a:p>
      </dgm:t>
    </dgm:pt>
    <dgm:pt modelId="{A38FA96C-EE76-4348-924E-48A37307B5EF}" type="pres">
      <dgm:prSet presAssocID="{2CAAD70D-FA70-4235-9EA0-B731927399DD}" presName="linear" presStyleCnt="0">
        <dgm:presLayoutVars>
          <dgm:dir/>
          <dgm:animLvl val="lvl"/>
          <dgm:resizeHandles val="exact"/>
        </dgm:presLayoutVars>
      </dgm:prSet>
      <dgm:spPr/>
      <dgm:t>
        <a:bodyPr/>
        <a:lstStyle/>
        <a:p>
          <a:endParaRPr lang="en-US"/>
        </a:p>
      </dgm:t>
    </dgm:pt>
    <dgm:pt modelId="{4B97B24B-03A2-4824-8690-32A3527D9D93}" type="pres">
      <dgm:prSet presAssocID="{F8F3BE07-1FCA-44B0-804C-78C450500245}" presName="parentLin" presStyleCnt="0"/>
      <dgm:spPr/>
      <dgm:t>
        <a:bodyPr/>
        <a:lstStyle/>
        <a:p>
          <a:endParaRPr lang="en-US"/>
        </a:p>
      </dgm:t>
    </dgm:pt>
    <dgm:pt modelId="{B1357BE8-DB3A-40DC-9C2A-7BAB85D0C014}" type="pres">
      <dgm:prSet presAssocID="{F8F3BE07-1FCA-44B0-804C-78C450500245}" presName="parentLeftMargin" presStyleLbl="node1" presStyleIdx="0" presStyleCnt="3"/>
      <dgm:spPr/>
      <dgm:t>
        <a:bodyPr/>
        <a:lstStyle/>
        <a:p>
          <a:endParaRPr lang="en-US"/>
        </a:p>
      </dgm:t>
    </dgm:pt>
    <dgm:pt modelId="{108101DA-D308-4CB7-9D28-2EB6AE40AE6D}" type="pres">
      <dgm:prSet presAssocID="{F8F3BE07-1FCA-44B0-804C-78C450500245}" presName="parentText" presStyleLbl="node1" presStyleIdx="0" presStyleCnt="3">
        <dgm:presLayoutVars>
          <dgm:chMax val="0"/>
          <dgm:bulletEnabled val="1"/>
        </dgm:presLayoutVars>
      </dgm:prSet>
      <dgm:spPr/>
      <dgm:t>
        <a:bodyPr/>
        <a:lstStyle/>
        <a:p>
          <a:endParaRPr lang="en-US"/>
        </a:p>
      </dgm:t>
    </dgm:pt>
    <dgm:pt modelId="{95F2A38F-4545-4D7F-88F3-C34CFE563F6F}" type="pres">
      <dgm:prSet presAssocID="{F8F3BE07-1FCA-44B0-804C-78C450500245}" presName="negativeSpace" presStyleCnt="0"/>
      <dgm:spPr/>
      <dgm:t>
        <a:bodyPr/>
        <a:lstStyle/>
        <a:p>
          <a:endParaRPr lang="en-US"/>
        </a:p>
      </dgm:t>
    </dgm:pt>
    <dgm:pt modelId="{10B31752-3A9E-4897-814E-224F6460BE45}" type="pres">
      <dgm:prSet presAssocID="{F8F3BE07-1FCA-44B0-804C-78C450500245}" presName="childText" presStyleLbl="conFgAcc1" presStyleIdx="0" presStyleCnt="3" custLinFactNeighborY="61154">
        <dgm:presLayoutVars>
          <dgm:bulletEnabled val="1"/>
        </dgm:presLayoutVars>
      </dgm:prSet>
      <dgm:spPr/>
      <dgm:t>
        <a:bodyPr/>
        <a:lstStyle/>
        <a:p>
          <a:endParaRPr lang="en-US"/>
        </a:p>
      </dgm:t>
    </dgm:pt>
    <dgm:pt modelId="{139EE444-70BF-4C1A-8AC5-2EF7C3154FF1}" type="pres">
      <dgm:prSet presAssocID="{5E8FDF54-C7A4-4568-8B4E-04D8A6EBCD77}" presName="spaceBetweenRectangles" presStyleCnt="0"/>
      <dgm:spPr/>
      <dgm:t>
        <a:bodyPr/>
        <a:lstStyle/>
        <a:p>
          <a:endParaRPr lang="en-US"/>
        </a:p>
      </dgm:t>
    </dgm:pt>
    <dgm:pt modelId="{B5A52C88-38E3-4EA9-9164-0F3C296AB1D8}" type="pres">
      <dgm:prSet presAssocID="{A46C09D6-BEBE-4F56-824F-DF20BDBC853B}" presName="parentLin" presStyleCnt="0"/>
      <dgm:spPr/>
      <dgm:t>
        <a:bodyPr/>
        <a:lstStyle/>
        <a:p>
          <a:endParaRPr lang="en-US"/>
        </a:p>
      </dgm:t>
    </dgm:pt>
    <dgm:pt modelId="{63E0D7B7-7ECB-4C0F-9198-1543C844ACC9}" type="pres">
      <dgm:prSet presAssocID="{A46C09D6-BEBE-4F56-824F-DF20BDBC853B}" presName="parentLeftMargin" presStyleLbl="node1" presStyleIdx="0" presStyleCnt="3"/>
      <dgm:spPr/>
      <dgm:t>
        <a:bodyPr/>
        <a:lstStyle/>
        <a:p>
          <a:endParaRPr lang="en-US"/>
        </a:p>
      </dgm:t>
    </dgm:pt>
    <dgm:pt modelId="{4B947608-B76A-4EBB-ABC6-10565AE2AE81}" type="pres">
      <dgm:prSet presAssocID="{A46C09D6-BEBE-4F56-824F-DF20BDBC853B}" presName="parentText" presStyleLbl="node1" presStyleIdx="1" presStyleCnt="3">
        <dgm:presLayoutVars>
          <dgm:chMax val="0"/>
          <dgm:bulletEnabled val="1"/>
        </dgm:presLayoutVars>
      </dgm:prSet>
      <dgm:spPr/>
      <dgm:t>
        <a:bodyPr/>
        <a:lstStyle/>
        <a:p>
          <a:endParaRPr lang="en-US"/>
        </a:p>
      </dgm:t>
    </dgm:pt>
    <dgm:pt modelId="{BF1CC5E7-147A-4724-9A48-FAD6538170FB}" type="pres">
      <dgm:prSet presAssocID="{A46C09D6-BEBE-4F56-824F-DF20BDBC853B}" presName="negativeSpace" presStyleCnt="0"/>
      <dgm:spPr/>
      <dgm:t>
        <a:bodyPr/>
        <a:lstStyle/>
        <a:p>
          <a:endParaRPr lang="en-US"/>
        </a:p>
      </dgm:t>
    </dgm:pt>
    <dgm:pt modelId="{C16DFF05-CC1E-427F-8CA5-50A8316A42A4}" type="pres">
      <dgm:prSet presAssocID="{A46C09D6-BEBE-4F56-824F-DF20BDBC853B}" presName="childText" presStyleLbl="conFgAcc1" presStyleIdx="1" presStyleCnt="3" custLinFactNeighborY="43904">
        <dgm:presLayoutVars>
          <dgm:bulletEnabled val="1"/>
        </dgm:presLayoutVars>
      </dgm:prSet>
      <dgm:spPr/>
      <dgm:t>
        <a:bodyPr/>
        <a:lstStyle/>
        <a:p>
          <a:endParaRPr lang="en-US"/>
        </a:p>
      </dgm:t>
    </dgm:pt>
    <dgm:pt modelId="{D0737522-AF18-4450-B166-72250307BC52}" type="pres">
      <dgm:prSet presAssocID="{37B2E42B-F451-410D-AFF0-AAD494EB9CBD}" presName="spaceBetweenRectangles" presStyleCnt="0"/>
      <dgm:spPr/>
      <dgm:t>
        <a:bodyPr/>
        <a:lstStyle/>
        <a:p>
          <a:endParaRPr lang="en-US"/>
        </a:p>
      </dgm:t>
    </dgm:pt>
    <dgm:pt modelId="{68EF66F4-E4A3-4B3A-A789-631FB4D14434}" type="pres">
      <dgm:prSet presAssocID="{0F84FE6A-62BA-4ADA-9B10-E8E853F96244}" presName="parentLin" presStyleCnt="0"/>
      <dgm:spPr/>
      <dgm:t>
        <a:bodyPr/>
        <a:lstStyle/>
        <a:p>
          <a:endParaRPr lang="en-US"/>
        </a:p>
      </dgm:t>
    </dgm:pt>
    <dgm:pt modelId="{5A39D956-3A15-428F-B1F4-E35013121D38}" type="pres">
      <dgm:prSet presAssocID="{0F84FE6A-62BA-4ADA-9B10-E8E853F96244}" presName="parentLeftMargin" presStyleLbl="node1" presStyleIdx="1" presStyleCnt="3"/>
      <dgm:spPr/>
      <dgm:t>
        <a:bodyPr/>
        <a:lstStyle/>
        <a:p>
          <a:endParaRPr lang="en-US"/>
        </a:p>
      </dgm:t>
    </dgm:pt>
    <dgm:pt modelId="{5AD42495-AF43-4839-ACE8-73E039E0ED3A}" type="pres">
      <dgm:prSet presAssocID="{0F84FE6A-62BA-4ADA-9B10-E8E853F96244}" presName="parentText" presStyleLbl="node1" presStyleIdx="2" presStyleCnt="3">
        <dgm:presLayoutVars>
          <dgm:chMax val="0"/>
          <dgm:bulletEnabled val="1"/>
        </dgm:presLayoutVars>
      </dgm:prSet>
      <dgm:spPr/>
      <dgm:t>
        <a:bodyPr/>
        <a:lstStyle/>
        <a:p>
          <a:endParaRPr lang="en-US"/>
        </a:p>
      </dgm:t>
    </dgm:pt>
    <dgm:pt modelId="{9B7D6846-4069-4A69-93CD-451FB63191B2}" type="pres">
      <dgm:prSet presAssocID="{0F84FE6A-62BA-4ADA-9B10-E8E853F96244}" presName="negativeSpace" presStyleCnt="0"/>
      <dgm:spPr/>
      <dgm:t>
        <a:bodyPr/>
        <a:lstStyle/>
        <a:p>
          <a:endParaRPr lang="en-US"/>
        </a:p>
      </dgm:t>
    </dgm:pt>
    <dgm:pt modelId="{4EAFD27D-4EE0-47FE-B072-94BBB362A0BA}" type="pres">
      <dgm:prSet presAssocID="{0F84FE6A-62BA-4ADA-9B10-E8E853F96244}" presName="childText" presStyleLbl="conFgAcc1" presStyleIdx="2" presStyleCnt="3" custLinFactNeighborY="16058">
        <dgm:presLayoutVars>
          <dgm:bulletEnabled val="1"/>
        </dgm:presLayoutVars>
      </dgm:prSet>
      <dgm:spPr/>
      <dgm:t>
        <a:bodyPr/>
        <a:lstStyle/>
        <a:p>
          <a:endParaRPr lang="en-US"/>
        </a:p>
      </dgm:t>
    </dgm:pt>
  </dgm:ptLst>
  <dgm:cxnLst>
    <dgm:cxn modelId="{1AC9272A-C3E8-4BA8-A381-1BCC1462CE1A}" type="presOf" srcId="{0F84FE6A-62BA-4ADA-9B10-E8E853F96244}" destId="{5A39D956-3A15-428F-B1F4-E35013121D38}" srcOrd="0" destOrd="0" presId="urn:microsoft.com/office/officeart/2005/8/layout/list1"/>
    <dgm:cxn modelId="{90C29EB6-DEC1-4EDB-956A-C02C87825878}" type="presOf" srcId="{A46C09D6-BEBE-4F56-824F-DF20BDBC853B}" destId="{4B947608-B76A-4EBB-ABC6-10565AE2AE81}" srcOrd="1" destOrd="0" presId="urn:microsoft.com/office/officeart/2005/8/layout/list1"/>
    <dgm:cxn modelId="{D5A62FC5-B664-4347-B214-5BA2984E124A}" type="presOf" srcId="{F8F3BE07-1FCA-44B0-804C-78C450500245}" destId="{B1357BE8-DB3A-40DC-9C2A-7BAB85D0C014}" srcOrd="0" destOrd="0" presId="urn:microsoft.com/office/officeart/2005/8/layout/list1"/>
    <dgm:cxn modelId="{15569B12-B1A8-42B6-8CD3-84EDFEEAD441}" srcId="{2CAAD70D-FA70-4235-9EA0-B731927399DD}" destId="{F8F3BE07-1FCA-44B0-804C-78C450500245}" srcOrd="0" destOrd="0" parTransId="{597B070F-CE2B-4960-AC76-73A28A79D30C}" sibTransId="{5E8FDF54-C7A4-4568-8B4E-04D8A6EBCD77}"/>
    <dgm:cxn modelId="{E80E4E57-FF9B-4635-AD47-2A09C765B9B7}" type="presOf" srcId="{0F84FE6A-62BA-4ADA-9B10-E8E853F96244}" destId="{5AD42495-AF43-4839-ACE8-73E039E0ED3A}" srcOrd="1" destOrd="0" presId="urn:microsoft.com/office/officeart/2005/8/layout/list1"/>
    <dgm:cxn modelId="{BB89BEC5-A752-443E-9273-5F4479476450}" srcId="{2CAAD70D-FA70-4235-9EA0-B731927399DD}" destId="{A46C09D6-BEBE-4F56-824F-DF20BDBC853B}" srcOrd="1" destOrd="0" parTransId="{5F23AEEF-A11C-4030-916D-96D1A1744E48}" sibTransId="{37B2E42B-F451-410D-AFF0-AAD494EB9CBD}"/>
    <dgm:cxn modelId="{537F387F-D4ED-45ED-BB09-F309A2C25AE5}" type="presOf" srcId="{F8F3BE07-1FCA-44B0-804C-78C450500245}" destId="{108101DA-D308-4CB7-9D28-2EB6AE40AE6D}" srcOrd="1" destOrd="0" presId="urn:microsoft.com/office/officeart/2005/8/layout/list1"/>
    <dgm:cxn modelId="{BB44EA2F-34F1-4916-8B12-95A0109D381D}" type="presOf" srcId="{A46C09D6-BEBE-4F56-824F-DF20BDBC853B}" destId="{63E0D7B7-7ECB-4C0F-9198-1543C844ACC9}" srcOrd="0" destOrd="0" presId="urn:microsoft.com/office/officeart/2005/8/layout/list1"/>
    <dgm:cxn modelId="{7768DCF0-046E-480E-8EB3-6ECF67BC1DA7}" srcId="{2CAAD70D-FA70-4235-9EA0-B731927399DD}" destId="{0F84FE6A-62BA-4ADA-9B10-E8E853F96244}" srcOrd="2" destOrd="0" parTransId="{18283741-8E25-4402-89C4-B0285719C951}" sibTransId="{1B50D8D7-88EF-47CA-A65D-4B7776EE3C55}"/>
    <dgm:cxn modelId="{E4178EA3-D21A-4227-9A0B-8FFD82E4A9FA}" type="presOf" srcId="{2CAAD70D-FA70-4235-9EA0-B731927399DD}" destId="{A38FA96C-EE76-4348-924E-48A37307B5EF}" srcOrd="0" destOrd="0" presId="urn:microsoft.com/office/officeart/2005/8/layout/list1"/>
    <dgm:cxn modelId="{03DCA15D-6DBB-4D7B-AD53-D760646499B8}" type="presParOf" srcId="{A38FA96C-EE76-4348-924E-48A37307B5EF}" destId="{4B97B24B-03A2-4824-8690-32A3527D9D93}" srcOrd="0" destOrd="0" presId="urn:microsoft.com/office/officeart/2005/8/layout/list1"/>
    <dgm:cxn modelId="{10CC7281-415E-4F73-944D-487927AF1F99}" type="presParOf" srcId="{4B97B24B-03A2-4824-8690-32A3527D9D93}" destId="{B1357BE8-DB3A-40DC-9C2A-7BAB85D0C014}" srcOrd="0" destOrd="0" presId="urn:microsoft.com/office/officeart/2005/8/layout/list1"/>
    <dgm:cxn modelId="{45FC865D-8530-4066-8CFE-D7B60CAAD43F}" type="presParOf" srcId="{4B97B24B-03A2-4824-8690-32A3527D9D93}" destId="{108101DA-D308-4CB7-9D28-2EB6AE40AE6D}" srcOrd="1" destOrd="0" presId="urn:microsoft.com/office/officeart/2005/8/layout/list1"/>
    <dgm:cxn modelId="{A2208517-2A81-43D3-85C7-7057CA5CB232}" type="presParOf" srcId="{A38FA96C-EE76-4348-924E-48A37307B5EF}" destId="{95F2A38F-4545-4D7F-88F3-C34CFE563F6F}" srcOrd="1" destOrd="0" presId="urn:microsoft.com/office/officeart/2005/8/layout/list1"/>
    <dgm:cxn modelId="{B42097FC-98AC-437D-8B40-149A9E03D818}" type="presParOf" srcId="{A38FA96C-EE76-4348-924E-48A37307B5EF}" destId="{10B31752-3A9E-4897-814E-224F6460BE45}" srcOrd="2" destOrd="0" presId="urn:microsoft.com/office/officeart/2005/8/layout/list1"/>
    <dgm:cxn modelId="{2502BBC8-80B4-4013-931F-D06D4D232068}" type="presParOf" srcId="{A38FA96C-EE76-4348-924E-48A37307B5EF}" destId="{139EE444-70BF-4C1A-8AC5-2EF7C3154FF1}" srcOrd="3" destOrd="0" presId="urn:microsoft.com/office/officeart/2005/8/layout/list1"/>
    <dgm:cxn modelId="{2D01A96A-3E15-467C-BEB5-6022514B5048}" type="presParOf" srcId="{A38FA96C-EE76-4348-924E-48A37307B5EF}" destId="{B5A52C88-38E3-4EA9-9164-0F3C296AB1D8}" srcOrd="4" destOrd="0" presId="urn:microsoft.com/office/officeart/2005/8/layout/list1"/>
    <dgm:cxn modelId="{0054D9EE-00BB-4FC8-886E-98E12EB82B3E}" type="presParOf" srcId="{B5A52C88-38E3-4EA9-9164-0F3C296AB1D8}" destId="{63E0D7B7-7ECB-4C0F-9198-1543C844ACC9}" srcOrd="0" destOrd="0" presId="urn:microsoft.com/office/officeart/2005/8/layout/list1"/>
    <dgm:cxn modelId="{49F21BD9-98C5-4798-933C-14EC647C63D7}" type="presParOf" srcId="{B5A52C88-38E3-4EA9-9164-0F3C296AB1D8}" destId="{4B947608-B76A-4EBB-ABC6-10565AE2AE81}" srcOrd="1" destOrd="0" presId="urn:microsoft.com/office/officeart/2005/8/layout/list1"/>
    <dgm:cxn modelId="{4542ABAD-BE9B-478F-8AD8-A435C80909EF}" type="presParOf" srcId="{A38FA96C-EE76-4348-924E-48A37307B5EF}" destId="{BF1CC5E7-147A-4724-9A48-FAD6538170FB}" srcOrd="5" destOrd="0" presId="urn:microsoft.com/office/officeart/2005/8/layout/list1"/>
    <dgm:cxn modelId="{C4BF9BAA-0231-456B-AC09-0A9A90BA7764}" type="presParOf" srcId="{A38FA96C-EE76-4348-924E-48A37307B5EF}" destId="{C16DFF05-CC1E-427F-8CA5-50A8316A42A4}" srcOrd="6" destOrd="0" presId="urn:microsoft.com/office/officeart/2005/8/layout/list1"/>
    <dgm:cxn modelId="{BE27C9C0-4785-4ED6-B68A-851DE2051995}" type="presParOf" srcId="{A38FA96C-EE76-4348-924E-48A37307B5EF}" destId="{D0737522-AF18-4450-B166-72250307BC52}" srcOrd="7" destOrd="0" presId="urn:microsoft.com/office/officeart/2005/8/layout/list1"/>
    <dgm:cxn modelId="{77920179-3591-4CB0-91DC-D11FCC50C4F1}" type="presParOf" srcId="{A38FA96C-EE76-4348-924E-48A37307B5EF}" destId="{68EF66F4-E4A3-4B3A-A789-631FB4D14434}" srcOrd="8" destOrd="0" presId="urn:microsoft.com/office/officeart/2005/8/layout/list1"/>
    <dgm:cxn modelId="{D40ED325-D494-4DBA-B48E-AA7BA6FFDC11}" type="presParOf" srcId="{68EF66F4-E4A3-4B3A-A789-631FB4D14434}" destId="{5A39D956-3A15-428F-B1F4-E35013121D38}" srcOrd="0" destOrd="0" presId="urn:microsoft.com/office/officeart/2005/8/layout/list1"/>
    <dgm:cxn modelId="{7B26F09A-4C81-4BB1-850D-D5C80C0A6C30}" type="presParOf" srcId="{68EF66F4-E4A3-4B3A-A789-631FB4D14434}" destId="{5AD42495-AF43-4839-ACE8-73E039E0ED3A}" srcOrd="1" destOrd="0" presId="urn:microsoft.com/office/officeart/2005/8/layout/list1"/>
    <dgm:cxn modelId="{D59E20DD-63E8-482F-A350-A895668D417B}" type="presParOf" srcId="{A38FA96C-EE76-4348-924E-48A37307B5EF}" destId="{9B7D6846-4069-4A69-93CD-451FB63191B2}" srcOrd="9" destOrd="0" presId="urn:microsoft.com/office/officeart/2005/8/layout/list1"/>
    <dgm:cxn modelId="{A737A22F-580A-43E6-8682-C10CFB977570}" type="presParOf" srcId="{A38FA96C-EE76-4348-924E-48A37307B5EF}" destId="{4EAFD27D-4EE0-47FE-B072-94BBB362A0B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1A6694-A7EE-4E0C-9DBB-0339E885782F}"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F93781B6-DA86-462F-9A88-B20F2274870B}">
      <dgm:prSet phldrT="[Text]"/>
      <dgm:spPr/>
      <dgm:t>
        <a:bodyPr/>
        <a:lstStyle/>
        <a:p>
          <a:r>
            <a:rPr lang="en-US" dirty="0" smtClean="0"/>
            <a:t>Create and Manage Organizational Units</a:t>
          </a:r>
          <a:endParaRPr lang="en-US" dirty="0"/>
        </a:p>
      </dgm:t>
    </dgm:pt>
    <dgm:pt modelId="{DA4F9FEB-A883-41AD-889D-ACB5965B35F0}" type="parTrans" cxnId="{77370DB5-1D6F-48CA-A68A-6C0C8206AE53}">
      <dgm:prSet/>
      <dgm:spPr/>
      <dgm:t>
        <a:bodyPr/>
        <a:lstStyle/>
        <a:p>
          <a:endParaRPr lang="en-US"/>
        </a:p>
      </dgm:t>
    </dgm:pt>
    <dgm:pt modelId="{B9906F1A-3120-428D-BCA4-B1CA31E8FBC4}" type="sibTrans" cxnId="{77370DB5-1D6F-48CA-A68A-6C0C8206AE53}">
      <dgm:prSet/>
      <dgm:spPr/>
      <dgm:t>
        <a:bodyPr/>
        <a:lstStyle/>
        <a:p>
          <a:endParaRPr lang="en-US"/>
        </a:p>
      </dgm:t>
    </dgm:pt>
    <dgm:pt modelId="{66B65C9B-543E-4400-AC4E-3A64C57F6AF8}" type="pres">
      <dgm:prSet presAssocID="{A41A6694-A7EE-4E0C-9DBB-0339E885782F}" presName="Name0" presStyleCnt="0">
        <dgm:presLayoutVars>
          <dgm:chMax val="7"/>
          <dgm:chPref val="7"/>
          <dgm:dir/>
        </dgm:presLayoutVars>
      </dgm:prSet>
      <dgm:spPr/>
      <dgm:t>
        <a:bodyPr/>
        <a:lstStyle/>
        <a:p>
          <a:endParaRPr lang="en-US"/>
        </a:p>
      </dgm:t>
    </dgm:pt>
    <dgm:pt modelId="{337B414A-1FAC-4269-840D-25EE9E9F4CE5}" type="pres">
      <dgm:prSet presAssocID="{A41A6694-A7EE-4E0C-9DBB-0339E885782F}" presName="Name1" presStyleCnt="0"/>
      <dgm:spPr/>
      <dgm:t>
        <a:bodyPr/>
        <a:lstStyle/>
        <a:p>
          <a:endParaRPr lang="en-US"/>
        </a:p>
      </dgm:t>
    </dgm:pt>
    <dgm:pt modelId="{87F2B9D5-CCC0-4C16-9AE8-6B1992FE317D}" type="pres">
      <dgm:prSet presAssocID="{A41A6694-A7EE-4E0C-9DBB-0339E885782F}" presName="cycle" presStyleCnt="0"/>
      <dgm:spPr/>
      <dgm:t>
        <a:bodyPr/>
        <a:lstStyle/>
        <a:p>
          <a:endParaRPr lang="en-US"/>
        </a:p>
      </dgm:t>
    </dgm:pt>
    <dgm:pt modelId="{19F4DBFD-FFFB-41C5-98B6-46CF534EEA34}" type="pres">
      <dgm:prSet presAssocID="{A41A6694-A7EE-4E0C-9DBB-0339E885782F}" presName="srcNode" presStyleLbl="node1" presStyleIdx="0" presStyleCnt="1"/>
      <dgm:spPr/>
      <dgm:t>
        <a:bodyPr/>
        <a:lstStyle/>
        <a:p>
          <a:endParaRPr lang="en-US"/>
        </a:p>
      </dgm:t>
    </dgm:pt>
    <dgm:pt modelId="{92FC4449-AA9C-47CD-98EA-D7EDD3334A35}" type="pres">
      <dgm:prSet presAssocID="{A41A6694-A7EE-4E0C-9DBB-0339E885782F}" presName="conn" presStyleLbl="parChTrans1D2" presStyleIdx="0" presStyleCnt="1"/>
      <dgm:spPr/>
      <dgm:t>
        <a:bodyPr/>
        <a:lstStyle/>
        <a:p>
          <a:endParaRPr lang="en-US"/>
        </a:p>
      </dgm:t>
    </dgm:pt>
    <dgm:pt modelId="{B1A6F854-968E-43C6-A1F6-9D200554815B}" type="pres">
      <dgm:prSet presAssocID="{A41A6694-A7EE-4E0C-9DBB-0339E885782F}" presName="extraNode" presStyleLbl="node1" presStyleIdx="0" presStyleCnt="1"/>
      <dgm:spPr/>
      <dgm:t>
        <a:bodyPr/>
        <a:lstStyle/>
        <a:p>
          <a:endParaRPr lang="en-US"/>
        </a:p>
      </dgm:t>
    </dgm:pt>
    <dgm:pt modelId="{80E53D13-81ED-400E-9011-067E708588AD}" type="pres">
      <dgm:prSet presAssocID="{A41A6694-A7EE-4E0C-9DBB-0339E885782F}" presName="dstNode" presStyleLbl="node1" presStyleIdx="0" presStyleCnt="1"/>
      <dgm:spPr/>
      <dgm:t>
        <a:bodyPr/>
        <a:lstStyle/>
        <a:p>
          <a:endParaRPr lang="en-US"/>
        </a:p>
      </dgm:t>
    </dgm:pt>
    <dgm:pt modelId="{573A8411-59C9-416E-A44F-6420785317B8}" type="pres">
      <dgm:prSet presAssocID="{F93781B6-DA86-462F-9A88-B20F2274870B}" presName="text_1" presStyleLbl="node1" presStyleIdx="0" presStyleCnt="1">
        <dgm:presLayoutVars>
          <dgm:bulletEnabled val="1"/>
        </dgm:presLayoutVars>
      </dgm:prSet>
      <dgm:spPr/>
      <dgm:t>
        <a:bodyPr/>
        <a:lstStyle/>
        <a:p>
          <a:endParaRPr lang="en-US"/>
        </a:p>
      </dgm:t>
    </dgm:pt>
    <dgm:pt modelId="{C0F82A95-C31E-4E97-AE71-C26A9FA536BB}" type="pres">
      <dgm:prSet presAssocID="{F93781B6-DA86-462F-9A88-B20F2274870B}" presName="accent_1" presStyleCnt="0"/>
      <dgm:spPr/>
      <dgm:t>
        <a:bodyPr/>
        <a:lstStyle/>
        <a:p>
          <a:endParaRPr lang="en-US"/>
        </a:p>
      </dgm:t>
    </dgm:pt>
    <dgm:pt modelId="{A9CAB9C2-4FC0-456E-8F7B-2E0BB42129AF}" type="pres">
      <dgm:prSet presAssocID="{F93781B6-DA86-462F-9A88-B20F2274870B}" presName="accentRepeatNode" presStyleLbl="solidFgAcc1" presStyleIdx="0" presStyleCnt="1"/>
      <dgm:spPr/>
      <dgm:t>
        <a:bodyPr/>
        <a:lstStyle/>
        <a:p>
          <a:endParaRPr lang="en-US"/>
        </a:p>
      </dgm:t>
    </dgm:pt>
  </dgm:ptLst>
  <dgm:cxnLst>
    <dgm:cxn modelId="{A2ACD0CB-2215-4A8D-91A4-2B1764D81A68}" type="presOf" srcId="{F93781B6-DA86-462F-9A88-B20F2274870B}" destId="{573A8411-59C9-416E-A44F-6420785317B8}" srcOrd="0" destOrd="0" presId="urn:microsoft.com/office/officeart/2008/layout/VerticalCurvedList"/>
    <dgm:cxn modelId="{77370DB5-1D6F-48CA-A68A-6C0C8206AE53}" srcId="{A41A6694-A7EE-4E0C-9DBB-0339E885782F}" destId="{F93781B6-DA86-462F-9A88-B20F2274870B}" srcOrd="0" destOrd="0" parTransId="{DA4F9FEB-A883-41AD-889D-ACB5965B35F0}" sibTransId="{B9906F1A-3120-428D-BCA4-B1CA31E8FBC4}"/>
    <dgm:cxn modelId="{6B1F9848-09B9-480C-8C95-1BCEC48EC86B}" type="presOf" srcId="{B9906F1A-3120-428D-BCA4-B1CA31E8FBC4}" destId="{92FC4449-AA9C-47CD-98EA-D7EDD3334A35}" srcOrd="0" destOrd="0" presId="urn:microsoft.com/office/officeart/2008/layout/VerticalCurvedList"/>
    <dgm:cxn modelId="{42F16FA7-43C1-4610-BD52-55405D723BE8}" type="presOf" srcId="{A41A6694-A7EE-4E0C-9DBB-0339E885782F}" destId="{66B65C9B-543E-4400-AC4E-3A64C57F6AF8}" srcOrd="0" destOrd="0" presId="urn:microsoft.com/office/officeart/2008/layout/VerticalCurvedList"/>
    <dgm:cxn modelId="{4F198B86-C69C-4A39-BF52-AED9E31ABA14}" type="presParOf" srcId="{66B65C9B-543E-4400-AC4E-3A64C57F6AF8}" destId="{337B414A-1FAC-4269-840D-25EE9E9F4CE5}" srcOrd="0" destOrd="0" presId="urn:microsoft.com/office/officeart/2008/layout/VerticalCurvedList"/>
    <dgm:cxn modelId="{D0ED65D8-019D-43C1-BEE3-AA122C9399DF}" type="presParOf" srcId="{337B414A-1FAC-4269-840D-25EE9E9F4CE5}" destId="{87F2B9D5-CCC0-4C16-9AE8-6B1992FE317D}" srcOrd="0" destOrd="0" presId="urn:microsoft.com/office/officeart/2008/layout/VerticalCurvedList"/>
    <dgm:cxn modelId="{3D638079-8E7A-40E3-BB81-0E54D482A576}" type="presParOf" srcId="{87F2B9D5-CCC0-4C16-9AE8-6B1992FE317D}" destId="{19F4DBFD-FFFB-41C5-98B6-46CF534EEA34}" srcOrd="0" destOrd="0" presId="urn:microsoft.com/office/officeart/2008/layout/VerticalCurvedList"/>
    <dgm:cxn modelId="{E5754668-94A0-4CF5-93AE-51DD98B7AAF2}" type="presParOf" srcId="{87F2B9D5-CCC0-4C16-9AE8-6B1992FE317D}" destId="{92FC4449-AA9C-47CD-98EA-D7EDD3334A35}" srcOrd="1" destOrd="0" presId="urn:microsoft.com/office/officeart/2008/layout/VerticalCurvedList"/>
    <dgm:cxn modelId="{B18DB44D-F703-4104-A482-E46D47071A5A}" type="presParOf" srcId="{87F2B9D5-CCC0-4C16-9AE8-6B1992FE317D}" destId="{B1A6F854-968E-43C6-A1F6-9D200554815B}" srcOrd="2" destOrd="0" presId="urn:microsoft.com/office/officeart/2008/layout/VerticalCurvedList"/>
    <dgm:cxn modelId="{B03D3CDE-D7F1-45C3-98E8-A47D52B0CCBF}" type="presParOf" srcId="{87F2B9D5-CCC0-4C16-9AE8-6B1992FE317D}" destId="{80E53D13-81ED-400E-9011-067E708588AD}" srcOrd="3" destOrd="0" presId="urn:microsoft.com/office/officeart/2008/layout/VerticalCurvedList"/>
    <dgm:cxn modelId="{CB5F035E-4EE4-4304-AD37-A0E00371EAC1}" type="presParOf" srcId="{337B414A-1FAC-4269-840D-25EE9E9F4CE5}" destId="{573A8411-59C9-416E-A44F-6420785317B8}" srcOrd="1" destOrd="0" presId="urn:microsoft.com/office/officeart/2008/layout/VerticalCurvedList"/>
    <dgm:cxn modelId="{462CB16D-BFAE-4BEE-AB24-9D7F5AEF2DF7}" type="presParOf" srcId="{337B414A-1FAC-4269-840D-25EE9E9F4CE5}" destId="{C0F82A95-C31E-4E97-AE71-C26A9FA536BB}" srcOrd="2" destOrd="0" presId="urn:microsoft.com/office/officeart/2008/layout/VerticalCurvedList"/>
    <dgm:cxn modelId="{B08E8E10-8026-4451-A5C5-CCB2C6D27DAE}" type="presParOf" srcId="{C0F82A95-C31E-4E97-AE71-C26A9FA536BB}" destId="{A9CAB9C2-4FC0-456E-8F7B-2E0BB42129A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E965887-FCE4-4396-B3CC-D5F51D0D4FE9}"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BA2EFAB9-AF79-41C6-A819-9CE78DC7F01C}">
      <dgm:prSet phldrT="[Text]"/>
      <dgm:spPr/>
      <dgm:t>
        <a:bodyPr/>
        <a:lstStyle/>
        <a:p>
          <a:r>
            <a:rPr lang="en-US" dirty="0" smtClean="0"/>
            <a:t>Create and Manage </a:t>
          </a:r>
          <a:br>
            <a:rPr lang="en-US" dirty="0" smtClean="0"/>
          </a:br>
          <a:r>
            <a:rPr lang="en-US" dirty="0" smtClean="0"/>
            <a:t>Strategic Plan Goals</a:t>
          </a:r>
          <a:endParaRPr lang="en-US" dirty="0"/>
        </a:p>
      </dgm:t>
    </dgm:pt>
    <dgm:pt modelId="{7AB66B36-55F1-4848-A5C1-6BE5A564F853}" type="parTrans" cxnId="{120FFF7E-D4D3-48D8-B210-51F39DA4CC9F}">
      <dgm:prSet/>
      <dgm:spPr/>
      <dgm:t>
        <a:bodyPr/>
        <a:lstStyle/>
        <a:p>
          <a:endParaRPr lang="en-US"/>
        </a:p>
      </dgm:t>
    </dgm:pt>
    <dgm:pt modelId="{0FA4F200-7196-4344-A1BF-0EA9E744E3F5}" type="sibTrans" cxnId="{120FFF7E-D4D3-48D8-B210-51F39DA4CC9F}">
      <dgm:prSet/>
      <dgm:spPr/>
      <dgm:t>
        <a:bodyPr/>
        <a:lstStyle/>
        <a:p>
          <a:endParaRPr lang="en-US"/>
        </a:p>
      </dgm:t>
    </dgm:pt>
    <dgm:pt modelId="{B3A973DE-61FA-42BC-943A-6D993E92B939}" type="pres">
      <dgm:prSet presAssocID="{5E965887-FCE4-4396-B3CC-D5F51D0D4FE9}" presName="Name0" presStyleCnt="0">
        <dgm:presLayoutVars>
          <dgm:chMax val="7"/>
          <dgm:chPref val="7"/>
          <dgm:dir/>
        </dgm:presLayoutVars>
      </dgm:prSet>
      <dgm:spPr/>
      <dgm:t>
        <a:bodyPr/>
        <a:lstStyle/>
        <a:p>
          <a:endParaRPr lang="en-US"/>
        </a:p>
      </dgm:t>
    </dgm:pt>
    <dgm:pt modelId="{E5856593-CB76-489C-8429-3FCFDDDB6371}" type="pres">
      <dgm:prSet presAssocID="{5E965887-FCE4-4396-B3CC-D5F51D0D4FE9}" presName="Name1" presStyleCnt="0"/>
      <dgm:spPr/>
      <dgm:t>
        <a:bodyPr/>
        <a:lstStyle/>
        <a:p>
          <a:endParaRPr lang="en-US"/>
        </a:p>
      </dgm:t>
    </dgm:pt>
    <dgm:pt modelId="{B6F072C4-7CAC-4D81-86B8-F55D433ABB71}" type="pres">
      <dgm:prSet presAssocID="{5E965887-FCE4-4396-B3CC-D5F51D0D4FE9}" presName="cycle" presStyleCnt="0"/>
      <dgm:spPr/>
      <dgm:t>
        <a:bodyPr/>
        <a:lstStyle/>
        <a:p>
          <a:endParaRPr lang="en-US"/>
        </a:p>
      </dgm:t>
    </dgm:pt>
    <dgm:pt modelId="{F9372B7B-AC09-4B21-866D-5FF9A3F356F0}" type="pres">
      <dgm:prSet presAssocID="{5E965887-FCE4-4396-B3CC-D5F51D0D4FE9}" presName="srcNode" presStyleLbl="node1" presStyleIdx="0" presStyleCnt="1"/>
      <dgm:spPr/>
      <dgm:t>
        <a:bodyPr/>
        <a:lstStyle/>
        <a:p>
          <a:endParaRPr lang="en-US"/>
        </a:p>
      </dgm:t>
    </dgm:pt>
    <dgm:pt modelId="{3BAA8E1E-A8D2-4A47-9819-7D6BF5F0A33F}" type="pres">
      <dgm:prSet presAssocID="{5E965887-FCE4-4396-B3CC-D5F51D0D4FE9}" presName="conn" presStyleLbl="parChTrans1D2" presStyleIdx="0" presStyleCnt="1"/>
      <dgm:spPr/>
      <dgm:t>
        <a:bodyPr/>
        <a:lstStyle/>
        <a:p>
          <a:endParaRPr lang="en-US"/>
        </a:p>
      </dgm:t>
    </dgm:pt>
    <dgm:pt modelId="{4FCCAD5D-566F-4CCD-A282-494C844CDF9B}" type="pres">
      <dgm:prSet presAssocID="{5E965887-FCE4-4396-B3CC-D5F51D0D4FE9}" presName="extraNode" presStyleLbl="node1" presStyleIdx="0" presStyleCnt="1"/>
      <dgm:spPr/>
      <dgm:t>
        <a:bodyPr/>
        <a:lstStyle/>
        <a:p>
          <a:endParaRPr lang="en-US"/>
        </a:p>
      </dgm:t>
    </dgm:pt>
    <dgm:pt modelId="{FCFB6A43-5057-40FA-B921-2DC74D9B7CF4}" type="pres">
      <dgm:prSet presAssocID="{5E965887-FCE4-4396-B3CC-D5F51D0D4FE9}" presName="dstNode" presStyleLbl="node1" presStyleIdx="0" presStyleCnt="1"/>
      <dgm:spPr/>
      <dgm:t>
        <a:bodyPr/>
        <a:lstStyle/>
        <a:p>
          <a:endParaRPr lang="en-US"/>
        </a:p>
      </dgm:t>
    </dgm:pt>
    <dgm:pt modelId="{50591EDA-4250-4EFD-B4F1-83CA3AFFA983}" type="pres">
      <dgm:prSet presAssocID="{BA2EFAB9-AF79-41C6-A819-9CE78DC7F01C}" presName="text_1" presStyleLbl="node1" presStyleIdx="0" presStyleCnt="1">
        <dgm:presLayoutVars>
          <dgm:bulletEnabled val="1"/>
        </dgm:presLayoutVars>
      </dgm:prSet>
      <dgm:spPr/>
      <dgm:t>
        <a:bodyPr/>
        <a:lstStyle/>
        <a:p>
          <a:endParaRPr lang="en-US"/>
        </a:p>
      </dgm:t>
    </dgm:pt>
    <dgm:pt modelId="{6DF94F86-88CA-45DB-9C05-B7B311F3C4A2}" type="pres">
      <dgm:prSet presAssocID="{BA2EFAB9-AF79-41C6-A819-9CE78DC7F01C}" presName="accent_1" presStyleCnt="0"/>
      <dgm:spPr/>
      <dgm:t>
        <a:bodyPr/>
        <a:lstStyle/>
        <a:p>
          <a:endParaRPr lang="en-US"/>
        </a:p>
      </dgm:t>
    </dgm:pt>
    <dgm:pt modelId="{BAACF937-0487-4425-BE6C-9CD5737A2343}" type="pres">
      <dgm:prSet presAssocID="{BA2EFAB9-AF79-41C6-A819-9CE78DC7F01C}" presName="accentRepeatNode" presStyleLbl="solidFgAcc1" presStyleIdx="0" presStyleCnt="1"/>
      <dgm:spPr/>
      <dgm:t>
        <a:bodyPr/>
        <a:lstStyle/>
        <a:p>
          <a:endParaRPr lang="en-US"/>
        </a:p>
      </dgm:t>
    </dgm:pt>
  </dgm:ptLst>
  <dgm:cxnLst>
    <dgm:cxn modelId="{5D71433B-D1F3-4F61-BEED-47AE2A842A67}" type="presOf" srcId="{BA2EFAB9-AF79-41C6-A819-9CE78DC7F01C}" destId="{50591EDA-4250-4EFD-B4F1-83CA3AFFA983}" srcOrd="0" destOrd="0" presId="urn:microsoft.com/office/officeart/2008/layout/VerticalCurvedList"/>
    <dgm:cxn modelId="{36FDC980-BC1A-44A4-82FB-58E4DC974CB2}" type="presOf" srcId="{5E965887-FCE4-4396-B3CC-D5F51D0D4FE9}" destId="{B3A973DE-61FA-42BC-943A-6D993E92B939}" srcOrd="0" destOrd="0" presId="urn:microsoft.com/office/officeart/2008/layout/VerticalCurvedList"/>
    <dgm:cxn modelId="{206BA2A6-146D-47AF-888F-4528CC0B96DC}" type="presOf" srcId="{0FA4F200-7196-4344-A1BF-0EA9E744E3F5}" destId="{3BAA8E1E-A8D2-4A47-9819-7D6BF5F0A33F}" srcOrd="0" destOrd="0" presId="urn:microsoft.com/office/officeart/2008/layout/VerticalCurvedList"/>
    <dgm:cxn modelId="{120FFF7E-D4D3-48D8-B210-51F39DA4CC9F}" srcId="{5E965887-FCE4-4396-B3CC-D5F51D0D4FE9}" destId="{BA2EFAB9-AF79-41C6-A819-9CE78DC7F01C}" srcOrd="0" destOrd="0" parTransId="{7AB66B36-55F1-4848-A5C1-6BE5A564F853}" sibTransId="{0FA4F200-7196-4344-A1BF-0EA9E744E3F5}"/>
    <dgm:cxn modelId="{8B24F781-6EC0-4881-8954-E3B03F1893F6}" type="presParOf" srcId="{B3A973DE-61FA-42BC-943A-6D993E92B939}" destId="{E5856593-CB76-489C-8429-3FCFDDDB6371}" srcOrd="0" destOrd="0" presId="urn:microsoft.com/office/officeart/2008/layout/VerticalCurvedList"/>
    <dgm:cxn modelId="{E41ECE25-1BE7-4953-A2D5-3CEE0347B294}" type="presParOf" srcId="{E5856593-CB76-489C-8429-3FCFDDDB6371}" destId="{B6F072C4-7CAC-4D81-86B8-F55D433ABB71}" srcOrd="0" destOrd="0" presId="urn:microsoft.com/office/officeart/2008/layout/VerticalCurvedList"/>
    <dgm:cxn modelId="{02414675-04FC-4B53-83A1-1D5BADE300A2}" type="presParOf" srcId="{B6F072C4-7CAC-4D81-86B8-F55D433ABB71}" destId="{F9372B7B-AC09-4B21-866D-5FF9A3F356F0}" srcOrd="0" destOrd="0" presId="urn:microsoft.com/office/officeart/2008/layout/VerticalCurvedList"/>
    <dgm:cxn modelId="{1ED5063E-64ED-4A19-941B-544488CBBB7E}" type="presParOf" srcId="{B6F072C4-7CAC-4D81-86B8-F55D433ABB71}" destId="{3BAA8E1E-A8D2-4A47-9819-7D6BF5F0A33F}" srcOrd="1" destOrd="0" presId="urn:microsoft.com/office/officeart/2008/layout/VerticalCurvedList"/>
    <dgm:cxn modelId="{D1CFCFD2-0B2D-4805-B4CE-91C2BE7EDF45}" type="presParOf" srcId="{B6F072C4-7CAC-4D81-86B8-F55D433ABB71}" destId="{4FCCAD5D-566F-4CCD-A282-494C844CDF9B}" srcOrd="2" destOrd="0" presId="urn:microsoft.com/office/officeart/2008/layout/VerticalCurvedList"/>
    <dgm:cxn modelId="{0F1C5648-DFB8-4C29-8B43-F12064B2A802}" type="presParOf" srcId="{B6F072C4-7CAC-4D81-86B8-F55D433ABB71}" destId="{FCFB6A43-5057-40FA-B921-2DC74D9B7CF4}" srcOrd="3" destOrd="0" presId="urn:microsoft.com/office/officeart/2008/layout/VerticalCurvedList"/>
    <dgm:cxn modelId="{40917C00-B0CC-49AC-BE00-BAEFCA729330}" type="presParOf" srcId="{E5856593-CB76-489C-8429-3FCFDDDB6371}" destId="{50591EDA-4250-4EFD-B4F1-83CA3AFFA983}" srcOrd="1" destOrd="0" presId="urn:microsoft.com/office/officeart/2008/layout/VerticalCurvedList"/>
    <dgm:cxn modelId="{2D15AA93-E5CE-4573-BE30-75C8A1BF962F}" type="presParOf" srcId="{E5856593-CB76-489C-8429-3FCFDDDB6371}" destId="{6DF94F86-88CA-45DB-9C05-B7B311F3C4A2}" srcOrd="2" destOrd="0" presId="urn:microsoft.com/office/officeart/2008/layout/VerticalCurvedList"/>
    <dgm:cxn modelId="{056576CD-7AA1-4153-BA3E-89BF293F44BB}" type="presParOf" srcId="{6DF94F86-88CA-45DB-9C05-B7B311F3C4A2}" destId="{BAACF937-0487-4425-BE6C-9CD5737A234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372D7FD-4DF6-4E57-A110-E1627851240D}"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8A7E396C-E3E4-4971-8087-ADC4F9340EE0}">
      <dgm:prSet phldrT="[Text]"/>
      <dgm:spPr/>
      <dgm:t>
        <a:bodyPr/>
        <a:lstStyle/>
        <a:p>
          <a:r>
            <a:rPr lang="en-US" dirty="0" smtClean="0"/>
            <a:t>Manage Elements from the </a:t>
          </a:r>
          <a:br>
            <a:rPr lang="en-US" dirty="0" smtClean="0"/>
          </a:br>
          <a:r>
            <a:rPr lang="en-US" dirty="0" smtClean="0"/>
            <a:t>Performance Element Library</a:t>
          </a:r>
          <a:endParaRPr lang="en-US" dirty="0"/>
        </a:p>
      </dgm:t>
    </dgm:pt>
    <dgm:pt modelId="{35692090-DAC4-455F-B018-5179A6B693A5}" type="parTrans" cxnId="{F69782DF-7755-4839-BDD8-66AC9D6E02D9}">
      <dgm:prSet/>
      <dgm:spPr/>
      <dgm:t>
        <a:bodyPr/>
        <a:lstStyle/>
        <a:p>
          <a:endParaRPr lang="en-US"/>
        </a:p>
      </dgm:t>
    </dgm:pt>
    <dgm:pt modelId="{6FDC8917-2830-4FAE-A375-B4A60097EE6F}" type="sibTrans" cxnId="{F69782DF-7755-4839-BDD8-66AC9D6E02D9}">
      <dgm:prSet/>
      <dgm:spPr/>
      <dgm:t>
        <a:bodyPr/>
        <a:lstStyle/>
        <a:p>
          <a:endParaRPr lang="en-US"/>
        </a:p>
      </dgm:t>
    </dgm:pt>
    <dgm:pt modelId="{9925B5D0-5073-4728-A487-2C3FE5CB163B}" type="pres">
      <dgm:prSet presAssocID="{B372D7FD-4DF6-4E57-A110-E1627851240D}" presName="Name0" presStyleCnt="0">
        <dgm:presLayoutVars>
          <dgm:chMax val="7"/>
          <dgm:chPref val="7"/>
          <dgm:dir/>
        </dgm:presLayoutVars>
      </dgm:prSet>
      <dgm:spPr/>
      <dgm:t>
        <a:bodyPr/>
        <a:lstStyle/>
        <a:p>
          <a:endParaRPr lang="en-US"/>
        </a:p>
      </dgm:t>
    </dgm:pt>
    <dgm:pt modelId="{40C119A7-37A5-4D15-8C0A-18DF32B1ABA8}" type="pres">
      <dgm:prSet presAssocID="{B372D7FD-4DF6-4E57-A110-E1627851240D}" presName="Name1" presStyleCnt="0"/>
      <dgm:spPr/>
      <dgm:t>
        <a:bodyPr/>
        <a:lstStyle/>
        <a:p>
          <a:endParaRPr lang="en-US"/>
        </a:p>
      </dgm:t>
    </dgm:pt>
    <dgm:pt modelId="{631E8ADA-33AA-4A74-B157-70ABCEF870A8}" type="pres">
      <dgm:prSet presAssocID="{B372D7FD-4DF6-4E57-A110-E1627851240D}" presName="cycle" presStyleCnt="0"/>
      <dgm:spPr/>
      <dgm:t>
        <a:bodyPr/>
        <a:lstStyle/>
        <a:p>
          <a:endParaRPr lang="en-US"/>
        </a:p>
      </dgm:t>
    </dgm:pt>
    <dgm:pt modelId="{0227B20E-5F66-48A0-9BAC-B9E2A20038CD}" type="pres">
      <dgm:prSet presAssocID="{B372D7FD-4DF6-4E57-A110-E1627851240D}" presName="srcNode" presStyleLbl="node1" presStyleIdx="0" presStyleCnt="1"/>
      <dgm:spPr/>
      <dgm:t>
        <a:bodyPr/>
        <a:lstStyle/>
        <a:p>
          <a:endParaRPr lang="en-US"/>
        </a:p>
      </dgm:t>
    </dgm:pt>
    <dgm:pt modelId="{78BF301A-3526-4D56-9988-4BDBF77654A5}" type="pres">
      <dgm:prSet presAssocID="{B372D7FD-4DF6-4E57-A110-E1627851240D}" presName="conn" presStyleLbl="parChTrans1D2" presStyleIdx="0" presStyleCnt="1"/>
      <dgm:spPr/>
      <dgm:t>
        <a:bodyPr/>
        <a:lstStyle/>
        <a:p>
          <a:endParaRPr lang="en-US"/>
        </a:p>
      </dgm:t>
    </dgm:pt>
    <dgm:pt modelId="{AF0DD5B8-E354-4510-A946-C73848EC5612}" type="pres">
      <dgm:prSet presAssocID="{B372D7FD-4DF6-4E57-A110-E1627851240D}" presName="extraNode" presStyleLbl="node1" presStyleIdx="0" presStyleCnt="1"/>
      <dgm:spPr/>
      <dgm:t>
        <a:bodyPr/>
        <a:lstStyle/>
        <a:p>
          <a:endParaRPr lang="en-US"/>
        </a:p>
      </dgm:t>
    </dgm:pt>
    <dgm:pt modelId="{B4B06423-3496-4819-84F4-AC4A0065C14C}" type="pres">
      <dgm:prSet presAssocID="{B372D7FD-4DF6-4E57-A110-E1627851240D}" presName="dstNode" presStyleLbl="node1" presStyleIdx="0" presStyleCnt="1"/>
      <dgm:spPr/>
      <dgm:t>
        <a:bodyPr/>
        <a:lstStyle/>
        <a:p>
          <a:endParaRPr lang="en-US"/>
        </a:p>
      </dgm:t>
    </dgm:pt>
    <dgm:pt modelId="{DC19CABC-EBD0-4B3C-B015-F58EBEAC899C}" type="pres">
      <dgm:prSet presAssocID="{8A7E396C-E3E4-4971-8087-ADC4F9340EE0}" presName="text_1" presStyleLbl="node1" presStyleIdx="0" presStyleCnt="1">
        <dgm:presLayoutVars>
          <dgm:bulletEnabled val="1"/>
        </dgm:presLayoutVars>
      </dgm:prSet>
      <dgm:spPr/>
      <dgm:t>
        <a:bodyPr/>
        <a:lstStyle/>
        <a:p>
          <a:endParaRPr lang="en-US"/>
        </a:p>
      </dgm:t>
    </dgm:pt>
    <dgm:pt modelId="{5BE863C7-18EA-4026-9F51-AD53E7885E28}" type="pres">
      <dgm:prSet presAssocID="{8A7E396C-E3E4-4971-8087-ADC4F9340EE0}" presName="accent_1" presStyleCnt="0"/>
      <dgm:spPr/>
      <dgm:t>
        <a:bodyPr/>
        <a:lstStyle/>
        <a:p>
          <a:endParaRPr lang="en-US"/>
        </a:p>
      </dgm:t>
    </dgm:pt>
    <dgm:pt modelId="{DE738E93-C52D-4799-BB54-CFC632F9DB3C}" type="pres">
      <dgm:prSet presAssocID="{8A7E396C-E3E4-4971-8087-ADC4F9340EE0}" presName="accentRepeatNode" presStyleLbl="solidFgAcc1" presStyleIdx="0" presStyleCnt="1"/>
      <dgm:spPr/>
      <dgm:t>
        <a:bodyPr/>
        <a:lstStyle/>
        <a:p>
          <a:endParaRPr lang="en-US"/>
        </a:p>
      </dgm:t>
    </dgm:pt>
  </dgm:ptLst>
  <dgm:cxnLst>
    <dgm:cxn modelId="{F69782DF-7755-4839-BDD8-66AC9D6E02D9}" srcId="{B372D7FD-4DF6-4E57-A110-E1627851240D}" destId="{8A7E396C-E3E4-4971-8087-ADC4F9340EE0}" srcOrd="0" destOrd="0" parTransId="{35692090-DAC4-455F-B018-5179A6B693A5}" sibTransId="{6FDC8917-2830-4FAE-A375-B4A60097EE6F}"/>
    <dgm:cxn modelId="{E84AC28F-B2FD-45DF-9B19-B19CB389C305}" type="presOf" srcId="{B372D7FD-4DF6-4E57-A110-E1627851240D}" destId="{9925B5D0-5073-4728-A487-2C3FE5CB163B}" srcOrd="0" destOrd="0" presId="urn:microsoft.com/office/officeart/2008/layout/VerticalCurvedList"/>
    <dgm:cxn modelId="{76E39472-E065-462A-B643-2EC09129DAE7}" type="presOf" srcId="{6FDC8917-2830-4FAE-A375-B4A60097EE6F}" destId="{78BF301A-3526-4D56-9988-4BDBF77654A5}" srcOrd="0" destOrd="0" presId="urn:microsoft.com/office/officeart/2008/layout/VerticalCurvedList"/>
    <dgm:cxn modelId="{1FF29278-BF1D-4ADC-9F9C-90AAF5BE5C03}" type="presOf" srcId="{8A7E396C-E3E4-4971-8087-ADC4F9340EE0}" destId="{DC19CABC-EBD0-4B3C-B015-F58EBEAC899C}" srcOrd="0" destOrd="0" presId="urn:microsoft.com/office/officeart/2008/layout/VerticalCurvedList"/>
    <dgm:cxn modelId="{E96FF8AB-5462-4753-8EED-2113C2B08BEA}" type="presParOf" srcId="{9925B5D0-5073-4728-A487-2C3FE5CB163B}" destId="{40C119A7-37A5-4D15-8C0A-18DF32B1ABA8}" srcOrd="0" destOrd="0" presId="urn:microsoft.com/office/officeart/2008/layout/VerticalCurvedList"/>
    <dgm:cxn modelId="{1B11A822-50A2-4D38-804F-A9BE0E10141B}" type="presParOf" srcId="{40C119A7-37A5-4D15-8C0A-18DF32B1ABA8}" destId="{631E8ADA-33AA-4A74-B157-70ABCEF870A8}" srcOrd="0" destOrd="0" presId="urn:microsoft.com/office/officeart/2008/layout/VerticalCurvedList"/>
    <dgm:cxn modelId="{0ECD01CC-025E-4431-B0A3-64315B941309}" type="presParOf" srcId="{631E8ADA-33AA-4A74-B157-70ABCEF870A8}" destId="{0227B20E-5F66-48A0-9BAC-B9E2A20038CD}" srcOrd="0" destOrd="0" presId="urn:microsoft.com/office/officeart/2008/layout/VerticalCurvedList"/>
    <dgm:cxn modelId="{C582882D-8FB3-40B8-B9B3-34EF16865D11}" type="presParOf" srcId="{631E8ADA-33AA-4A74-B157-70ABCEF870A8}" destId="{78BF301A-3526-4D56-9988-4BDBF77654A5}" srcOrd="1" destOrd="0" presId="urn:microsoft.com/office/officeart/2008/layout/VerticalCurvedList"/>
    <dgm:cxn modelId="{0C85A5F2-82A0-49E9-A2F3-148DC2164A3C}" type="presParOf" srcId="{631E8ADA-33AA-4A74-B157-70ABCEF870A8}" destId="{AF0DD5B8-E354-4510-A946-C73848EC5612}" srcOrd="2" destOrd="0" presId="urn:microsoft.com/office/officeart/2008/layout/VerticalCurvedList"/>
    <dgm:cxn modelId="{DA2BAB4D-8336-47CB-B115-7088616445CB}" type="presParOf" srcId="{631E8ADA-33AA-4A74-B157-70ABCEF870A8}" destId="{B4B06423-3496-4819-84F4-AC4A0065C14C}" srcOrd="3" destOrd="0" presId="urn:microsoft.com/office/officeart/2008/layout/VerticalCurvedList"/>
    <dgm:cxn modelId="{710D4B67-F25A-46D7-9B72-A67F88169A05}" type="presParOf" srcId="{40C119A7-37A5-4D15-8C0A-18DF32B1ABA8}" destId="{DC19CABC-EBD0-4B3C-B015-F58EBEAC899C}" srcOrd="1" destOrd="0" presId="urn:microsoft.com/office/officeart/2008/layout/VerticalCurvedList"/>
    <dgm:cxn modelId="{B8884FB1-385D-4E8F-9ED8-DF6AB7582E62}" type="presParOf" srcId="{40C119A7-37A5-4D15-8C0A-18DF32B1ABA8}" destId="{5BE863C7-18EA-4026-9F51-AD53E7885E28}" srcOrd="2" destOrd="0" presId="urn:microsoft.com/office/officeart/2008/layout/VerticalCurvedList"/>
    <dgm:cxn modelId="{7DD116A3-9B35-4CF7-9B3E-2DAA49AC3028}" type="presParOf" srcId="{5BE863C7-18EA-4026-9F51-AD53E7885E28}" destId="{DE738E93-C52D-4799-BB54-CFC632F9DB3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60FF955-21A4-462D-B532-7CEAC24ADDDB}"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501223B1-96B2-49FB-815A-1FD279C70680}">
      <dgm:prSet phldrT="[Text]"/>
      <dgm:spPr/>
      <dgm:t>
        <a:bodyPr/>
        <a:lstStyle/>
        <a:p>
          <a:r>
            <a:rPr lang="en-US" dirty="0" smtClean="0"/>
            <a:t>Assign PRB Groups to Executives</a:t>
          </a:r>
          <a:endParaRPr lang="en-US" dirty="0"/>
        </a:p>
      </dgm:t>
    </dgm:pt>
    <dgm:pt modelId="{C8E3DA31-D45B-42A4-B365-11B82F9B59CD}" type="parTrans" cxnId="{9CBBC8C0-85D9-43F7-9863-1F8AA749C705}">
      <dgm:prSet/>
      <dgm:spPr/>
      <dgm:t>
        <a:bodyPr/>
        <a:lstStyle/>
        <a:p>
          <a:endParaRPr lang="en-US"/>
        </a:p>
      </dgm:t>
    </dgm:pt>
    <dgm:pt modelId="{7E93E164-0339-4A3F-A789-3A34D47F6443}" type="sibTrans" cxnId="{9CBBC8C0-85D9-43F7-9863-1F8AA749C705}">
      <dgm:prSet/>
      <dgm:spPr/>
      <dgm:t>
        <a:bodyPr/>
        <a:lstStyle/>
        <a:p>
          <a:endParaRPr lang="en-US"/>
        </a:p>
      </dgm:t>
    </dgm:pt>
    <dgm:pt modelId="{B2A3CAE6-F1C9-4906-A1A9-3CC4D835BE1D}" type="pres">
      <dgm:prSet presAssocID="{D60FF955-21A4-462D-B532-7CEAC24ADDDB}" presName="Name0" presStyleCnt="0">
        <dgm:presLayoutVars>
          <dgm:chMax val="7"/>
          <dgm:chPref val="7"/>
          <dgm:dir/>
        </dgm:presLayoutVars>
      </dgm:prSet>
      <dgm:spPr/>
      <dgm:t>
        <a:bodyPr/>
        <a:lstStyle/>
        <a:p>
          <a:endParaRPr lang="en-US"/>
        </a:p>
      </dgm:t>
    </dgm:pt>
    <dgm:pt modelId="{F5379DDD-3849-4FA1-AAC2-9386F299CC67}" type="pres">
      <dgm:prSet presAssocID="{D60FF955-21A4-462D-B532-7CEAC24ADDDB}" presName="Name1" presStyleCnt="0"/>
      <dgm:spPr/>
      <dgm:t>
        <a:bodyPr/>
        <a:lstStyle/>
        <a:p>
          <a:endParaRPr lang="en-US"/>
        </a:p>
      </dgm:t>
    </dgm:pt>
    <dgm:pt modelId="{CBE7EE80-FD91-4686-84E5-A0EDF7644976}" type="pres">
      <dgm:prSet presAssocID="{D60FF955-21A4-462D-B532-7CEAC24ADDDB}" presName="cycle" presStyleCnt="0"/>
      <dgm:spPr/>
      <dgm:t>
        <a:bodyPr/>
        <a:lstStyle/>
        <a:p>
          <a:endParaRPr lang="en-US"/>
        </a:p>
      </dgm:t>
    </dgm:pt>
    <dgm:pt modelId="{D28F5255-1811-47A9-9143-30D5EECA052E}" type="pres">
      <dgm:prSet presAssocID="{D60FF955-21A4-462D-B532-7CEAC24ADDDB}" presName="srcNode" presStyleLbl="node1" presStyleIdx="0" presStyleCnt="1"/>
      <dgm:spPr/>
      <dgm:t>
        <a:bodyPr/>
        <a:lstStyle/>
        <a:p>
          <a:endParaRPr lang="en-US"/>
        </a:p>
      </dgm:t>
    </dgm:pt>
    <dgm:pt modelId="{43B87AA5-3167-4D0F-A00D-A87FE86C1677}" type="pres">
      <dgm:prSet presAssocID="{D60FF955-21A4-462D-B532-7CEAC24ADDDB}" presName="conn" presStyleLbl="parChTrans1D2" presStyleIdx="0" presStyleCnt="1"/>
      <dgm:spPr/>
      <dgm:t>
        <a:bodyPr/>
        <a:lstStyle/>
        <a:p>
          <a:endParaRPr lang="en-US"/>
        </a:p>
      </dgm:t>
    </dgm:pt>
    <dgm:pt modelId="{0E0F01E7-4C47-41DA-9C79-46B8DF6A6704}" type="pres">
      <dgm:prSet presAssocID="{D60FF955-21A4-462D-B532-7CEAC24ADDDB}" presName="extraNode" presStyleLbl="node1" presStyleIdx="0" presStyleCnt="1"/>
      <dgm:spPr/>
      <dgm:t>
        <a:bodyPr/>
        <a:lstStyle/>
        <a:p>
          <a:endParaRPr lang="en-US"/>
        </a:p>
      </dgm:t>
    </dgm:pt>
    <dgm:pt modelId="{5A9445BD-3AD6-478C-BF9E-8547A166873B}" type="pres">
      <dgm:prSet presAssocID="{D60FF955-21A4-462D-B532-7CEAC24ADDDB}" presName="dstNode" presStyleLbl="node1" presStyleIdx="0" presStyleCnt="1"/>
      <dgm:spPr/>
      <dgm:t>
        <a:bodyPr/>
        <a:lstStyle/>
        <a:p>
          <a:endParaRPr lang="en-US"/>
        </a:p>
      </dgm:t>
    </dgm:pt>
    <dgm:pt modelId="{8B0FE239-A984-4684-904A-36724A185D4F}" type="pres">
      <dgm:prSet presAssocID="{501223B1-96B2-49FB-815A-1FD279C70680}" presName="text_1" presStyleLbl="node1" presStyleIdx="0" presStyleCnt="1">
        <dgm:presLayoutVars>
          <dgm:bulletEnabled val="1"/>
        </dgm:presLayoutVars>
      </dgm:prSet>
      <dgm:spPr/>
      <dgm:t>
        <a:bodyPr/>
        <a:lstStyle/>
        <a:p>
          <a:endParaRPr lang="en-US"/>
        </a:p>
      </dgm:t>
    </dgm:pt>
    <dgm:pt modelId="{ACFE9AB8-8422-4E7F-91F3-1E2CCC9DA54D}" type="pres">
      <dgm:prSet presAssocID="{501223B1-96B2-49FB-815A-1FD279C70680}" presName="accent_1" presStyleCnt="0"/>
      <dgm:spPr/>
      <dgm:t>
        <a:bodyPr/>
        <a:lstStyle/>
        <a:p>
          <a:endParaRPr lang="en-US"/>
        </a:p>
      </dgm:t>
    </dgm:pt>
    <dgm:pt modelId="{280F75C5-8A0E-44F1-B2D8-EB4288A91A70}" type="pres">
      <dgm:prSet presAssocID="{501223B1-96B2-49FB-815A-1FD279C70680}" presName="accentRepeatNode" presStyleLbl="solidFgAcc1" presStyleIdx="0" presStyleCnt="1"/>
      <dgm:spPr/>
      <dgm:t>
        <a:bodyPr/>
        <a:lstStyle/>
        <a:p>
          <a:endParaRPr lang="en-US"/>
        </a:p>
      </dgm:t>
    </dgm:pt>
  </dgm:ptLst>
  <dgm:cxnLst>
    <dgm:cxn modelId="{F68D3F51-30AF-4445-890C-40E28775C2E8}" type="presOf" srcId="{D60FF955-21A4-462D-B532-7CEAC24ADDDB}" destId="{B2A3CAE6-F1C9-4906-A1A9-3CC4D835BE1D}" srcOrd="0" destOrd="0" presId="urn:microsoft.com/office/officeart/2008/layout/VerticalCurvedList"/>
    <dgm:cxn modelId="{BADDF9A0-9C70-4D00-B1D3-2050F26AA1CC}" type="presOf" srcId="{501223B1-96B2-49FB-815A-1FD279C70680}" destId="{8B0FE239-A984-4684-904A-36724A185D4F}" srcOrd="0" destOrd="0" presId="urn:microsoft.com/office/officeart/2008/layout/VerticalCurvedList"/>
    <dgm:cxn modelId="{81BE66D2-BED8-4520-BEB4-C7D26E45BBBC}" type="presOf" srcId="{7E93E164-0339-4A3F-A789-3A34D47F6443}" destId="{43B87AA5-3167-4D0F-A00D-A87FE86C1677}" srcOrd="0" destOrd="0" presId="urn:microsoft.com/office/officeart/2008/layout/VerticalCurvedList"/>
    <dgm:cxn modelId="{9CBBC8C0-85D9-43F7-9863-1F8AA749C705}" srcId="{D60FF955-21A4-462D-B532-7CEAC24ADDDB}" destId="{501223B1-96B2-49FB-815A-1FD279C70680}" srcOrd="0" destOrd="0" parTransId="{C8E3DA31-D45B-42A4-B365-11B82F9B59CD}" sibTransId="{7E93E164-0339-4A3F-A789-3A34D47F6443}"/>
    <dgm:cxn modelId="{9849A1F2-09C8-4487-986C-1D4D9E2F8C1C}" type="presParOf" srcId="{B2A3CAE6-F1C9-4906-A1A9-3CC4D835BE1D}" destId="{F5379DDD-3849-4FA1-AAC2-9386F299CC67}" srcOrd="0" destOrd="0" presId="urn:microsoft.com/office/officeart/2008/layout/VerticalCurvedList"/>
    <dgm:cxn modelId="{9E0CA835-45D3-4DDD-8622-EB543280D161}" type="presParOf" srcId="{F5379DDD-3849-4FA1-AAC2-9386F299CC67}" destId="{CBE7EE80-FD91-4686-84E5-A0EDF7644976}" srcOrd="0" destOrd="0" presId="urn:microsoft.com/office/officeart/2008/layout/VerticalCurvedList"/>
    <dgm:cxn modelId="{C9A278CC-0AE5-43CF-8333-2A3542274429}" type="presParOf" srcId="{CBE7EE80-FD91-4686-84E5-A0EDF7644976}" destId="{D28F5255-1811-47A9-9143-30D5EECA052E}" srcOrd="0" destOrd="0" presId="urn:microsoft.com/office/officeart/2008/layout/VerticalCurvedList"/>
    <dgm:cxn modelId="{D86504D6-F5B1-47EA-A8AF-9FCAAA36779E}" type="presParOf" srcId="{CBE7EE80-FD91-4686-84E5-A0EDF7644976}" destId="{43B87AA5-3167-4D0F-A00D-A87FE86C1677}" srcOrd="1" destOrd="0" presId="urn:microsoft.com/office/officeart/2008/layout/VerticalCurvedList"/>
    <dgm:cxn modelId="{FC1A16BD-E5A4-40C3-A8EB-CB2E0A681CB7}" type="presParOf" srcId="{CBE7EE80-FD91-4686-84E5-A0EDF7644976}" destId="{0E0F01E7-4C47-41DA-9C79-46B8DF6A6704}" srcOrd="2" destOrd="0" presId="urn:microsoft.com/office/officeart/2008/layout/VerticalCurvedList"/>
    <dgm:cxn modelId="{7C92D972-58C9-4BAC-AB2D-463343A07DB9}" type="presParOf" srcId="{CBE7EE80-FD91-4686-84E5-A0EDF7644976}" destId="{5A9445BD-3AD6-478C-BF9E-8547A166873B}" srcOrd="3" destOrd="0" presId="urn:microsoft.com/office/officeart/2008/layout/VerticalCurvedList"/>
    <dgm:cxn modelId="{6C94467C-AE78-48ED-A938-ED5545EA4117}" type="presParOf" srcId="{F5379DDD-3849-4FA1-AAC2-9386F299CC67}" destId="{8B0FE239-A984-4684-904A-36724A185D4F}" srcOrd="1" destOrd="0" presId="urn:microsoft.com/office/officeart/2008/layout/VerticalCurvedList"/>
    <dgm:cxn modelId="{8FA26171-7EA5-4D65-B03D-FB19343B2AD5}" type="presParOf" srcId="{F5379DDD-3849-4FA1-AAC2-9386F299CC67}" destId="{ACFE9AB8-8422-4E7F-91F3-1E2CCC9DA54D}" srcOrd="2" destOrd="0" presId="urn:microsoft.com/office/officeart/2008/layout/VerticalCurvedList"/>
    <dgm:cxn modelId="{F5F0338E-C92A-4D55-ACC2-34209B133EED}" type="presParOf" srcId="{ACFE9AB8-8422-4E7F-91F3-1E2CCC9DA54D}" destId="{280F75C5-8A0E-44F1-B2D8-EB4288A91A7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513D716-0F0E-4963-9C80-CF385AE138FB}"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00398C5C-AFC6-4167-BA97-F80B8343A53E}">
      <dgm:prSet phldrT="[Text]"/>
      <dgm:spPr/>
      <dgm:t>
        <a:bodyPr/>
        <a:lstStyle/>
        <a:p>
          <a:r>
            <a:rPr lang="en-US" dirty="0" smtClean="0"/>
            <a:t>Manage SES Performance Elements</a:t>
          </a:r>
          <a:endParaRPr lang="en-US" dirty="0"/>
        </a:p>
      </dgm:t>
    </dgm:pt>
    <dgm:pt modelId="{707E8E3E-CA1F-4D5F-82FD-CC4366EC0949}" type="parTrans" cxnId="{CF954BA9-0F19-437B-B0A9-AD253D0C0A80}">
      <dgm:prSet/>
      <dgm:spPr/>
      <dgm:t>
        <a:bodyPr/>
        <a:lstStyle/>
        <a:p>
          <a:endParaRPr lang="en-US"/>
        </a:p>
      </dgm:t>
    </dgm:pt>
    <dgm:pt modelId="{86528104-02A5-4ACA-948B-FEFC30CEEF85}" type="sibTrans" cxnId="{CF954BA9-0F19-437B-B0A9-AD253D0C0A80}">
      <dgm:prSet/>
      <dgm:spPr/>
      <dgm:t>
        <a:bodyPr/>
        <a:lstStyle/>
        <a:p>
          <a:endParaRPr lang="en-US"/>
        </a:p>
      </dgm:t>
    </dgm:pt>
    <dgm:pt modelId="{D65170E8-DC53-4F10-8856-7D72592AED6F}">
      <dgm:prSet phldrT="[Text]"/>
      <dgm:spPr/>
      <dgm:t>
        <a:bodyPr/>
        <a:lstStyle/>
        <a:p>
          <a:r>
            <a:rPr lang="en-US" dirty="0" smtClean="0"/>
            <a:t>Manage SES Progress Review and Rating Settings</a:t>
          </a:r>
          <a:endParaRPr lang="en-US" dirty="0"/>
        </a:p>
      </dgm:t>
    </dgm:pt>
    <dgm:pt modelId="{C3DCFC7A-CBD0-4E27-8ABA-964A76049253}" type="parTrans" cxnId="{88626383-AC0D-4E84-B8CE-66231D1507F9}">
      <dgm:prSet/>
      <dgm:spPr/>
      <dgm:t>
        <a:bodyPr/>
        <a:lstStyle/>
        <a:p>
          <a:endParaRPr lang="en-US"/>
        </a:p>
      </dgm:t>
    </dgm:pt>
    <dgm:pt modelId="{9C76AE7A-A831-4233-A55D-6077516514F3}" type="sibTrans" cxnId="{88626383-AC0D-4E84-B8CE-66231D1507F9}">
      <dgm:prSet/>
      <dgm:spPr/>
      <dgm:t>
        <a:bodyPr/>
        <a:lstStyle/>
        <a:p>
          <a:endParaRPr lang="en-US"/>
        </a:p>
      </dgm:t>
    </dgm:pt>
    <dgm:pt modelId="{8FA3D18E-CA24-44AB-ACF5-45FD24ACF533}" type="pres">
      <dgm:prSet presAssocID="{6513D716-0F0E-4963-9C80-CF385AE138FB}" presName="Name0" presStyleCnt="0">
        <dgm:presLayoutVars>
          <dgm:chMax val="7"/>
          <dgm:chPref val="7"/>
          <dgm:dir/>
        </dgm:presLayoutVars>
      </dgm:prSet>
      <dgm:spPr/>
      <dgm:t>
        <a:bodyPr/>
        <a:lstStyle/>
        <a:p>
          <a:endParaRPr lang="en-US"/>
        </a:p>
      </dgm:t>
    </dgm:pt>
    <dgm:pt modelId="{3AB1E1AE-4EBC-4ED4-A849-C2332EC37EA5}" type="pres">
      <dgm:prSet presAssocID="{6513D716-0F0E-4963-9C80-CF385AE138FB}" presName="Name1" presStyleCnt="0"/>
      <dgm:spPr/>
      <dgm:t>
        <a:bodyPr/>
        <a:lstStyle/>
        <a:p>
          <a:endParaRPr lang="en-US"/>
        </a:p>
      </dgm:t>
    </dgm:pt>
    <dgm:pt modelId="{DA42225C-584B-4FAB-8603-BCCA723A91C8}" type="pres">
      <dgm:prSet presAssocID="{6513D716-0F0E-4963-9C80-CF385AE138FB}" presName="cycle" presStyleCnt="0"/>
      <dgm:spPr/>
      <dgm:t>
        <a:bodyPr/>
        <a:lstStyle/>
        <a:p>
          <a:endParaRPr lang="en-US"/>
        </a:p>
      </dgm:t>
    </dgm:pt>
    <dgm:pt modelId="{BB82A20E-BDB2-4ABA-AC1D-F101DAA31F45}" type="pres">
      <dgm:prSet presAssocID="{6513D716-0F0E-4963-9C80-CF385AE138FB}" presName="srcNode" presStyleLbl="node1" presStyleIdx="0" presStyleCnt="2"/>
      <dgm:spPr/>
      <dgm:t>
        <a:bodyPr/>
        <a:lstStyle/>
        <a:p>
          <a:endParaRPr lang="en-US"/>
        </a:p>
      </dgm:t>
    </dgm:pt>
    <dgm:pt modelId="{7BD5718C-5CFB-4781-BB8F-1AC4659F43A5}" type="pres">
      <dgm:prSet presAssocID="{6513D716-0F0E-4963-9C80-CF385AE138FB}" presName="conn" presStyleLbl="parChTrans1D2" presStyleIdx="0" presStyleCnt="1"/>
      <dgm:spPr/>
      <dgm:t>
        <a:bodyPr/>
        <a:lstStyle/>
        <a:p>
          <a:endParaRPr lang="en-US"/>
        </a:p>
      </dgm:t>
    </dgm:pt>
    <dgm:pt modelId="{DFD83EAB-6357-4AFD-AB13-21A8669FF47E}" type="pres">
      <dgm:prSet presAssocID="{6513D716-0F0E-4963-9C80-CF385AE138FB}" presName="extraNode" presStyleLbl="node1" presStyleIdx="0" presStyleCnt="2"/>
      <dgm:spPr/>
      <dgm:t>
        <a:bodyPr/>
        <a:lstStyle/>
        <a:p>
          <a:endParaRPr lang="en-US"/>
        </a:p>
      </dgm:t>
    </dgm:pt>
    <dgm:pt modelId="{7DD8B38F-BF40-407F-9338-4650E39D7236}" type="pres">
      <dgm:prSet presAssocID="{6513D716-0F0E-4963-9C80-CF385AE138FB}" presName="dstNode" presStyleLbl="node1" presStyleIdx="0" presStyleCnt="2"/>
      <dgm:spPr/>
      <dgm:t>
        <a:bodyPr/>
        <a:lstStyle/>
        <a:p>
          <a:endParaRPr lang="en-US"/>
        </a:p>
      </dgm:t>
    </dgm:pt>
    <dgm:pt modelId="{A281B324-3203-4909-A851-48E0CFF75415}" type="pres">
      <dgm:prSet presAssocID="{00398C5C-AFC6-4167-BA97-F80B8343A53E}" presName="text_1" presStyleLbl="node1" presStyleIdx="0" presStyleCnt="2">
        <dgm:presLayoutVars>
          <dgm:bulletEnabled val="1"/>
        </dgm:presLayoutVars>
      </dgm:prSet>
      <dgm:spPr/>
      <dgm:t>
        <a:bodyPr/>
        <a:lstStyle/>
        <a:p>
          <a:endParaRPr lang="en-US"/>
        </a:p>
      </dgm:t>
    </dgm:pt>
    <dgm:pt modelId="{DE31738F-B1CD-4898-BD63-6F670AE70F13}" type="pres">
      <dgm:prSet presAssocID="{00398C5C-AFC6-4167-BA97-F80B8343A53E}" presName="accent_1" presStyleCnt="0"/>
      <dgm:spPr/>
      <dgm:t>
        <a:bodyPr/>
        <a:lstStyle/>
        <a:p>
          <a:endParaRPr lang="en-US"/>
        </a:p>
      </dgm:t>
    </dgm:pt>
    <dgm:pt modelId="{F4F36DFA-EF17-459F-AEF8-403B74E2AFF7}" type="pres">
      <dgm:prSet presAssocID="{00398C5C-AFC6-4167-BA97-F80B8343A53E}" presName="accentRepeatNode" presStyleLbl="solidFgAcc1" presStyleIdx="0" presStyleCnt="2"/>
      <dgm:spPr/>
      <dgm:t>
        <a:bodyPr/>
        <a:lstStyle/>
        <a:p>
          <a:endParaRPr lang="en-US"/>
        </a:p>
      </dgm:t>
    </dgm:pt>
    <dgm:pt modelId="{4D1C6208-24A5-4491-8ACC-4CFEC4E80FEB}" type="pres">
      <dgm:prSet presAssocID="{D65170E8-DC53-4F10-8856-7D72592AED6F}" presName="text_2" presStyleLbl="node1" presStyleIdx="1" presStyleCnt="2">
        <dgm:presLayoutVars>
          <dgm:bulletEnabled val="1"/>
        </dgm:presLayoutVars>
      </dgm:prSet>
      <dgm:spPr/>
      <dgm:t>
        <a:bodyPr/>
        <a:lstStyle/>
        <a:p>
          <a:endParaRPr lang="en-US"/>
        </a:p>
      </dgm:t>
    </dgm:pt>
    <dgm:pt modelId="{BA56CDB4-CE7D-4A30-82D1-70D0A6DC7BC4}" type="pres">
      <dgm:prSet presAssocID="{D65170E8-DC53-4F10-8856-7D72592AED6F}" presName="accent_2" presStyleCnt="0"/>
      <dgm:spPr/>
      <dgm:t>
        <a:bodyPr/>
        <a:lstStyle/>
        <a:p>
          <a:endParaRPr lang="en-US"/>
        </a:p>
      </dgm:t>
    </dgm:pt>
    <dgm:pt modelId="{09496CF9-9DE3-4D2D-8172-945290CC99F4}" type="pres">
      <dgm:prSet presAssocID="{D65170E8-DC53-4F10-8856-7D72592AED6F}" presName="accentRepeatNode" presStyleLbl="solidFgAcc1" presStyleIdx="1" presStyleCnt="2"/>
      <dgm:spPr/>
      <dgm:t>
        <a:bodyPr/>
        <a:lstStyle/>
        <a:p>
          <a:endParaRPr lang="en-US"/>
        </a:p>
      </dgm:t>
    </dgm:pt>
  </dgm:ptLst>
  <dgm:cxnLst>
    <dgm:cxn modelId="{98012178-0CDE-405D-B440-85A141DA7EED}" type="presOf" srcId="{86528104-02A5-4ACA-948B-FEFC30CEEF85}" destId="{7BD5718C-5CFB-4781-BB8F-1AC4659F43A5}" srcOrd="0" destOrd="0" presId="urn:microsoft.com/office/officeart/2008/layout/VerticalCurvedList"/>
    <dgm:cxn modelId="{ADF4B6B1-FF3C-4EB0-A9A7-8D574445DA11}" type="presOf" srcId="{D65170E8-DC53-4F10-8856-7D72592AED6F}" destId="{4D1C6208-24A5-4491-8ACC-4CFEC4E80FEB}" srcOrd="0" destOrd="0" presId="urn:microsoft.com/office/officeart/2008/layout/VerticalCurvedList"/>
    <dgm:cxn modelId="{336C7C13-1C02-4C25-9544-E189764EA6FC}" type="presOf" srcId="{00398C5C-AFC6-4167-BA97-F80B8343A53E}" destId="{A281B324-3203-4909-A851-48E0CFF75415}" srcOrd="0" destOrd="0" presId="urn:microsoft.com/office/officeart/2008/layout/VerticalCurvedList"/>
    <dgm:cxn modelId="{88626383-AC0D-4E84-B8CE-66231D1507F9}" srcId="{6513D716-0F0E-4963-9C80-CF385AE138FB}" destId="{D65170E8-DC53-4F10-8856-7D72592AED6F}" srcOrd="1" destOrd="0" parTransId="{C3DCFC7A-CBD0-4E27-8ABA-964A76049253}" sibTransId="{9C76AE7A-A831-4233-A55D-6077516514F3}"/>
    <dgm:cxn modelId="{308B6D6A-0E0C-4BF6-9683-7941F2FA8C2C}" type="presOf" srcId="{6513D716-0F0E-4963-9C80-CF385AE138FB}" destId="{8FA3D18E-CA24-44AB-ACF5-45FD24ACF533}" srcOrd="0" destOrd="0" presId="urn:microsoft.com/office/officeart/2008/layout/VerticalCurvedList"/>
    <dgm:cxn modelId="{CF954BA9-0F19-437B-B0A9-AD253D0C0A80}" srcId="{6513D716-0F0E-4963-9C80-CF385AE138FB}" destId="{00398C5C-AFC6-4167-BA97-F80B8343A53E}" srcOrd="0" destOrd="0" parTransId="{707E8E3E-CA1F-4D5F-82FD-CC4366EC0949}" sibTransId="{86528104-02A5-4ACA-948B-FEFC30CEEF85}"/>
    <dgm:cxn modelId="{B758E69C-6EFC-485C-A69C-4125475D4720}" type="presParOf" srcId="{8FA3D18E-CA24-44AB-ACF5-45FD24ACF533}" destId="{3AB1E1AE-4EBC-4ED4-A849-C2332EC37EA5}" srcOrd="0" destOrd="0" presId="urn:microsoft.com/office/officeart/2008/layout/VerticalCurvedList"/>
    <dgm:cxn modelId="{97401E5D-2DA8-4554-8A59-6F70F0D432E6}" type="presParOf" srcId="{3AB1E1AE-4EBC-4ED4-A849-C2332EC37EA5}" destId="{DA42225C-584B-4FAB-8603-BCCA723A91C8}" srcOrd="0" destOrd="0" presId="urn:microsoft.com/office/officeart/2008/layout/VerticalCurvedList"/>
    <dgm:cxn modelId="{5CE64F60-109C-4938-A810-F29E93A4D668}" type="presParOf" srcId="{DA42225C-584B-4FAB-8603-BCCA723A91C8}" destId="{BB82A20E-BDB2-4ABA-AC1D-F101DAA31F45}" srcOrd="0" destOrd="0" presId="urn:microsoft.com/office/officeart/2008/layout/VerticalCurvedList"/>
    <dgm:cxn modelId="{8CF34AC3-2C6D-4658-B446-BF3AF200B38F}" type="presParOf" srcId="{DA42225C-584B-4FAB-8603-BCCA723A91C8}" destId="{7BD5718C-5CFB-4781-BB8F-1AC4659F43A5}" srcOrd="1" destOrd="0" presId="urn:microsoft.com/office/officeart/2008/layout/VerticalCurvedList"/>
    <dgm:cxn modelId="{2AEEF703-B9A7-4AC4-A771-A0BFFAA40D04}" type="presParOf" srcId="{DA42225C-584B-4FAB-8603-BCCA723A91C8}" destId="{DFD83EAB-6357-4AFD-AB13-21A8669FF47E}" srcOrd="2" destOrd="0" presId="urn:microsoft.com/office/officeart/2008/layout/VerticalCurvedList"/>
    <dgm:cxn modelId="{20F5E2DF-30A9-47C2-909C-D15906657BD7}" type="presParOf" srcId="{DA42225C-584B-4FAB-8603-BCCA723A91C8}" destId="{7DD8B38F-BF40-407F-9338-4650E39D7236}" srcOrd="3" destOrd="0" presId="urn:microsoft.com/office/officeart/2008/layout/VerticalCurvedList"/>
    <dgm:cxn modelId="{DF2A8776-C71D-4C07-9B75-AB742E44CAEE}" type="presParOf" srcId="{3AB1E1AE-4EBC-4ED4-A849-C2332EC37EA5}" destId="{A281B324-3203-4909-A851-48E0CFF75415}" srcOrd="1" destOrd="0" presId="urn:microsoft.com/office/officeart/2008/layout/VerticalCurvedList"/>
    <dgm:cxn modelId="{2687E388-3779-41F7-8291-65F5914C4FBD}" type="presParOf" srcId="{3AB1E1AE-4EBC-4ED4-A849-C2332EC37EA5}" destId="{DE31738F-B1CD-4898-BD63-6F670AE70F13}" srcOrd="2" destOrd="0" presId="urn:microsoft.com/office/officeart/2008/layout/VerticalCurvedList"/>
    <dgm:cxn modelId="{7C21A7ED-8925-4E63-AEC7-E7A546A8178B}" type="presParOf" srcId="{DE31738F-B1CD-4898-BD63-6F670AE70F13}" destId="{F4F36DFA-EF17-459F-AEF8-403B74E2AFF7}" srcOrd="0" destOrd="0" presId="urn:microsoft.com/office/officeart/2008/layout/VerticalCurvedList"/>
    <dgm:cxn modelId="{6B326386-1CD6-4A60-88E6-EA4469156C4A}" type="presParOf" srcId="{3AB1E1AE-4EBC-4ED4-A849-C2332EC37EA5}" destId="{4D1C6208-24A5-4491-8ACC-4CFEC4E80FEB}" srcOrd="3" destOrd="0" presId="urn:microsoft.com/office/officeart/2008/layout/VerticalCurvedList"/>
    <dgm:cxn modelId="{AE18097F-3E0E-4327-BB70-F2A54D60A69D}" type="presParOf" srcId="{3AB1E1AE-4EBC-4ED4-A849-C2332EC37EA5}" destId="{BA56CDB4-CE7D-4A30-82D1-70D0A6DC7BC4}" srcOrd="4" destOrd="0" presId="urn:microsoft.com/office/officeart/2008/layout/VerticalCurvedList"/>
    <dgm:cxn modelId="{4AFDDDF8-467D-4737-B341-E07BC83389DE}" type="presParOf" srcId="{BA56CDB4-CE7D-4A30-82D1-70D0A6DC7BC4}" destId="{09496CF9-9DE3-4D2D-8172-945290CC99F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E63FEC-697C-450C-BFF8-146C145737DA}"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5518C9BD-D0BA-49CD-B30F-B9E307574D4F}">
      <dgm:prSet phldrT="[Text]" custT="1"/>
      <dgm:spPr/>
      <dgm:t>
        <a:bodyPr/>
        <a:lstStyle/>
        <a:p>
          <a:r>
            <a:rPr lang="en-US" sz="2800" dirty="0" smtClean="0"/>
            <a:t>Manage SES Performance Management </a:t>
          </a:r>
          <a:br>
            <a:rPr lang="en-US" sz="2800" dirty="0" smtClean="0"/>
          </a:br>
          <a:r>
            <a:rPr lang="en-US" sz="2800" dirty="0" smtClean="0"/>
            <a:t>Cycle Settings</a:t>
          </a:r>
          <a:endParaRPr lang="en-US" sz="2800" dirty="0"/>
        </a:p>
      </dgm:t>
    </dgm:pt>
    <dgm:pt modelId="{A131797C-2439-4EED-8768-B68B0BE0AFBC}" type="parTrans" cxnId="{005E6564-DE84-4100-B1C9-83C75E614886}">
      <dgm:prSet/>
      <dgm:spPr/>
      <dgm:t>
        <a:bodyPr/>
        <a:lstStyle/>
        <a:p>
          <a:endParaRPr lang="en-US" sz="3200"/>
        </a:p>
      </dgm:t>
    </dgm:pt>
    <dgm:pt modelId="{C1AD7044-3342-4194-9820-6A2F7A32BD13}" type="sibTrans" cxnId="{005E6564-DE84-4100-B1C9-83C75E614886}">
      <dgm:prSet/>
      <dgm:spPr/>
      <dgm:t>
        <a:bodyPr/>
        <a:lstStyle/>
        <a:p>
          <a:endParaRPr lang="en-US" sz="3200"/>
        </a:p>
      </dgm:t>
    </dgm:pt>
    <dgm:pt modelId="{D9ED93DF-6248-42FF-A2C1-1A39DB72FCF7}">
      <dgm:prSet phldrT="[Text]" custT="1"/>
      <dgm:spPr/>
      <dgm:t>
        <a:bodyPr/>
        <a:lstStyle/>
        <a:p>
          <a:r>
            <a:rPr lang="en-US" sz="2800" dirty="0" smtClean="0"/>
            <a:t>Create/Manage PRB Groups</a:t>
          </a:r>
          <a:endParaRPr lang="en-US" sz="2800" dirty="0"/>
        </a:p>
      </dgm:t>
    </dgm:pt>
    <dgm:pt modelId="{1723A2B2-4639-4F1D-AA62-CB1B9B775E32}" type="parTrans" cxnId="{5386453D-A3C4-463C-9CA0-BE45A0BBC0B5}">
      <dgm:prSet/>
      <dgm:spPr/>
      <dgm:t>
        <a:bodyPr/>
        <a:lstStyle/>
        <a:p>
          <a:endParaRPr lang="en-US" sz="3200"/>
        </a:p>
      </dgm:t>
    </dgm:pt>
    <dgm:pt modelId="{04D5C336-576E-4135-81B2-479AE58E7D19}" type="sibTrans" cxnId="{5386453D-A3C4-463C-9CA0-BE45A0BBC0B5}">
      <dgm:prSet/>
      <dgm:spPr/>
      <dgm:t>
        <a:bodyPr/>
        <a:lstStyle/>
        <a:p>
          <a:endParaRPr lang="en-US" sz="3200"/>
        </a:p>
      </dgm:t>
    </dgm:pt>
    <dgm:pt modelId="{BFBEAE71-1AB6-4382-A59A-9B2D454400FD}" type="pres">
      <dgm:prSet presAssocID="{08E63FEC-697C-450C-BFF8-146C145737DA}" presName="Name0" presStyleCnt="0">
        <dgm:presLayoutVars>
          <dgm:chMax val="7"/>
          <dgm:chPref val="7"/>
          <dgm:dir/>
        </dgm:presLayoutVars>
      </dgm:prSet>
      <dgm:spPr/>
      <dgm:t>
        <a:bodyPr/>
        <a:lstStyle/>
        <a:p>
          <a:endParaRPr lang="en-US"/>
        </a:p>
      </dgm:t>
    </dgm:pt>
    <dgm:pt modelId="{50C94158-051E-4AEB-AD3E-8D7D8FA08456}" type="pres">
      <dgm:prSet presAssocID="{08E63FEC-697C-450C-BFF8-146C145737DA}" presName="Name1" presStyleCnt="0"/>
      <dgm:spPr/>
      <dgm:t>
        <a:bodyPr/>
        <a:lstStyle/>
        <a:p>
          <a:endParaRPr lang="en-US"/>
        </a:p>
      </dgm:t>
    </dgm:pt>
    <dgm:pt modelId="{D35D875E-9936-4E99-A25C-E0A045619F05}" type="pres">
      <dgm:prSet presAssocID="{08E63FEC-697C-450C-BFF8-146C145737DA}" presName="cycle" presStyleCnt="0"/>
      <dgm:spPr/>
      <dgm:t>
        <a:bodyPr/>
        <a:lstStyle/>
        <a:p>
          <a:endParaRPr lang="en-US"/>
        </a:p>
      </dgm:t>
    </dgm:pt>
    <dgm:pt modelId="{143CB28F-B778-4B5D-AA28-745D96CB29A2}" type="pres">
      <dgm:prSet presAssocID="{08E63FEC-697C-450C-BFF8-146C145737DA}" presName="srcNode" presStyleLbl="node1" presStyleIdx="0" presStyleCnt="2"/>
      <dgm:spPr/>
      <dgm:t>
        <a:bodyPr/>
        <a:lstStyle/>
        <a:p>
          <a:endParaRPr lang="en-US"/>
        </a:p>
      </dgm:t>
    </dgm:pt>
    <dgm:pt modelId="{9A95E26F-5EA8-44D2-829B-1DA96F477F64}" type="pres">
      <dgm:prSet presAssocID="{08E63FEC-697C-450C-BFF8-146C145737DA}" presName="conn" presStyleLbl="parChTrans1D2" presStyleIdx="0" presStyleCnt="1"/>
      <dgm:spPr/>
      <dgm:t>
        <a:bodyPr/>
        <a:lstStyle/>
        <a:p>
          <a:endParaRPr lang="en-US"/>
        </a:p>
      </dgm:t>
    </dgm:pt>
    <dgm:pt modelId="{DE5E0645-6CC4-4D0C-A6AC-731E3FCC14BF}" type="pres">
      <dgm:prSet presAssocID="{08E63FEC-697C-450C-BFF8-146C145737DA}" presName="extraNode" presStyleLbl="node1" presStyleIdx="0" presStyleCnt="2"/>
      <dgm:spPr/>
      <dgm:t>
        <a:bodyPr/>
        <a:lstStyle/>
        <a:p>
          <a:endParaRPr lang="en-US"/>
        </a:p>
      </dgm:t>
    </dgm:pt>
    <dgm:pt modelId="{12AAEE96-2114-4673-80DE-C678A8196CAC}" type="pres">
      <dgm:prSet presAssocID="{08E63FEC-697C-450C-BFF8-146C145737DA}" presName="dstNode" presStyleLbl="node1" presStyleIdx="0" presStyleCnt="2"/>
      <dgm:spPr/>
      <dgm:t>
        <a:bodyPr/>
        <a:lstStyle/>
        <a:p>
          <a:endParaRPr lang="en-US"/>
        </a:p>
      </dgm:t>
    </dgm:pt>
    <dgm:pt modelId="{3749665C-6105-4DB1-9BE0-D3A58890C7F6}" type="pres">
      <dgm:prSet presAssocID="{5518C9BD-D0BA-49CD-B30F-B9E307574D4F}" presName="text_1" presStyleLbl="node1" presStyleIdx="0" presStyleCnt="2">
        <dgm:presLayoutVars>
          <dgm:bulletEnabled val="1"/>
        </dgm:presLayoutVars>
      </dgm:prSet>
      <dgm:spPr/>
      <dgm:t>
        <a:bodyPr/>
        <a:lstStyle/>
        <a:p>
          <a:endParaRPr lang="en-US"/>
        </a:p>
      </dgm:t>
    </dgm:pt>
    <dgm:pt modelId="{EED0AC06-89A5-4DC3-BEB0-F80A9568417F}" type="pres">
      <dgm:prSet presAssocID="{5518C9BD-D0BA-49CD-B30F-B9E307574D4F}" presName="accent_1" presStyleCnt="0"/>
      <dgm:spPr/>
      <dgm:t>
        <a:bodyPr/>
        <a:lstStyle/>
        <a:p>
          <a:endParaRPr lang="en-US"/>
        </a:p>
      </dgm:t>
    </dgm:pt>
    <dgm:pt modelId="{589934FD-1F9D-4D22-9189-A0EAE240CFEA}" type="pres">
      <dgm:prSet presAssocID="{5518C9BD-D0BA-49CD-B30F-B9E307574D4F}" presName="accentRepeatNode" presStyleLbl="solidFgAcc1" presStyleIdx="0" presStyleCnt="2"/>
      <dgm:spPr/>
      <dgm:t>
        <a:bodyPr/>
        <a:lstStyle/>
        <a:p>
          <a:endParaRPr lang="en-US"/>
        </a:p>
      </dgm:t>
    </dgm:pt>
    <dgm:pt modelId="{183C4964-91CD-4887-AB3E-D0FA6B67D443}" type="pres">
      <dgm:prSet presAssocID="{D9ED93DF-6248-42FF-A2C1-1A39DB72FCF7}" presName="text_2" presStyleLbl="node1" presStyleIdx="1" presStyleCnt="2">
        <dgm:presLayoutVars>
          <dgm:bulletEnabled val="1"/>
        </dgm:presLayoutVars>
      </dgm:prSet>
      <dgm:spPr/>
      <dgm:t>
        <a:bodyPr/>
        <a:lstStyle/>
        <a:p>
          <a:endParaRPr lang="en-US"/>
        </a:p>
      </dgm:t>
    </dgm:pt>
    <dgm:pt modelId="{0C439362-EE4C-43FD-AC29-A6F571D7AD67}" type="pres">
      <dgm:prSet presAssocID="{D9ED93DF-6248-42FF-A2C1-1A39DB72FCF7}" presName="accent_2" presStyleCnt="0"/>
      <dgm:spPr/>
      <dgm:t>
        <a:bodyPr/>
        <a:lstStyle/>
        <a:p>
          <a:endParaRPr lang="en-US"/>
        </a:p>
      </dgm:t>
    </dgm:pt>
    <dgm:pt modelId="{DA5CC56B-C801-4697-8269-64FC158772AF}" type="pres">
      <dgm:prSet presAssocID="{D9ED93DF-6248-42FF-A2C1-1A39DB72FCF7}" presName="accentRepeatNode" presStyleLbl="solidFgAcc1" presStyleIdx="1" presStyleCnt="2"/>
      <dgm:spPr/>
      <dgm:t>
        <a:bodyPr/>
        <a:lstStyle/>
        <a:p>
          <a:endParaRPr lang="en-US"/>
        </a:p>
      </dgm:t>
    </dgm:pt>
  </dgm:ptLst>
  <dgm:cxnLst>
    <dgm:cxn modelId="{005E6564-DE84-4100-B1C9-83C75E614886}" srcId="{08E63FEC-697C-450C-BFF8-146C145737DA}" destId="{5518C9BD-D0BA-49CD-B30F-B9E307574D4F}" srcOrd="0" destOrd="0" parTransId="{A131797C-2439-4EED-8768-B68B0BE0AFBC}" sibTransId="{C1AD7044-3342-4194-9820-6A2F7A32BD13}"/>
    <dgm:cxn modelId="{D1F6B9A9-55C8-40F1-A146-4905BE06889E}" type="presOf" srcId="{D9ED93DF-6248-42FF-A2C1-1A39DB72FCF7}" destId="{183C4964-91CD-4887-AB3E-D0FA6B67D443}" srcOrd="0" destOrd="0" presId="urn:microsoft.com/office/officeart/2008/layout/VerticalCurvedList"/>
    <dgm:cxn modelId="{6FDF7B3A-1EC0-41B1-966D-83E556F5C7FC}" type="presOf" srcId="{C1AD7044-3342-4194-9820-6A2F7A32BD13}" destId="{9A95E26F-5EA8-44D2-829B-1DA96F477F64}" srcOrd="0" destOrd="0" presId="urn:microsoft.com/office/officeart/2008/layout/VerticalCurvedList"/>
    <dgm:cxn modelId="{4A775158-F65E-47F6-8150-5E20477B63B6}" type="presOf" srcId="{5518C9BD-D0BA-49CD-B30F-B9E307574D4F}" destId="{3749665C-6105-4DB1-9BE0-D3A58890C7F6}" srcOrd="0" destOrd="0" presId="urn:microsoft.com/office/officeart/2008/layout/VerticalCurvedList"/>
    <dgm:cxn modelId="{1AC36785-9267-42C4-9AA8-38F80D76F532}" type="presOf" srcId="{08E63FEC-697C-450C-BFF8-146C145737DA}" destId="{BFBEAE71-1AB6-4382-A59A-9B2D454400FD}" srcOrd="0" destOrd="0" presId="urn:microsoft.com/office/officeart/2008/layout/VerticalCurvedList"/>
    <dgm:cxn modelId="{5386453D-A3C4-463C-9CA0-BE45A0BBC0B5}" srcId="{08E63FEC-697C-450C-BFF8-146C145737DA}" destId="{D9ED93DF-6248-42FF-A2C1-1A39DB72FCF7}" srcOrd="1" destOrd="0" parTransId="{1723A2B2-4639-4F1D-AA62-CB1B9B775E32}" sibTransId="{04D5C336-576E-4135-81B2-479AE58E7D19}"/>
    <dgm:cxn modelId="{ADD7DE8F-686A-4FD7-9958-153767901F9D}" type="presParOf" srcId="{BFBEAE71-1AB6-4382-A59A-9B2D454400FD}" destId="{50C94158-051E-4AEB-AD3E-8D7D8FA08456}" srcOrd="0" destOrd="0" presId="urn:microsoft.com/office/officeart/2008/layout/VerticalCurvedList"/>
    <dgm:cxn modelId="{894FDE3E-FA94-452E-8F55-B7291C72D29E}" type="presParOf" srcId="{50C94158-051E-4AEB-AD3E-8D7D8FA08456}" destId="{D35D875E-9936-4E99-A25C-E0A045619F05}" srcOrd="0" destOrd="0" presId="urn:microsoft.com/office/officeart/2008/layout/VerticalCurvedList"/>
    <dgm:cxn modelId="{09F52DBF-17E8-4D7A-867E-29DD9538ADF5}" type="presParOf" srcId="{D35D875E-9936-4E99-A25C-E0A045619F05}" destId="{143CB28F-B778-4B5D-AA28-745D96CB29A2}" srcOrd="0" destOrd="0" presId="urn:microsoft.com/office/officeart/2008/layout/VerticalCurvedList"/>
    <dgm:cxn modelId="{391EF620-32C4-4BE6-966C-E19A6ADA3BCA}" type="presParOf" srcId="{D35D875E-9936-4E99-A25C-E0A045619F05}" destId="{9A95E26F-5EA8-44D2-829B-1DA96F477F64}" srcOrd="1" destOrd="0" presId="urn:microsoft.com/office/officeart/2008/layout/VerticalCurvedList"/>
    <dgm:cxn modelId="{E848D0C3-0568-4EB8-913D-F49D3CE910A7}" type="presParOf" srcId="{D35D875E-9936-4E99-A25C-E0A045619F05}" destId="{DE5E0645-6CC4-4D0C-A6AC-731E3FCC14BF}" srcOrd="2" destOrd="0" presId="urn:microsoft.com/office/officeart/2008/layout/VerticalCurvedList"/>
    <dgm:cxn modelId="{4A6771C4-D709-4D3B-9A2E-A581E53DCCC1}" type="presParOf" srcId="{D35D875E-9936-4E99-A25C-E0A045619F05}" destId="{12AAEE96-2114-4673-80DE-C678A8196CAC}" srcOrd="3" destOrd="0" presId="urn:microsoft.com/office/officeart/2008/layout/VerticalCurvedList"/>
    <dgm:cxn modelId="{E504B84A-5B30-44C1-8A65-446484958342}" type="presParOf" srcId="{50C94158-051E-4AEB-AD3E-8D7D8FA08456}" destId="{3749665C-6105-4DB1-9BE0-D3A58890C7F6}" srcOrd="1" destOrd="0" presId="urn:microsoft.com/office/officeart/2008/layout/VerticalCurvedList"/>
    <dgm:cxn modelId="{B42B3FE5-70B2-4205-BDD0-333610186997}" type="presParOf" srcId="{50C94158-051E-4AEB-AD3E-8D7D8FA08456}" destId="{EED0AC06-89A5-4DC3-BEB0-F80A9568417F}" srcOrd="2" destOrd="0" presId="urn:microsoft.com/office/officeart/2008/layout/VerticalCurvedList"/>
    <dgm:cxn modelId="{203E9EC2-36C6-40C3-BA3F-7CEF46DCAF54}" type="presParOf" srcId="{EED0AC06-89A5-4DC3-BEB0-F80A9568417F}" destId="{589934FD-1F9D-4D22-9189-A0EAE240CFEA}" srcOrd="0" destOrd="0" presId="urn:microsoft.com/office/officeart/2008/layout/VerticalCurvedList"/>
    <dgm:cxn modelId="{6BCF4C88-0755-4A55-8324-BDA6C9B1428B}" type="presParOf" srcId="{50C94158-051E-4AEB-AD3E-8D7D8FA08456}" destId="{183C4964-91CD-4887-AB3E-D0FA6B67D443}" srcOrd="3" destOrd="0" presId="urn:microsoft.com/office/officeart/2008/layout/VerticalCurvedList"/>
    <dgm:cxn modelId="{3BC6800A-0536-40DE-AAC7-9B24A9F039CB}" type="presParOf" srcId="{50C94158-051E-4AEB-AD3E-8D7D8FA08456}" destId="{0C439362-EE4C-43FD-AC29-A6F571D7AD67}" srcOrd="4" destOrd="0" presId="urn:microsoft.com/office/officeart/2008/layout/VerticalCurvedList"/>
    <dgm:cxn modelId="{5BC5853D-475A-4DFC-A22D-8FB667397ED6}" type="presParOf" srcId="{0C439362-EE4C-43FD-AC29-A6F571D7AD67}" destId="{DA5CC56B-C801-4697-8269-64FC158772A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7B2C3BA-62A3-4525-BF20-182DA2601C9B}"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08A5E583-1965-400C-8CFE-4C20AD3308AF}">
      <dgm:prSet phldrT="[Text]"/>
      <dgm:spPr/>
      <dgm:t>
        <a:bodyPr/>
        <a:lstStyle/>
        <a:p>
          <a:r>
            <a:rPr lang="en-US" dirty="0" smtClean="0"/>
            <a:t>Manage Non-SES Templates</a:t>
          </a:r>
          <a:endParaRPr lang="en-US" dirty="0"/>
        </a:p>
      </dgm:t>
    </dgm:pt>
    <dgm:pt modelId="{F0A50B08-437A-42F7-B140-19C3B57435EB}" type="parTrans" cxnId="{10E9B7FF-0188-4F98-86C6-5394B6936ED3}">
      <dgm:prSet/>
      <dgm:spPr/>
      <dgm:t>
        <a:bodyPr/>
        <a:lstStyle/>
        <a:p>
          <a:endParaRPr lang="en-US"/>
        </a:p>
      </dgm:t>
    </dgm:pt>
    <dgm:pt modelId="{95544989-1932-4B3F-8BEB-58823B937B4A}" type="sibTrans" cxnId="{10E9B7FF-0188-4F98-86C6-5394B6936ED3}">
      <dgm:prSet/>
      <dgm:spPr/>
      <dgm:t>
        <a:bodyPr/>
        <a:lstStyle/>
        <a:p>
          <a:endParaRPr lang="en-US"/>
        </a:p>
      </dgm:t>
    </dgm:pt>
    <dgm:pt modelId="{01354BCC-8351-4019-AFEF-9969C4B52132}" type="pres">
      <dgm:prSet presAssocID="{B7B2C3BA-62A3-4525-BF20-182DA2601C9B}" presName="Name0" presStyleCnt="0">
        <dgm:presLayoutVars>
          <dgm:chMax val="7"/>
          <dgm:chPref val="7"/>
          <dgm:dir/>
        </dgm:presLayoutVars>
      </dgm:prSet>
      <dgm:spPr/>
      <dgm:t>
        <a:bodyPr/>
        <a:lstStyle/>
        <a:p>
          <a:endParaRPr lang="en-US"/>
        </a:p>
      </dgm:t>
    </dgm:pt>
    <dgm:pt modelId="{25C49B6A-C532-4D6D-8511-E547C530D3CA}" type="pres">
      <dgm:prSet presAssocID="{B7B2C3BA-62A3-4525-BF20-182DA2601C9B}" presName="Name1" presStyleCnt="0"/>
      <dgm:spPr/>
      <dgm:t>
        <a:bodyPr/>
        <a:lstStyle/>
        <a:p>
          <a:endParaRPr lang="en-US"/>
        </a:p>
      </dgm:t>
    </dgm:pt>
    <dgm:pt modelId="{EEE41AC4-72D6-45D7-8543-5D5CE6300D4E}" type="pres">
      <dgm:prSet presAssocID="{B7B2C3BA-62A3-4525-BF20-182DA2601C9B}" presName="cycle" presStyleCnt="0"/>
      <dgm:spPr/>
      <dgm:t>
        <a:bodyPr/>
        <a:lstStyle/>
        <a:p>
          <a:endParaRPr lang="en-US"/>
        </a:p>
      </dgm:t>
    </dgm:pt>
    <dgm:pt modelId="{5D8E2872-BE55-4FF5-A4CC-52CE5D53DBD6}" type="pres">
      <dgm:prSet presAssocID="{B7B2C3BA-62A3-4525-BF20-182DA2601C9B}" presName="srcNode" presStyleLbl="node1" presStyleIdx="0" presStyleCnt="1"/>
      <dgm:spPr/>
      <dgm:t>
        <a:bodyPr/>
        <a:lstStyle/>
        <a:p>
          <a:endParaRPr lang="en-US"/>
        </a:p>
      </dgm:t>
    </dgm:pt>
    <dgm:pt modelId="{4AE91680-9155-49A0-898C-1AA4F1752771}" type="pres">
      <dgm:prSet presAssocID="{B7B2C3BA-62A3-4525-BF20-182DA2601C9B}" presName="conn" presStyleLbl="parChTrans1D2" presStyleIdx="0" presStyleCnt="1"/>
      <dgm:spPr/>
      <dgm:t>
        <a:bodyPr/>
        <a:lstStyle/>
        <a:p>
          <a:endParaRPr lang="en-US"/>
        </a:p>
      </dgm:t>
    </dgm:pt>
    <dgm:pt modelId="{F2E3C753-0D47-4C40-9A4F-B95E46F72383}" type="pres">
      <dgm:prSet presAssocID="{B7B2C3BA-62A3-4525-BF20-182DA2601C9B}" presName="extraNode" presStyleLbl="node1" presStyleIdx="0" presStyleCnt="1"/>
      <dgm:spPr/>
      <dgm:t>
        <a:bodyPr/>
        <a:lstStyle/>
        <a:p>
          <a:endParaRPr lang="en-US"/>
        </a:p>
      </dgm:t>
    </dgm:pt>
    <dgm:pt modelId="{C125F716-47BB-4573-AB27-2410E588845B}" type="pres">
      <dgm:prSet presAssocID="{B7B2C3BA-62A3-4525-BF20-182DA2601C9B}" presName="dstNode" presStyleLbl="node1" presStyleIdx="0" presStyleCnt="1"/>
      <dgm:spPr/>
      <dgm:t>
        <a:bodyPr/>
        <a:lstStyle/>
        <a:p>
          <a:endParaRPr lang="en-US"/>
        </a:p>
      </dgm:t>
    </dgm:pt>
    <dgm:pt modelId="{9C0B66FB-D228-40D6-92F9-7BD13652DB9C}" type="pres">
      <dgm:prSet presAssocID="{08A5E583-1965-400C-8CFE-4C20AD3308AF}" presName="text_1" presStyleLbl="node1" presStyleIdx="0" presStyleCnt="1" custLinFactNeighborX="0" custLinFactNeighborY="4688">
        <dgm:presLayoutVars>
          <dgm:bulletEnabled val="1"/>
        </dgm:presLayoutVars>
      </dgm:prSet>
      <dgm:spPr/>
      <dgm:t>
        <a:bodyPr/>
        <a:lstStyle/>
        <a:p>
          <a:endParaRPr lang="en-US"/>
        </a:p>
      </dgm:t>
    </dgm:pt>
    <dgm:pt modelId="{4CEE40F4-75DA-44A0-AC7A-4ABD258E622A}" type="pres">
      <dgm:prSet presAssocID="{08A5E583-1965-400C-8CFE-4C20AD3308AF}" presName="accent_1" presStyleCnt="0"/>
      <dgm:spPr/>
      <dgm:t>
        <a:bodyPr/>
        <a:lstStyle/>
        <a:p>
          <a:endParaRPr lang="en-US"/>
        </a:p>
      </dgm:t>
    </dgm:pt>
    <dgm:pt modelId="{CB6B5A47-D577-4A76-B073-6EE09B73C485}" type="pres">
      <dgm:prSet presAssocID="{08A5E583-1965-400C-8CFE-4C20AD3308AF}" presName="accentRepeatNode" presStyleLbl="solidFgAcc1" presStyleIdx="0" presStyleCnt="1"/>
      <dgm:spPr/>
      <dgm:t>
        <a:bodyPr/>
        <a:lstStyle/>
        <a:p>
          <a:endParaRPr lang="en-US"/>
        </a:p>
      </dgm:t>
    </dgm:pt>
  </dgm:ptLst>
  <dgm:cxnLst>
    <dgm:cxn modelId="{D57DD9A9-045A-4643-8F3D-883716154EA1}" type="presOf" srcId="{B7B2C3BA-62A3-4525-BF20-182DA2601C9B}" destId="{01354BCC-8351-4019-AFEF-9969C4B52132}" srcOrd="0" destOrd="0" presId="urn:microsoft.com/office/officeart/2008/layout/VerticalCurvedList"/>
    <dgm:cxn modelId="{10E9B7FF-0188-4F98-86C6-5394B6936ED3}" srcId="{B7B2C3BA-62A3-4525-BF20-182DA2601C9B}" destId="{08A5E583-1965-400C-8CFE-4C20AD3308AF}" srcOrd="0" destOrd="0" parTransId="{F0A50B08-437A-42F7-B140-19C3B57435EB}" sibTransId="{95544989-1932-4B3F-8BEB-58823B937B4A}"/>
    <dgm:cxn modelId="{7AE8D29F-26C8-4F4A-A003-869D65EC16F4}" type="presOf" srcId="{08A5E583-1965-400C-8CFE-4C20AD3308AF}" destId="{9C0B66FB-D228-40D6-92F9-7BD13652DB9C}" srcOrd="0" destOrd="0" presId="urn:microsoft.com/office/officeart/2008/layout/VerticalCurvedList"/>
    <dgm:cxn modelId="{4E8280FE-EA21-4660-B30F-F776108026DA}" type="presOf" srcId="{95544989-1932-4B3F-8BEB-58823B937B4A}" destId="{4AE91680-9155-49A0-898C-1AA4F1752771}" srcOrd="0" destOrd="0" presId="urn:microsoft.com/office/officeart/2008/layout/VerticalCurvedList"/>
    <dgm:cxn modelId="{2C61320B-9828-48B7-B2D8-9081BE4A43CD}" type="presParOf" srcId="{01354BCC-8351-4019-AFEF-9969C4B52132}" destId="{25C49B6A-C532-4D6D-8511-E547C530D3CA}" srcOrd="0" destOrd="0" presId="urn:microsoft.com/office/officeart/2008/layout/VerticalCurvedList"/>
    <dgm:cxn modelId="{87501C7D-77FD-4C6B-AC33-A3C454BBDE1A}" type="presParOf" srcId="{25C49B6A-C532-4D6D-8511-E547C530D3CA}" destId="{EEE41AC4-72D6-45D7-8543-5D5CE6300D4E}" srcOrd="0" destOrd="0" presId="urn:microsoft.com/office/officeart/2008/layout/VerticalCurvedList"/>
    <dgm:cxn modelId="{39E95CD8-FCB6-4B11-A8DE-3C1F51FD33CD}" type="presParOf" srcId="{EEE41AC4-72D6-45D7-8543-5D5CE6300D4E}" destId="{5D8E2872-BE55-4FF5-A4CC-52CE5D53DBD6}" srcOrd="0" destOrd="0" presId="urn:microsoft.com/office/officeart/2008/layout/VerticalCurvedList"/>
    <dgm:cxn modelId="{3D639847-2E88-41A1-AA93-A336450B8920}" type="presParOf" srcId="{EEE41AC4-72D6-45D7-8543-5D5CE6300D4E}" destId="{4AE91680-9155-49A0-898C-1AA4F1752771}" srcOrd="1" destOrd="0" presId="urn:microsoft.com/office/officeart/2008/layout/VerticalCurvedList"/>
    <dgm:cxn modelId="{253108DA-00F5-40D5-89D7-94FB316DE198}" type="presParOf" srcId="{EEE41AC4-72D6-45D7-8543-5D5CE6300D4E}" destId="{F2E3C753-0D47-4C40-9A4F-B95E46F72383}" srcOrd="2" destOrd="0" presId="urn:microsoft.com/office/officeart/2008/layout/VerticalCurvedList"/>
    <dgm:cxn modelId="{51C5B9C5-7AAF-423F-93DE-6211AEB73852}" type="presParOf" srcId="{EEE41AC4-72D6-45D7-8543-5D5CE6300D4E}" destId="{C125F716-47BB-4573-AB27-2410E588845B}" srcOrd="3" destOrd="0" presId="urn:microsoft.com/office/officeart/2008/layout/VerticalCurvedList"/>
    <dgm:cxn modelId="{2A745DCE-8C25-4E9D-9E28-957FFCB7A03C}" type="presParOf" srcId="{25C49B6A-C532-4D6D-8511-E547C530D3CA}" destId="{9C0B66FB-D228-40D6-92F9-7BD13652DB9C}" srcOrd="1" destOrd="0" presId="urn:microsoft.com/office/officeart/2008/layout/VerticalCurvedList"/>
    <dgm:cxn modelId="{678061F8-7A63-411F-BE33-ABD442CEF153}" type="presParOf" srcId="{25C49B6A-C532-4D6D-8511-E547C530D3CA}" destId="{4CEE40F4-75DA-44A0-AC7A-4ABD258E622A}" srcOrd="2" destOrd="0" presId="urn:microsoft.com/office/officeart/2008/layout/VerticalCurvedList"/>
    <dgm:cxn modelId="{11C1CC82-8A74-474D-AF10-8B6A7687A85D}" type="presParOf" srcId="{4CEE40F4-75DA-44A0-AC7A-4ABD258E622A}" destId="{CB6B5A47-D577-4A76-B073-6EE09B73C48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CE8B845-844E-4E04-A072-05C1EB445F80}" type="doc">
      <dgm:prSet loTypeId="urn:microsoft.com/office/officeart/2005/8/layout/process1" loCatId="process" qsTypeId="urn:microsoft.com/office/officeart/2005/8/quickstyle/simple1" qsCatId="simple" csTypeId="urn:microsoft.com/office/officeart/2005/8/colors/accent2_1" csCatId="accent2" phldr="1"/>
      <dgm:spPr/>
    </dgm:pt>
    <dgm:pt modelId="{498CCB2F-5A56-4824-AABA-1A4A27C83098}">
      <dgm:prSet phldrT="[Text]"/>
      <dgm:spPr/>
      <dgm:t>
        <a:bodyPr/>
        <a:lstStyle/>
        <a:p>
          <a:r>
            <a:rPr lang="en-US" dirty="0" smtClean="0"/>
            <a:t>We will refine the discussion today into specific requirements for our development team</a:t>
          </a:r>
          <a:endParaRPr lang="en-US" dirty="0"/>
        </a:p>
      </dgm:t>
    </dgm:pt>
    <dgm:pt modelId="{B79331B7-19E4-40E7-94E8-1746C55A04C5}" type="parTrans" cxnId="{0A72F994-D2DF-4242-A209-0FF6CA08DF3B}">
      <dgm:prSet/>
      <dgm:spPr/>
      <dgm:t>
        <a:bodyPr/>
        <a:lstStyle/>
        <a:p>
          <a:endParaRPr lang="en-US"/>
        </a:p>
      </dgm:t>
    </dgm:pt>
    <dgm:pt modelId="{2609054E-D7B6-461F-884D-139009FE2D26}" type="sibTrans" cxnId="{0A72F994-D2DF-4242-A209-0FF6CA08DF3B}">
      <dgm:prSet/>
      <dgm:spPr/>
      <dgm:t>
        <a:bodyPr/>
        <a:lstStyle/>
        <a:p>
          <a:endParaRPr lang="en-US"/>
        </a:p>
      </dgm:t>
    </dgm:pt>
    <dgm:pt modelId="{671B1A76-B043-4152-86BB-43959E3C5224}">
      <dgm:prSet/>
      <dgm:spPr/>
      <dgm:t>
        <a:bodyPr/>
        <a:lstStyle/>
        <a:p>
          <a:r>
            <a:rPr lang="en-US" smtClean="0"/>
            <a:t>We will begin designing these features for USA Performance</a:t>
          </a:r>
          <a:endParaRPr lang="en-US" dirty="0" smtClean="0"/>
        </a:p>
      </dgm:t>
    </dgm:pt>
    <dgm:pt modelId="{29C7EAAE-1384-4BFB-9349-39907138AF51}" type="parTrans" cxnId="{71834D0C-BE47-47C0-964A-06E73380723D}">
      <dgm:prSet/>
      <dgm:spPr/>
      <dgm:t>
        <a:bodyPr/>
        <a:lstStyle/>
        <a:p>
          <a:endParaRPr lang="en-US"/>
        </a:p>
      </dgm:t>
    </dgm:pt>
    <dgm:pt modelId="{BF29D79F-AC88-41FA-88EC-1F09C2D50DC3}" type="sibTrans" cxnId="{71834D0C-BE47-47C0-964A-06E73380723D}">
      <dgm:prSet/>
      <dgm:spPr/>
      <dgm:t>
        <a:bodyPr/>
        <a:lstStyle/>
        <a:p>
          <a:endParaRPr lang="en-US"/>
        </a:p>
      </dgm:t>
    </dgm:pt>
    <dgm:pt modelId="{F8AF3555-2EDA-461C-AFEC-29625A66C849}">
      <dgm:prSet/>
      <dgm:spPr/>
      <dgm:t>
        <a:bodyPr/>
        <a:lstStyle/>
        <a:p>
          <a:r>
            <a:rPr lang="en-US" smtClean="0"/>
            <a:t>We will continue to engage DHS in the process </a:t>
          </a:r>
          <a:endParaRPr lang="en-US" dirty="0"/>
        </a:p>
      </dgm:t>
    </dgm:pt>
    <dgm:pt modelId="{AEFF86D4-6D97-43AB-9F3D-2BCDAA77590A}" type="parTrans" cxnId="{BDC66F7F-1028-474B-A79C-4CE16E9619AD}">
      <dgm:prSet/>
      <dgm:spPr/>
      <dgm:t>
        <a:bodyPr/>
        <a:lstStyle/>
        <a:p>
          <a:endParaRPr lang="en-US"/>
        </a:p>
      </dgm:t>
    </dgm:pt>
    <dgm:pt modelId="{86C80D08-61B8-460A-A406-80095E253D99}" type="sibTrans" cxnId="{BDC66F7F-1028-474B-A79C-4CE16E9619AD}">
      <dgm:prSet/>
      <dgm:spPr/>
      <dgm:t>
        <a:bodyPr/>
        <a:lstStyle/>
        <a:p>
          <a:endParaRPr lang="en-US"/>
        </a:p>
      </dgm:t>
    </dgm:pt>
    <dgm:pt modelId="{1A3C93EF-D87A-46E9-8E51-7B53BBF52A0E}" type="pres">
      <dgm:prSet presAssocID="{DCE8B845-844E-4E04-A072-05C1EB445F80}" presName="Name0" presStyleCnt="0">
        <dgm:presLayoutVars>
          <dgm:dir/>
          <dgm:resizeHandles val="exact"/>
        </dgm:presLayoutVars>
      </dgm:prSet>
      <dgm:spPr/>
    </dgm:pt>
    <dgm:pt modelId="{C113D30A-7BC6-4E7C-AA90-DE94E031479E}" type="pres">
      <dgm:prSet presAssocID="{498CCB2F-5A56-4824-AABA-1A4A27C83098}" presName="node" presStyleLbl="node1" presStyleIdx="0" presStyleCnt="3">
        <dgm:presLayoutVars>
          <dgm:bulletEnabled val="1"/>
        </dgm:presLayoutVars>
      </dgm:prSet>
      <dgm:spPr/>
      <dgm:t>
        <a:bodyPr/>
        <a:lstStyle/>
        <a:p>
          <a:endParaRPr lang="en-US"/>
        </a:p>
      </dgm:t>
    </dgm:pt>
    <dgm:pt modelId="{1FB60550-6CAF-49D6-BD59-584709E6F56D}" type="pres">
      <dgm:prSet presAssocID="{2609054E-D7B6-461F-884D-139009FE2D26}" presName="sibTrans" presStyleLbl="sibTrans2D1" presStyleIdx="0" presStyleCnt="2"/>
      <dgm:spPr/>
      <dgm:t>
        <a:bodyPr/>
        <a:lstStyle/>
        <a:p>
          <a:endParaRPr lang="en-US"/>
        </a:p>
      </dgm:t>
    </dgm:pt>
    <dgm:pt modelId="{900168C5-497C-4F72-AC15-4D6D4482DBFE}" type="pres">
      <dgm:prSet presAssocID="{2609054E-D7B6-461F-884D-139009FE2D26}" presName="connectorText" presStyleLbl="sibTrans2D1" presStyleIdx="0" presStyleCnt="2"/>
      <dgm:spPr/>
      <dgm:t>
        <a:bodyPr/>
        <a:lstStyle/>
        <a:p>
          <a:endParaRPr lang="en-US"/>
        </a:p>
      </dgm:t>
    </dgm:pt>
    <dgm:pt modelId="{4EC4E8C1-9E78-45D9-BD39-72490B15681C}" type="pres">
      <dgm:prSet presAssocID="{671B1A76-B043-4152-86BB-43959E3C5224}" presName="node" presStyleLbl="node1" presStyleIdx="1" presStyleCnt="3">
        <dgm:presLayoutVars>
          <dgm:bulletEnabled val="1"/>
        </dgm:presLayoutVars>
      </dgm:prSet>
      <dgm:spPr/>
      <dgm:t>
        <a:bodyPr/>
        <a:lstStyle/>
        <a:p>
          <a:endParaRPr lang="en-US"/>
        </a:p>
      </dgm:t>
    </dgm:pt>
    <dgm:pt modelId="{C2AA0ECF-EDF7-4DBA-AB16-7017CD1EF9B4}" type="pres">
      <dgm:prSet presAssocID="{BF29D79F-AC88-41FA-88EC-1F09C2D50DC3}" presName="sibTrans" presStyleLbl="sibTrans2D1" presStyleIdx="1" presStyleCnt="2"/>
      <dgm:spPr/>
      <dgm:t>
        <a:bodyPr/>
        <a:lstStyle/>
        <a:p>
          <a:endParaRPr lang="en-US"/>
        </a:p>
      </dgm:t>
    </dgm:pt>
    <dgm:pt modelId="{7D939CD8-6456-478D-B713-1E8FACF841F9}" type="pres">
      <dgm:prSet presAssocID="{BF29D79F-AC88-41FA-88EC-1F09C2D50DC3}" presName="connectorText" presStyleLbl="sibTrans2D1" presStyleIdx="1" presStyleCnt="2"/>
      <dgm:spPr/>
      <dgm:t>
        <a:bodyPr/>
        <a:lstStyle/>
        <a:p>
          <a:endParaRPr lang="en-US"/>
        </a:p>
      </dgm:t>
    </dgm:pt>
    <dgm:pt modelId="{B7BAADAF-EDCC-4FAB-A612-40520AE45F04}" type="pres">
      <dgm:prSet presAssocID="{F8AF3555-2EDA-461C-AFEC-29625A66C849}" presName="node" presStyleLbl="node1" presStyleIdx="2" presStyleCnt="3">
        <dgm:presLayoutVars>
          <dgm:bulletEnabled val="1"/>
        </dgm:presLayoutVars>
      </dgm:prSet>
      <dgm:spPr/>
      <dgm:t>
        <a:bodyPr/>
        <a:lstStyle/>
        <a:p>
          <a:endParaRPr lang="en-US"/>
        </a:p>
      </dgm:t>
    </dgm:pt>
  </dgm:ptLst>
  <dgm:cxnLst>
    <dgm:cxn modelId="{BDC66F7F-1028-474B-A79C-4CE16E9619AD}" srcId="{DCE8B845-844E-4E04-A072-05C1EB445F80}" destId="{F8AF3555-2EDA-461C-AFEC-29625A66C849}" srcOrd="2" destOrd="0" parTransId="{AEFF86D4-6D97-43AB-9F3D-2BCDAA77590A}" sibTransId="{86C80D08-61B8-460A-A406-80095E253D99}"/>
    <dgm:cxn modelId="{09B1D9EB-FD3C-4743-A9A4-8DEBA359041B}" type="presOf" srcId="{F8AF3555-2EDA-461C-AFEC-29625A66C849}" destId="{B7BAADAF-EDCC-4FAB-A612-40520AE45F04}" srcOrd="0" destOrd="0" presId="urn:microsoft.com/office/officeart/2005/8/layout/process1"/>
    <dgm:cxn modelId="{4C739822-C6C4-4A2E-A169-1FF037D1B452}" type="presOf" srcId="{498CCB2F-5A56-4824-AABA-1A4A27C83098}" destId="{C113D30A-7BC6-4E7C-AA90-DE94E031479E}" srcOrd="0" destOrd="0" presId="urn:microsoft.com/office/officeart/2005/8/layout/process1"/>
    <dgm:cxn modelId="{EEBB1A17-DC1C-41A7-AC26-E23717E2467D}" type="presOf" srcId="{2609054E-D7B6-461F-884D-139009FE2D26}" destId="{900168C5-497C-4F72-AC15-4D6D4482DBFE}" srcOrd="1" destOrd="0" presId="urn:microsoft.com/office/officeart/2005/8/layout/process1"/>
    <dgm:cxn modelId="{A4AF6718-0BF7-45FB-9577-6C37636CB164}" type="presOf" srcId="{671B1A76-B043-4152-86BB-43959E3C5224}" destId="{4EC4E8C1-9E78-45D9-BD39-72490B15681C}" srcOrd="0" destOrd="0" presId="urn:microsoft.com/office/officeart/2005/8/layout/process1"/>
    <dgm:cxn modelId="{6D5F982D-4054-47EF-B22A-686D9D694484}" type="presOf" srcId="{BF29D79F-AC88-41FA-88EC-1F09C2D50DC3}" destId="{C2AA0ECF-EDF7-4DBA-AB16-7017CD1EF9B4}" srcOrd="0" destOrd="0" presId="urn:microsoft.com/office/officeart/2005/8/layout/process1"/>
    <dgm:cxn modelId="{0A72F994-D2DF-4242-A209-0FF6CA08DF3B}" srcId="{DCE8B845-844E-4E04-A072-05C1EB445F80}" destId="{498CCB2F-5A56-4824-AABA-1A4A27C83098}" srcOrd="0" destOrd="0" parTransId="{B79331B7-19E4-40E7-94E8-1746C55A04C5}" sibTransId="{2609054E-D7B6-461F-884D-139009FE2D26}"/>
    <dgm:cxn modelId="{86172B93-4755-4BA9-8239-625358913D9D}" type="presOf" srcId="{2609054E-D7B6-461F-884D-139009FE2D26}" destId="{1FB60550-6CAF-49D6-BD59-584709E6F56D}" srcOrd="0" destOrd="0" presId="urn:microsoft.com/office/officeart/2005/8/layout/process1"/>
    <dgm:cxn modelId="{9D60389B-2A47-4B56-82CF-70EEEC2A86C6}" type="presOf" srcId="{BF29D79F-AC88-41FA-88EC-1F09C2D50DC3}" destId="{7D939CD8-6456-478D-B713-1E8FACF841F9}" srcOrd="1" destOrd="0" presId="urn:microsoft.com/office/officeart/2005/8/layout/process1"/>
    <dgm:cxn modelId="{55A42E16-A627-4D12-9BFC-B399A12000C0}" type="presOf" srcId="{DCE8B845-844E-4E04-A072-05C1EB445F80}" destId="{1A3C93EF-D87A-46E9-8E51-7B53BBF52A0E}" srcOrd="0" destOrd="0" presId="urn:microsoft.com/office/officeart/2005/8/layout/process1"/>
    <dgm:cxn modelId="{71834D0C-BE47-47C0-964A-06E73380723D}" srcId="{DCE8B845-844E-4E04-A072-05C1EB445F80}" destId="{671B1A76-B043-4152-86BB-43959E3C5224}" srcOrd="1" destOrd="0" parTransId="{29C7EAAE-1384-4BFB-9349-39907138AF51}" sibTransId="{BF29D79F-AC88-41FA-88EC-1F09C2D50DC3}"/>
    <dgm:cxn modelId="{D09B36AE-8F98-4C3B-8719-15EE675A8140}" type="presParOf" srcId="{1A3C93EF-D87A-46E9-8E51-7B53BBF52A0E}" destId="{C113D30A-7BC6-4E7C-AA90-DE94E031479E}" srcOrd="0" destOrd="0" presId="urn:microsoft.com/office/officeart/2005/8/layout/process1"/>
    <dgm:cxn modelId="{7A199879-A887-4972-A607-D05D86940716}" type="presParOf" srcId="{1A3C93EF-D87A-46E9-8E51-7B53BBF52A0E}" destId="{1FB60550-6CAF-49D6-BD59-584709E6F56D}" srcOrd="1" destOrd="0" presId="urn:microsoft.com/office/officeart/2005/8/layout/process1"/>
    <dgm:cxn modelId="{75EDCE34-91EE-4A0D-A85B-852A2D55E69A}" type="presParOf" srcId="{1FB60550-6CAF-49D6-BD59-584709E6F56D}" destId="{900168C5-497C-4F72-AC15-4D6D4482DBFE}" srcOrd="0" destOrd="0" presId="urn:microsoft.com/office/officeart/2005/8/layout/process1"/>
    <dgm:cxn modelId="{5354E415-E109-4877-AE9A-9233728B8198}" type="presParOf" srcId="{1A3C93EF-D87A-46E9-8E51-7B53BBF52A0E}" destId="{4EC4E8C1-9E78-45D9-BD39-72490B15681C}" srcOrd="2" destOrd="0" presId="urn:microsoft.com/office/officeart/2005/8/layout/process1"/>
    <dgm:cxn modelId="{7E4D4640-2A4D-4BAF-8FE4-CB97C61B02CC}" type="presParOf" srcId="{1A3C93EF-D87A-46E9-8E51-7B53BBF52A0E}" destId="{C2AA0ECF-EDF7-4DBA-AB16-7017CD1EF9B4}" srcOrd="3" destOrd="0" presId="urn:microsoft.com/office/officeart/2005/8/layout/process1"/>
    <dgm:cxn modelId="{42264E05-386B-4AE8-8D96-81C33408321E}" type="presParOf" srcId="{C2AA0ECF-EDF7-4DBA-AB16-7017CD1EF9B4}" destId="{7D939CD8-6456-478D-B713-1E8FACF841F9}" srcOrd="0" destOrd="0" presId="urn:microsoft.com/office/officeart/2005/8/layout/process1"/>
    <dgm:cxn modelId="{7149726D-3387-4C90-A7B0-8F3BC869BC58}" type="presParOf" srcId="{1A3C93EF-D87A-46E9-8E51-7B53BBF52A0E}" destId="{B7BAADAF-EDCC-4FAB-A612-40520AE45F0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C44C9F-A4DF-432C-A083-EEF2886E3D4F}"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9C16C711-9D05-4AD2-B8A5-AF2685884893}">
      <dgm:prSet phldrT="[Text]" custT="1"/>
      <dgm:spPr/>
      <dgm:t>
        <a:bodyPr/>
        <a:lstStyle/>
        <a:p>
          <a:r>
            <a:rPr lang="en-US" sz="2600" b="1" dirty="0" smtClean="0"/>
            <a:t>Web Service and eOPF Interconnection</a:t>
          </a:r>
          <a:endParaRPr lang="en-US" sz="2600" b="1" dirty="0"/>
        </a:p>
      </dgm:t>
    </dgm:pt>
    <dgm:pt modelId="{4D0298BD-CF30-4516-AB97-377E8113EADC}" type="parTrans" cxnId="{A3E64CDC-5829-49DA-B6A7-C1B3BB1316EE}">
      <dgm:prSet/>
      <dgm:spPr/>
      <dgm:t>
        <a:bodyPr/>
        <a:lstStyle/>
        <a:p>
          <a:endParaRPr lang="en-US" sz="2600"/>
        </a:p>
      </dgm:t>
    </dgm:pt>
    <dgm:pt modelId="{DAA188D0-49FA-4E6D-A896-BEBCD83FE6AB}" type="sibTrans" cxnId="{A3E64CDC-5829-49DA-B6A7-C1B3BB1316EE}">
      <dgm:prSet/>
      <dgm:spPr/>
      <dgm:t>
        <a:bodyPr/>
        <a:lstStyle/>
        <a:p>
          <a:endParaRPr lang="en-US" sz="2600"/>
        </a:p>
      </dgm:t>
    </dgm:pt>
    <dgm:pt modelId="{9F494BD9-67A3-40A2-BC54-F93BE17050F7}">
      <dgm:prSet phldrT="[Text]" custT="1"/>
      <dgm:spPr/>
      <dgm:t>
        <a:bodyPr/>
        <a:lstStyle/>
        <a:p>
          <a:r>
            <a:rPr lang="en-US" sz="2600" b="1" dirty="0" smtClean="0"/>
            <a:t>Grouping Elements for Weighting</a:t>
          </a:r>
          <a:endParaRPr lang="en-US" sz="2600" b="1" dirty="0"/>
        </a:p>
      </dgm:t>
    </dgm:pt>
    <dgm:pt modelId="{EDD65619-9985-4B4E-9AD3-67803685C58A}" type="parTrans" cxnId="{5696AEA4-6C5C-4F1D-B6CB-E34020BB5DD8}">
      <dgm:prSet/>
      <dgm:spPr/>
      <dgm:t>
        <a:bodyPr/>
        <a:lstStyle/>
        <a:p>
          <a:endParaRPr lang="en-US" sz="2600"/>
        </a:p>
      </dgm:t>
    </dgm:pt>
    <dgm:pt modelId="{78928969-CB44-4AF9-B2D4-1CB974C7F5F6}" type="sibTrans" cxnId="{5696AEA4-6C5C-4F1D-B6CB-E34020BB5DD8}">
      <dgm:prSet/>
      <dgm:spPr/>
      <dgm:t>
        <a:bodyPr/>
        <a:lstStyle/>
        <a:p>
          <a:endParaRPr lang="en-US" sz="2600"/>
        </a:p>
      </dgm:t>
    </dgm:pt>
    <dgm:pt modelId="{EDF03A36-B928-487C-BA6A-2AE61DAE2D1D}">
      <dgm:prSet phldrT="[Text]" custT="1"/>
      <dgm:spPr/>
      <dgm:t>
        <a:bodyPr/>
        <a:lstStyle/>
        <a:p>
          <a:r>
            <a:rPr lang="en-US" sz="2600" b="1" dirty="0" smtClean="0"/>
            <a:t>SES Pay Plan Updates</a:t>
          </a:r>
          <a:endParaRPr lang="en-US" sz="2600" b="1" dirty="0"/>
        </a:p>
      </dgm:t>
    </dgm:pt>
    <dgm:pt modelId="{C5D8980B-56D3-4A22-B899-94CE81DD0898}" type="parTrans" cxnId="{7645A969-3A20-4705-8996-DBBC0FFA36B3}">
      <dgm:prSet/>
      <dgm:spPr/>
      <dgm:t>
        <a:bodyPr/>
        <a:lstStyle/>
        <a:p>
          <a:endParaRPr lang="en-US" sz="2600"/>
        </a:p>
      </dgm:t>
    </dgm:pt>
    <dgm:pt modelId="{BDB19992-F9AB-45A2-9266-14E2966FC6BF}" type="sibTrans" cxnId="{7645A969-3A20-4705-8996-DBBC0FFA36B3}">
      <dgm:prSet/>
      <dgm:spPr/>
      <dgm:t>
        <a:bodyPr/>
        <a:lstStyle/>
        <a:p>
          <a:endParaRPr lang="en-US" sz="2600"/>
        </a:p>
      </dgm:t>
    </dgm:pt>
    <dgm:pt modelId="{0BA4690B-5F48-4B9E-AB11-8D298E4572D3}" type="pres">
      <dgm:prSet presAssocID="{0CC44C9F-A4DF-432C-A083-EEF2886E3D4F}" presName="diagram" presStyleCnt="0">
        <dgm:presLayoutVars>
          <dgm:dir/>
          <dgm:resizeHandles val="exact"/>
        </dgm:presLayoutVars>
      </dgm:prSet>
      <dgm:spPr/>
      <dgm:t>
        <a:bodyPr/>
        <a:lstStyle/>
        <a:p>
          <a:endParaRPr lang="en-US"/>
        </a:p>
      </dgm:t>
    </dgm:pt>
    <dgm:pt modelId="{8D31F9E2-753B-4191-BB8F-CA8AD88A99A6}" type="pres">
      <dgm:prSet presAssocID="{EDF03A36-B928-487C-BA6A-2AE61DAE2D1D}" presName="node" presStyleLbl="node1" presStyleIdx="0" presStyleCnt="3">
        <dgm:presLayoutVars>
          <dgm:bulletEnabled val="1"/>
        </dgm:presLayoutVars>
      </dgm:prSet>
      <dgm:spPr/>
      <dgm:t>
        <a:bodyPr/>
        <a:lstStyle/>
        <a:p>
          <a:endParaRPr lang="en-US"/>
        </a:p>
      </dgm:t>
    </dgm:pt>
    <dgm:pt modelId="{A0D9D8D6-0B3F-4FD0-8DCF-BDBEF5C428DE}" type="pres">
      <dgm:prSet presAssocID="{BDB19992-F9AB-45A2-9266-14E2966FC6BF}" presName="sibTrans" presStyleCnt="0"/>
      <dgm:spPr/>
      <dgm:t>
        <a:bodyPr/>
        <a:lstStyle/>
        <a:p>
          <a:endParaRPr lang="en-US"/>
        </a:p>
      </dgm:t>
    </dgm:pt>
    <dgm:pt modelId="{C7B63EBE-2E44-416E-863A-EAEF4F6AB51F}" type="pres">
      <dgm:prSet presAssocID="{9C16C711-9D05-4AD2-B8A5-AF2685884893}" presName="node" presStyleLbl="node1" presStyleIdx="1" presStyleCnt="3">
        <dgm:presLayoutVars>
          <dgm:bulletEnabled val="1"/>
        </dgm:presLayoutVars>
      </dgm:prSet>
      <dgm:spPr/>
      <dgm:t>
        <a:bodyPr/>
        <a:lstStyle/>
        <a:p>
          <a:endParaRPr lang="en-US"/>
        </a:p>
      </dgm:t>
    </dgm:pt>
    <dgm:pt modelId="{DEA63D70-2255-4D6A-807E-32D9D3BFDA0D}" type="pres">
      <dgm:prSet presAssocID="{DAA188D0-49FA-4E6D-A896-BEBCD83FE6AB}" presName="sibTrans" presStyleCnt="0"/>
      <dgm:spPr/>
      <dgm:t>
        <a:bodyPr/>
        <a:lstStyle/>
        <a:p>
          <a:endParaRPr lang="en-US"/>
        </a:p>
      </dgm:t>
    </dgm:pt>
    <dgm:pt modelId="{C8709591-BC39-46D6-A71A-B9CD9BBAF488}" type="pres">
      <dgm:prSet presAssocID="{9F494BD9-67A3-40A2-BC54-F93BE17050F7}" presName="node" presStyleLbl="node1" presStyleIdx="2" presStyleCnt="3" custLinFactNeighborY="-2655">
        <dgm:presLayoutVars>
          <dgm:bulletEnabled val="1"/>
        </dgm:presLayoutVars>
      </dgm:prSet>
      <dgm:spPr/>
      <dgm:t>
        <a:bodyPr/>
        <a:lstStyle/>
        <a:p>
          <a:endParaRPr lang="en-US"/>
        </a:p>
      </dgm:t>
    </dgm:pt>
  </dgm:ptLst>
  <dgm:cxnLst>
    <dgm:cxn modelId="{5696AEA4-6C5C-4F1D-B6CB-E34020BB5DD8}" srcId="{0CC44C9F-A4DF-432C-A083-EEF2886E3D4F}" destId="{9F494BD9-67A3-40A2-BC54-F93BE17050F7}" srcOrd="2" destOrd="0" parTransId="{EDD65619-9985-4B4E-9AD3-67803685C58A}" sibTransId="{78928969-CB44-4AF9-B2D4-1CB974C7F5F6}"/>
    <dgm:cxn modelId="{7B2DB467-B682-44BC-A7C2-8D3846C5667C}" type="presOf" srcId="{9F494BD9-67A3-40A2-BC54-F93BE17050F7}" destId="{C8709591-BC39-46D6-A71A-B9CD9BBAF488}" srcOrd="0" destOrd="0" presId="urn:microsoft.com/office/officeart/2005/8/layout/default"/>
    <dgm:cxn modelId="{7645A969-3A20-4705-8996-DBBC0FFA36B3}" srcId="{0CC44C9F-A4DF-432C-A083-EEF2886E3D4F}" destId="{EDF03A36-B928-487C-BA6A-2AE61DAE2D1D}" srcOrd="0" destOrd="0" parTransId="{C5D8980B-56D3-4A22-B899-94CE81DD0898}" sibTransId="{BDB19992-F9AB-45A2-9266-14E2966FC6BF}"/>
    <dgm:cxn modelId="{5F02325F-DE6E-49E1-8AEC-DC1D81E7B63D}" type="presOf" srcId="{9C16C711-9D05-4AD2-B8A5-AF2685884893}" destId="{C7B63EBE-2E44-416E-863A-EAEF4F6AB51F}" srcOrd="0" destOrd="0" presId="urn:microsoft.com/office/officeart/2005/8/layout/default"/>
    <dgm:cxn modelId="{D9AA82D0-8D68-42E0-81F4-2684D801F94E}" type="presOf" srcId="{0CC44C9F-A4DF-432C-A083-EEF2886E3D4F}" destId="{0BA4690B-5F48-4B9E-AB11-8D298E4572D3}" srcOrd="0" destOrd="0" presId="urn:microsoft.com/office/officeart/2005/8/layout/default"/>
    <dgm:cxn modelId="{A3E64CDC-5829-49DA-B6A7-C1B3BB1316EE}" srcId="{0CC44C9F-A4DF-432C-A083-EEF2886E3D4F}" destId="{9C16C711-9D05-4AD2-B8A5-AF2685884893}" srcOrd="1" destOrd="0" parTransId="{4D0298BD-CF30-4516-AB97-377E8113EADC}" sibTransId="{DAA188D0-49FA-4E6D-A896-BEBCD83FE6AB}"/>
    <dgm:cxn modelId="{56FBB9EF-E891-4D07-97F2-08DFD35553BA}" type="presOf" srcId="{EDF03A36-B928-487C-BA6A-2AE61DAE2D1D}" destId="{8D31F9E2-753B-4191-BB8F-CA8AD88A99A6}" srcOrd="0" destOrd="0" presId="urn:microsoft.com/office/officeart/2005/8/layout/default"/>
    <dgm:cxn modelId="{D7581BE8-0EE2-4B01-B05E-234EEBC3F939}" type="presParOf" srcId="{0BA4690B-5F48-4B9E-AB11-8D298E4572D3}" destId="{8D31F9E2-753B-4191-BB8F-CA8AD88A99A6}" srcOrd="0" destOrd="0" presId="urn:microsoft.com/office/officeart/2005/8/layout/default"/>
    <dgm:cxn modelId="{EA0B87E2-D60C-44A8-AE97-54DFBEB0D100}" type="presParOf" srcId="{0BA4690B-5F48-4B9E-AB11-8D298E4572D3}" destId="{A0D9D8D6-0B3F-4FD0-8DCF-BDBEF5C428DE}" srcOrd="1" destOrd="0" presId="urn:microsoft.com/office/officeart/2005/8/layout/default"/>
    <dgm:cxn modelId="{475E0231-2100-433D-BD8A-F57FEFEDA8E0}" type="presParOf" srcId="{0BA4690B-5F48-4B9E-AB11-8D298E4572D3}" destId="{C7B63EBE-2E44-416E-863A-EAEF4F6AB51F}" srcOrd="2" destOrd="0" presId="urn:microsoft.com/office/officeart/2005/8/layout/default"/>
    <dgm:cxn modelId="{3D29193D-B846-4475-AE88-CAAB0652149B}" type="presParOf" srcId="{0BA4690B-5F48-4B9E-AB11-8D298E4572D3}" destId="{DEA63D70-2255-4D6A-807E-32D9D3BFDA0D}" srcOrd="3" destOrd="0" presId="urn:microsoft.com/office/officeart/2005/8/layout/default"/>
    <dgm:cxn modelId="{E2FF0D24-431F-4168-87BC-32C1997DC7CA}" type="presParOf" srcId="{0BA4690B-5F48-4B9E-AB11-8D298E4572D3}" destId="{C8709591-BC39-46D6-A71A-B9CD9BBAF48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C44C9F-A4DF-432C-A083-EEF2886E3D4F}"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9C16C711-9D05-4AD2-B8A5-AF2685884893}">
      <dgm:prSet phldrT="[Text]"/>
      <dgm:spPr/>
      <dgm:t>
        <a:bodyPr/>
        <a:lstStyle/>
        <a:p>
          <a:r>
            <a:rPr lang="en-US" b="1" dirty="0" smtClean="0"/>
            <a:t>Additional Features for FY19</a:t>
          </a:r>
          <a:endParaRPr lang="en-US" b="1" dirty="0"/>
        </a:p>
      </dgm:t>
    </dgm:pt>
    <dgm:pt modelId="{4D0298BD-CF30-4516-AB97-377E8113EADC}" type="parTrans" cxnId="{A3E64CDC-5829-49DA-B6A7-C1B3BB1316EE}">
      <dgm:prSet/>
      <dgm:spPr/>
      <dgm:t>
        <a:bodyPr/>
        <a:lstStyle/>
        <a:p>
          <a:endParaRPr lang="en-US"/>
        </a:p>
      </dgm:t>
    </dgm:pt>
    <dgm:pt modelId="{DAA188D0-49FA-4E6D-A896-BEBCD83FE6AB}" type="sibTrans" cxnId="{A3E64CDC-5829-49DA-B6A7-C1B3BB1316EE}">
      <dgm:prSet/>
      <dgm:spPr/>
      <dgm:t>
        <a:bodyPr/>
        <a:lstStyle/>
        <a:p>
          <a:endParaRPr lang="en-US"/>
        </a:p>
      </dgm:t>
    </dgm:pt>
    <dgm:pt modelId="{9F494BD9-67A3-40A2-BC54-F93BE17050F7}">
      <dgm:prSet phldrT="[Text]"/>
      <dgm:spPr/>
      <dgm:t>
        <a:bodyPr/>
        <a:lstStyle/>
        <a:p>
          <a:r>
            <a:rPr lang="en-US" b="1" dirty="0" smtClean="0"/>
            <a:t>Ongoing Research Items for FY19</a:t>
          </a:r>
          <a:endParaRPr lang="en-US" b="1" dirty="0"/>
        </a:p>
      </dgm:t>
    </dgm:pt>
    <dgm:pt modelId="{EDD65619-9985-4B4E-9AD3-67803685C58A}" type="parTrans" cxnId="{5696AEA4-6C5C-4F1D-B6CB-E34020BB5DD8}">
      <dgm:prSet/>
      <dgm:spPr/>
      <dgm:t>
        <a:bodyPr/>
        <a:lstStyle/>
        <a:p>
          <a:endParaRPr lang="en-US"/>
        </a:p>
      </dgm:t>
    </dgm:pt>
    <dgm:pt modelId="{78928969-CB44-4AF9-B2D4-1CB974C7F5F6}" type="sibTrans" cxnId="{5696AEA4-6C5C-4F1D-B6CB-E34020BB5DD8}">
      <dgm:prSet/>
      <dgm:spPr/>
      <dgm:t>
        <a:bodyPr/>
        <a:lstStyle/>
        <a:p>
          <a:endParaRPr lang="en-US"/>
        </a:p>
      </dgm:t>
    </dgm:pt>
    <dgm:pt modelId="{EDF03A36-B928-487C-BA6A-2AE61DAE2D1D}">
      <dgm:prSet phldrT="[Text]"/>
      <dgm:spPr/>
      <dgm:t>
        <a:bodyPr/>
        <a:lstStyle/>
        <a:p>
          <a:r>
            <a:rPr lang="en-US" b="1" dirty="0" smtClean="0"/>
            <a:t>Organizational Structure and Users Roles &amp; Permissions</a:t>
          </a:r>
          <a:endParaRPr lang="en-US" b="1" dirty="0"/>
        </a:p>
      </dgm:t>
    </dgm:pt>
    <dgm:pt modelId="{C5D8980B-56D3-4A22-B899-94CE81DD0898}" type="parTrans" cxnId="{7645A969-3A20-4705-8996-DBBC0FFA36B3}">
      <dgm:prSet/>
      <dgm:spPr/>
      <dgm:t>
        <a:bodyPr/>
        <a:lstStyle/>
        <a:p>
          <a:endParaRPr lang="en-US"/>
        </a:p>
      </dgm:t>
    </dgm:pt>
    <dgm:pt modelId="{BDB19992-F9AB-45A2-9266-14E2966FC6BF}" type="sibTrans" cxnId="{7645A969-3A20-4705-8996-DBBC0FFA36B3}">
      <dgm:prSet/>
      <dgm:spPr/>
      <dgm:t>
        <a:bodyPr/>
        <a:lstStyle/>
        <a:p>
          <a:endParaRPr lang="en-US"/>
        </a:p>
      </dgm:t>
    </dgm:pt>
    <dgm:pt modelId="{FBB23A07-1955-4F4F-99F6-60B1A76C649B}" type="pres">
      <dgm:prSet presAssocID="{0CC44C9F-A4DF-432C-A083-EEF2886E3D4F}" presName="diagram" presStyleCnt="0">
        <dgm:presLayoutVars>
          <dgm:dir/>
          <dgm:resizeHandles val="exact"/>
        </dgm:presLayoutVars>
      </dgm:prSet>
      <dgm:spPr/>
      <dgm:t>
        <a:bodyPr/>
        <a:lstStyle/>
        <a:p>
          <a:endParaRPr lang="en-US"/>
        </a:p>
      </dgm:t>
    </dgm:pt>
    <dgm:pt modelId="{4F59E2A4-AADB-4368-8382-0BFA2DE4C3B7}" type="pres">
      <dgm:prSet presAssocID="{EDF03A36-B928-487C-BA6A-2AE61DAE2D1D}" presName="node" presStyleLbl="node1" presStyleIdx="0" presStyleCnt="3">
        <dgm:presLayoutVars>
          <dgm:bulletEnabled val="1"/>
        </dgm:presLayoutVars>
      </dgm:prSet>
      <dgm:spPr/>
      <dgm:t>
        <a:bodyPr/>
        <a:lstStyle/>
        <a:p>
          <a:endParaRPr lang="en-US"/>
        </a:p>
      </dgm:t>
    </dgm:pt>
    <dgm:pt modelId="{00B6C26A-DD83-4451-A0F8-403A262E8B31}" type="pres">
      <dgm:prSet presAssocID="{BDB19992-F9AB-45A2-9266-14E2966FC6BF}" presName="sibTrans" presStyleCnt="0"/>
      <dgm:spPr/>
      <dgm:t>
        <a:bodyPr/>
        <a:lstStyle/>
        <a:p>
          <a:endParaRPr lang="en-US"/>
        </a:p>
      </dgm:t>
    </dgm:pt>
    <dgm:pt modelId="{0D756857-91AC-43C1-B3A9-87FBC4FA8C39}" type="pres">
      <dgm:prSet presAssocID="{9C16C711-9D05-4AD2-B8A5-AF2685884893}" presName="node" presStyleLbl="node1" presStyleIdx="1" presStyleCnt="3">
        <dgm:presLayoutVars>
          <dgm:bulletEnabled val="1"/>
        </dgm:presLayoutVars>
      </dgm:prSet>
      <dgm:spPr/>
      <dgm:t>
        <a:bodyPr/>
        <a:lstStyle/>
        <a:p>
          <a:endParaRPr lang="en-US"/>
        </a:p>
      </dgm:t>
    </dgm:pt>
    <dgm:pt modelId="{9E21DD60-76F0-4F15-8F4C-5C83D5D14AFE}" type="pres">
      <dgm:prSet presAssocID="{DAA188D0-49FA-4E6D-A896-BEBCD83FE6AB}" presName="sibTrans" presStyleCnt="0"/>
      <dgm:spPr/>
      <dgm:t>
        <a:bodyPr/>
        <a:lstStyle/>
        <a:p>
          <a:endParaRPr lang="en-US"/>
        </a:p>
      </dgm:t>
    </dgm:pt>
    <dgm:pt modelId="{8844657E-7CDF-4836-8A0A-012156606201}" type="pres">
      <dgm:prSet presAssocID="{9F494BD9-67A3-40A2-BC54-F93BE17050F7}" presName="node" presStyleLbl="node1" presStyleIdx="2" presStyleCnt="3">
        <dgm:presLayoutVars>
          <dgm:bulletEnabled val="1"/>
        </dgm:presLayoutVars>
      </dgm:prSet>
      <dgm:spPr/>
      <dgm:t>
        <a:bodyPr/>
        <a:lstStyle/>
        <a:p>
          <a:endParaRPr lang="en-US"/>
        </a:p>
      </dgm:t>
    </dgm:pt>
  </dgm:ptLst>
  <dgm:cxnLst>
    <dgm:cxn modelId="{A3E64CDC-5829-49DA-B6A7-C1B3BB1316EE}" srcId="{0CC44C9F-A4DF-432C-A083-EEF2886E3D4F}" destId="{9C16C711-9D05-4AD2-B8A5-AF2685884893}" srcOrd="1" destOrd="0" parTransId="{4D0298BD-CF30-4516-AB97-377E8113EADC}" sibTransId="{DAA188D0-49FA-4E6D-A896-BEBCD83FE6AB}"/>
    <dgm:cxn modelId="{5696AEA4-6C5C-4F1D-B6CB-E34020BB5DD8}" srcId="{0CC44C9F-A4DF-432C-A083-EEF2886E3D4F}" destId="{9F494BD9-67A3-40A2-BC54-F93BE17050F7}" srcOrd="2" destOrd="0" parTransId="{EDD65619-9985-4B4E-9AD3-67803685C58A}" sibTransId="{78928969-CB44-4AF9-B2D4-1CB974C7F5F6}"/>
    <dgm:cxn modelId="{7645A969-3A20-4705-8996-DBBC0FFA36B3}" srcId="{0CC44C9F-A4DF-432C-A083-EEF2886E3D4F}" destId="{EDF03A36-B928-487C-BA6A-2AE61DAE2D1D}" srcOrd="0" destOrd="0" parTransId="{C5D8980B-56D3-4A22-B899-94CE81DD0898}" sibTransId="{BDB19992-F9AB-45A2-9266-14E2966FC6BF}"/>
    <dgm:cxn modelId="{BCBFACA5-E139-4882-A027-A946D582BB81}" type="presOf" srcId="{EDF03A36-B928-487C-BA6A-2AE61DAE2D1D}" destId="{4F59E2A4-AADB-4368-8382-0BFA2DE4C3B7}" srcOrd="0" destOrd="0" presId="urn:microsoft.com/office/officeart/2005/8/layout/default"/>
    <dgm:cxn modelId="{29520D30-8436-4EA7-82E8-CEA110951DA2}" type="presOf" srcId="{0CC44C9F-A4DF-432C-A083-EEF2886E3D4F}" destId="{FBB23A07-1955-4F4F-99F6-60B1A76C649B}" srcOrd="0" destOrd="0" presId="urn:microsoft.com/office/officeart/2005/8/layout/default"/>
    <dgm:cxn modelId="{3DCF3495-158D-4D4C-8BA2-18E130B7D154}" type="presOf" srcId="{9F494BD9-67A3-40A2-BC54-F93BE17050F7}" destId="{8844657E-7CDF-4836-8A0A-012156606201}" srcOrd="0" destOrd="0" presId="urn:microsoft.com/office/officeart/2005/8/layout/default"/>
    <dgm:cxn modelId="{67CB6AEA-7A53-45D4-B1EB-30A3787F48A4}" type="presOf" srcId="{9C16C711-9D05-4AD2-B8A5-AF2685884893}" destId="{0D756857-91AC-43C1-B3A9-87FBC4FA8C39}" srcOrd="0" destOrd="0" presId="urn:microsoft.com/office/officeart/2005/8/layout/default"/>
    <dgm:cxn modelId="{EDD6186B-323E-4D5A-A82D-B3D387C9A30A}" type="presParOf" srcId="{FBB23A07-1955-4F4F-99F6-60B1A76C649B}" destId="{4F59E2A4-AADB-4368-8382-0BFA2DE4C3B7}" srcOrd="0" destOrd="0" presId="urn:microsoft.com/office/officeart/2005/8/layout/default"/>
    <dgm:cxn modelId="{5E3B94B6-68AE-43C7-A4AD-AEEA8881CF23}" type="presParOf" srcId="{FBB23A07-1955-4F4F-99F6-60B1A76C649B}" destId="{00B6C26A-DD83-4451-A0F8-403A262E8B31}" srcOrd="1" destOrd="0" presId="urn:microsoft.com/office/officeart/2005/8/layout/default"/>
    <dgm:cxn modelId="{AD8687F5-6EFA-496B-9F1B-2324023FA4FD}" type="presParOf" srcId="{FBB23A07-1955-4F4F-99F6-60B1A76C649B}" destId="{0D756857-91AC-43C1-B3A9-87FBC4FA8C39}" srcOrd="2" destOrd="0" presId="urn:microsoft.com/office/officeart/2005/8/layout/default"/>
    <dgm:cxn modelId="{87A04DF5-E3F5-4249-85BF-18282488213F}" type="presParOf" srcId="{FBB23A07-1955-4F4F-99F6-60B1A76C649B}" destId="{9E21DD60-76F0-4F15-8F4C-5C83D5D14AFE}" srcOrd="3" destOrd="0" presId="urn:microsoft.com/office/officeart/2005/8/layout/default"/>
    <dgm:cxn modelId="{EF265C25-47F5-4CFA-86FB-1B72B915E085}" type="presParOf" srcId="{FBB23A07-1955-4F4F-99F6-60B1A76C649B}" destId="{8844657E-7CDF-4836-8A0A-012156606201}"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422118-BDD5-421F-B1D0-9A4E62511BEB}"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624AC5D5-A204-41CC-AB52-6CB214E94CD9}">
      <dgm:prSet phldrT="[Text]"/>
      <dgm:spPr/>
      <dgm:t>
        <a:bodyPr/>
        <a:lstStyle/>
        <a:p>
          <a:r>
            <a:rPr lang="en-US" dirty="0" smtClean="0"/>
            <a:t>Eliminate </a:t>
          </a:r>
          <a:br>
            <a:rPr lang="en-US" dirty="0" smtClean="0"/>
          </a:br>
          <a:r>
            <a:rPr lang="en-US" dirty="0" smtClean="0"/>
            <a:t>Sub-Agencies, </a:t>
          </a:r>
          <a:br>
            <a:rPr lang="en-US" dirty="0" smtClean="0"/>
          </a:br>
          <a:r>
            <a:rPr lang="en-US" dirty="0" smtClean="0"/>
            <a:t>Sub-Organizations, and Divisions</a:t>
          </a:r>
          <a:endParaRPr lang="en-US" dirty="0"/>
        </a:p>
      </dgm:t>
    </dgm:pt>
    <dgm:pt modelId="{899BDB8B-73DC-4EA9-BB72-BF10F958E835}" type="parTrans" cxnId="{90C51559-406F-4DD4-BAF1-FC8CB2FB18D6}">
      <dgm:prSet/>
      <dgm:spPr/>
      <dgm:t>
        <a:bodyPr/>
        <a:lstStyle/>
        <a:p>
          <a:endParaRPr lang="en-US"/>
        </a:p>
      </dgm:t>
    </dgm:pt>
    <dgm:pt modelId="{5CC1C373-0A39-467F-BF6D-73E220D65684}" type="sibTrans" cxnId="{90C51559-406F-4DD4-BAF1-FC8CB2FB18D6}">
      <dgm:prSet/>
      <dgm:spPr/>
      <dgm:t>
        <a:bodyPr/>
        <a:lstStyle/>
        <a:p>
          <a:endParaRPr lang="en-US"/>
        </a:p>
      </dgm:t>
    </dgm:pt>
    <dgm:pt modelId="{4C0E84C9-89B6-48F6-BD9D-9EF99ECEFC06}">
      <dgm:prSet/>
      <dgm:spPr/>
      <dgm:t>
        <a:bodyPr/>
        <a:lstStyle/>
        <a:p>
          <a:r>
            <a:rPr lang="en-US" dirty="0" smtClean="0"/>
            <a:t>Allow Agencies to Name Units</a:t>
          </a:r>
        </a:p>
      </dgm:t>
    </dgm:pt>
    <dgm:pt modelId="{48A93492-0642-459D-9130-FEDA6C20CCD1}" type="parTrans" cxnId="{4116C141-81F8-46F9-9F39-F8FBE454C182}">
      <dgm:prSet/>
      <dgm:spPr/>
      <dgm:t>
        <a:bodyPr/>
        <a:lstStyle/>
        <a:p>
          <a:endParaRPr lang="en-US"/>
        </a:p>
      </dgm:t>
    </dgm:pt>
    <dgm:pt modelId="{46BB20C4-BBB3-4E6C-A064-CCFE240FBB28}" type="sibTrans" cxnId="{4116C141-81F8-46F9-9F39-F8FBE454C182}">
      <dgm:prSet/>
      <dgm:spPr/>
      <dgm:t>
        <a:bodyPr/>
        <a:lstStyle/>
        <a:p>
          <a:endParaRPr lang="en-US"/>
        </a:p>
      </dgm:t>
    </dgm:pt>
    <dgm:pt modelId="{458E6E2F-41A9-466F-B138-0748544ED841}">
      <dgm:prSet/>
      <dgm:spPr/>
      <dgm:t>
        <a:bodyPr/>
        <a:lstStyle/>
        <a:p>
          <a:r>
            <a:rPr lang="en-US" smtClean="0"/>
            <a:t>Update User Interface</a:t>
          </a:r>
          <a:endParaRPr lang="en-US" dirty="0" smtClean="0"/>
        </a:p>
      </dgm:t>
    </dgm:pt>
    <dgm:pt modelId="{69FE0AE9-D7F5-44C6-9886-CEEBE94BE56F}" type="parTrans" cxnId="{BCA69CF5-B731-4344-B463-ABDB8E0443A5}">
      <dgm:prSet/>
      <dgm:spPr/>
      <dgm:t>
        <a:bodyPr/>
        <a:lstStyle/>
        <a:p>
          <a:endParaRPr lang="en-US"/>
        </a:p>
      </dgm:t>
    </dgm:pt>
    <dgm:pt modelId="{C142C9A9-0506-43BA-AC41-489FEFAA9447}" type="sibTrans" cxnId="{BCA69CF5-B731-4344-B463-ABDB8E0443A5}">
      <dgm:prSet/>
      <dgm:spPr/>
      <dgm:t>
        <a:bodyPr/>
        <a:lstStyle/>
        <a:p>
          <a:endParaRPr lang="en-US"/>
        </a:p>
      </dgm:t>
    </dgm:pt>
    <dgm:pt modelId="{47BABD0A-8622-4627-8F92-4E24401900CF}">
      <dgm:prSet/>
      <dgm:spPr/>
      <dgm:t>
        <a:bodyPr/>
        <a:lstStyle/>
        <a:p>
          <a:r>
            <a:rPr lang="en-US" smtClean="0"/>
            <a:t>Link New Org Features to USA Performance Interconnection</a:t>
          </a:r>
          <a:endParaRPr lang="en-US" dirty="0"/>
        </a:p>
      </dgm:t>
    </dgm:pt>
    <dgm:pt modelId="{FB852566-2123-41A1-BF50-2DF9276003F9}" type="parTrans" cxnId="{6A93B9FB-CF59-4520-A510-F69B3161E6DC}">
      <dgm:prSet/>
      <dgm:spPr/>
      <dgm:t>
        <a:bodyPr/>
        <a:lstStyle/>
        <a:p>
          <a:endParaRPr lang="en-US"/>
        </a:p>
      </dgm:t>
    </dgm:pt>
    <dgm:pt modelId="{FCC5D451-BAC4-44F8-AD8A-1C51A940292B}" type="sibTrans" cxnId="{6A93B9FB-CF59-4520-A510-F69B3161E6DC}">
      <dgm:prSet/>
      <dgm:spPr/>
      <dgm:t>
        <a:bodyPr/>
        <a:lstStyle/>
        <a:p>
          <a:endParaRPr lang="en-US"/>
        </a:p>
      </dgm:t>
    </dgm:pt>
    <dgm:pt modelId="{8AB22C82-5B9A-4855-90C1-BCE41FF3BF7E}" type="pres">
      <dgm:prSet presAssocID="{9C422118-BDD5-421F-B1D0-9A4E62511BEB}" presName="diagram" presStyleCnt="0">
        <dgm:presLayoutVars>
          <dgm:dir/>
          <dgm:resizeHandles val="exact"/>
        </dgm:presLayoutVars>
      </dgm:prSet>
      <dgm:spPr/>
      <dgm:t>
        <a:bodyPr/>
        <a:lstStyle/>
        <a:p>
          <a:endParaRPr lang="en-US"/>
        </a:p>
      </dgm:t>
    </dgm:pt>
    <dgm:pt modelId="{876C0022-9F3A-4BEB-A83C-42BE7372975B}" type="pres">
      <dgm:prSet presAssocID="{624AC5D5-A204-41CC-AB52-6CB214E94CD9}" presName="node" presStyleLbl="node1" presStyleIdx="0" presStyleCnt="4">
        <dgm:presLayoutVars>
          <dgm:bulletEnabled val="1"/>
        </dgm:presLayoutVars>
      </dgm:prSet>
      <dgm:spPr/>
      <dgm:t>
        <a:bodyPr/>
        <a:lstStyle/>
        <a:p>
          <a:endParaRPr lang="en-US"/>
        </a:p>
      </dgm:t>
    </dgm:pt>
    <dgm:pt modelId="{CC783E3F-5F13-4795-8386-8D4199886860}" type="pres">
      <dgm:prSet presAssocID="{5CC1C373-0A39-467F-BF6D-73E220D65684}" presName="sibTrans" presStyleCnt="0"/>
      <dgm:spPr/>
    </dgm:pt>
    <dgm:pt modelId="{1F09E82E-4FA4-448E-9C74-3CF616003DE8}" type="pres">
      <dgm:prSet presAssocID="{4C0E84C9-89B6-48F6-BD9D-9EF99ECEFC06}" presName="node" presStyleLbl="node1" presStyleIdx="1" presStyleCnt="4">
        <dgm:presLayoutVars>
          <dgm:bulletEnabled val="1"/>
        </dgm:presLayoutVars>
      </dgm:prSet>
      <dgm:spPr/>
      <dgm:t>
        <a:bodyPr/>
        <a:lstStyle/>
        <a:p>
          <a:endParaRPr lang="en-US"/>
        </a:p>
      </dgm:t>
    </dgm:pt>
    <dgm:pt modelId="{E793899A-1297-4016-A923-9FFA5F8BC8A8}" type="pres">
      <dgm:prSet presAssocID="{46BB20C4-BBB3-4E6C-A064-CCFE240FBB28}" presName="sibTrans" presStyleCnt="0"/>
      <dgm:spPr/>
    </dgm:pt>
    <dgm:pt modelId="{4EBF7FB2-73F2-4444-B466-FA0BE4F99E26}" type="pres">
      <dgm:prSet presAssocID="{458E6E2F-41A9-466F-B138-0748544ED841}" presName="node" presStyleLbl="node1" presStyleIdx="2" presStyleCnt="4">
        <dgm:presLayoutVars>
          <dgm:bulletEnabled val="1"/>
        </dgm:presLayoutVars>
      </dgm:prSet>
      <dgm:spPr/>
      <dgm:t>
        <a:bodyPr/>
        <a:lstStyle/>
        <a:p>
          <a:endParaRPr lang="en-US"/>
        </a:p>
      </dgm:t>
    </dgm:pt>
    <dgm:pt modelId="{C8F38F5F-5BEB-4D71-A239-F64A0545872A}" type="pres">
      <dgm:prSet presAssocID="{C142C9A9-0506-43BA-AC41-489FEFAA9447}" presName="sibTrans" presStyleCnt="0"/>
      <dgm:spPr/>
    </dgm:pt>
    <dgm:pt modelId="{410E3FE5-DBB2-4B05-B392-CCC6F8427399}" type="pres">
      <dgm:prSet presAssocID="{47BABD0A-8622-4627-8F92-4E24401900CF}" presName="node" presStyleLbl="node1" presStyleIdx="3" presStyleCnt="4">
        <dgm:presLayoutVars>
          <dgm:bulletEnabled val="1"/>
        </dgm:presLayoutVars>
      </dgm:prSet>
      <dgm:spPr/>
      <dgm:t>
        <a:bodyPr/>
        <a:lstStyle/>
        <a:p>
          <a:endParaRPr lang="en-US"/>
        </a:p>
      </dgm:t>
    </dgm:pt>
  </dgm:ptLst>
  <dgm:cxnLst>
    <dgm:cxn modelId="{BCA69CF5-B731-4344-B463-ABDB8E0443A5}" srcId="{9C422118-BDD5-421F-B1D0-9A4E62511BEB}" destId="{458E6E2F-41A9-466F-B138-0748544ED841}" srcOrd="2" destOrd="0" parTransId="{69FE0AE9-D7F5-44C6-9886-CEEBE94BE56F}" sibTransId="{C142C9A9-0506-43BA-AC41-489FEFAA9447}"/>
    <dgm:cxn modelId="{506CD4A2-4FE0-4CFA-8304-BEBCA308D3D5}" type="presOf" srcId="{9C422118-BDD5-421F-B1D0-9A4E62511BEB}" destId="{8AB22C82-5B9A-4855-90C1-BCE41FF3BF7E}" srcOrd="0" destOrd="0" presId="urn:microsoft.com/office/officeart/2005/8/layout/default"/>
    <dgm:cxn modelId="{EAA64EA0-CFB9-4B16-ABC5-DC8017CC6977}" type="presOf" srcId="{47BABD0A-8622-4627-8F92-4E24401900CF}" destId="{410E3FE5-DBB2-4B05-B392-CCC6F8427399}" srcOrd="0" destOrd="0" presId="urn:microsoft.com/office/officeart/2005/8/layout/default"/>
    <dgm:cxn modelId="{90C51559-406F-4DD4-BAF1-FC8CB2FB18D6}" srcId="{9C422118-BDD5-421F-B1D0-9A4E62511BEB}" destId="{624AC5D5-A204-41CC-AB52-6CB214E94CD9}" srcOrd="0" destOrd="0" parTransId="{899BDB8B-73DC-4EA9-BB72-BF10F958E835}" sibTransId="{5CC1C373-0A39-467F-BF6D-73E220D65684}"/>
    <dgm:cxn modelId="{6A93B9FB-CF59-4520-A510-F69B3161E6DC}" srcId="{9C422118-BDD5-421F-B1D0-9A4E62511BEB}" destId="{47BABD0A-8622-4627-8F92-4E24401900CF}" srcOrd="3" destOrd="0" parTransId="{FB852566-2123-41A1-BF50-2DF9276003F9}" sibTransId="{FCC5D451-BAC4-44F8-AD8A-1C51A940292B}"/>
    <dgm:cxn modelId="{98DA66F6-2169-44E0-925C-D320A2C0F6FF}" type="presOf" srcId="{4C0E84C9-89B6-48F6-BD9D-9EF99ECEFC06}" destId="{1F09E82E-4FA4-448E-9C74-3CF616003DE8}" srcOrd="0" destOrd="0" presId="urn:microsoft.com/office/officeart/2005/8/layout/default"/>
    <dgm:cxn modelId="{08ED6390-74C8-4D99-81ED-28C585F588D1}" type="presOf" srcId="{458E6E2F-41A9-466F-B138-0748544ED841}" destId="{4EBF7FB2-73F2-4444-B466-FA0BE4F99E26}" srcOrd="0" destOrd="0" presId="urn:microsoft.com/office/officeart/2005/8/layout/default"/>
    <dgm:cxn modelId="{4116C141-81F8-46F9-9F39-F8FBE454C182}" srcId="{9C422118-BDD5-421F-B1D0-9A4E62511BEB}" destId="{4C0E84C9-89B6-48F6-BD9D-9EF99ECEFC06}" srcOrd="1" destOrd="0" parTransId="{48A93492-0642-459D-9130-FEDA6C20CCD1}" sibTransId="{46BB20C4-BBB3-4E6C-A064-CCFE240FBB28}"/>
    <dgm:cxn modelId="{C201F06B-CF4A-48D1-9ECE-0590108DB288}" type="presOf" srcId="{624AC5D5-A204-41CC-AB52-6CB214E94CD9}" destId="{876C0022-9F3A-4BEB-A83C-42BE7372975B}" srcOrd="0" destOrd="0" presId="urn:microsoft.com/office/officeart/2005/8/layout/default"/>
    <dgm:cxn modelId="{2E35D569-CB41-42A3-BC72-3DE0630F1ED1}" type="presParOf" srcId="{8AB22C82-5B9A-4855-90C1-BCE41FF3BF7E}" destId="{876C0022-9F3A-4BEB-A83C-42BE7372975B}" srcOrd="0" destOrd="0" presId="urn:microsoft.com/office/officeart/2005/8/layout/default"/>
    <dgm:cxn modelId="{6C6654CE-4627-4D3E-B517-39941CA24DF6}" type="presParOf" srcId="{8AB22C82-5B9A-4855-90C1-BCE41FF3BF7E}" destId="{CC783E3F-5F13-4795-8386-8D4199886860}" srcOrd="1" destOrd="0" presId="urn:microsoft.com/office/officeart/2005/8/layout/default"/>
    <dgm:cxn modelId="{1CF52AE1-A735-4984-A432-16237D0F6F02}" type="presParOf" srcId="{8AB22C82-5B9A-4855-90C1-BCE41FF3BF7E}" destId="{1F09E82E-4FA4-448E-9C74-3CF616003DE8}" srcOrd="2" destOrd="0" presId="urn:microsoft.com/office/officeart/2005/8/layout/default"/>
    <dgm:cxn modelId="{85A2A228-5D76-4FCD-90A8-C23EB4950997}" type="presParOf" srcId="{8AB22C82-5B9A-4855-90C1-BCE41FF3BF7E}" destId="{E793899A-1297-4016-A923-9FFA5F8BC8A8}" srcOrd="3" destOrd="0" presId="urn:microsoft.com/office/officeart/2005/8/layout/default"/>
    <dgm:cxn modelId="{950B3E4F-96B9-439F-8F00-666282D0CF11}" type="presParOf" srcId="{8AB22C82-5B9A-4855-90C1-BCE41FF3BF7E}" destId="{4EBF7FB2-73F2-4444-B466-FA0BE4F99E26}" srcOrd="4" destOrd="0" presId="urn:microsoft.com/office/officeart/2005/8/layout/default"/>
    <dgm:cxn modelId="{8B7C3821-67A2-4BEB-A474-79484267D4C3}" type="presParOf" srcId="{8AB22C82-5B9A-4855-90C1-BCE41FF3BF7E}" destId="{C8F38F5F-5BEB-4D71-A239-F64A0545872A}" srcOrd="5" destOrd="0" presId="urn:microsoft.com/office/officeart/2005/8/layout/default"/>
    <dgm:cxn modelId="{B4689221-C823-4735-9B68-9D3FB978B44A}" type="presParOf" srcId="{8AB22C82-5B9A-4855-90C1-BCE41FF3BF7E}" destId="{410E3FE5-DBB2-4B05-B392-CCC6F842739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A0918F-94E7-4D77-8FC8-92556DECCAE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A679C4D-0E43-445D-8CBB-E1DDF0CBBDC4}" type="pres">
      <dgm:prSet presAssocID="{66A0918F-94E7-4D77-8FC8-92556DECCAE1}" presName="Name0" presStyleCnt="0">
        <dgm:presLayoutVars>
          <dgm:chMax val="7"/>
          <dgm:chPref val="7"/>
          <dgm:dir/>
        </dgm:presLayoutVars>
      </dgm:prSet>
      <dgm:spPr/>
      <dgm:t>
        <a:bodyPr/>
        <a:lstStyle/>
        <a:p>
          <a:endParaRPr lang="en-US"/>
        </a:p>
      </dgm:t>
    </dgm:pt>
    <dgm:pt modelId="{BAF36BA4-0980-40CF-BEF3-FD4C50342789}" type="pres">
      <dgm:prSet presAssocID="{66A0918F-94E7-4D77-8FC8-92556DECCAE1}" presName="Name1" presStyleCnt="0"/>
      <dgm:spPr/>
    </dgm:pt>
    <dgm:pt modelId="{E928EC7E-E6AA-4806-AD05-07C5388AE2DA}" type="pres">
      <dgm:prSet presAssocID="{66A0918F-94E7-4D77-8FC8-92556DECCAE1}" presName="cycle" presStyleCnt="0"/>
      <dgm:spPr/>
    </dgm:pt>
    <dgm:pt modelId="{733B6531-458D-4468-B3DF-3ED8CDCFC2C9}" type="pres">
      <dgm:prSet presAssocID="{66A0918F-94E7-4D77-8FC8-92556DECCAE1}" presName="srcNode" presStyleLbl="node1" presStyleIdx="0" presStyleCnt="0"/>
      <dgm:spPr/>
    </dgm:pt>
    <dgm:pt modelId="{EE406AC1-4125-4871-8D06-2BF62E0FC66D}" type="pres">
      <dgm:prSet presAssocID="{66A0918F-94E7-4D77-8FC8-92556DECCAE1}" presName="conn" presStyleLbl="parChTrans1D2" presStyleIdx="0" presStyleCnt="1" custScaleY="12750"/>
      <dgm:spPr/>
      <dgm:t>
        <a:bodyPr/>
        <a:lstStyle/>
        <a:p>
          <a:endParaRPr lang="en-US"/>
        </a:p>
      </dgm:t>
    </dgm:pt>
    <dgm:pt modelId="{9FB0528C-BB87-4F90-8D48-36A374762134}" type="pres">
      <dgm:prSet presAssocID="{66A0918F-94E7-4D77-8FC8-92556DECCAE1}" presName="extraNode" presStyleLbl="node1" presStyleIdx="0" presStyleCnt="0"/>
      <dgm:spPr/>
    </dgm:pt>
    <dgm:pt modelId="{0EBE01D8-C2CA-4026-8BA2-E4D17D3E74BC}" type="pres">
      <dgm:prSet presAssocID="{66A0918F-94E7-4D77-8FC8-92556DECCAE1}" presName="dstNode" presStyleLbl="node1" presStyleIdx="0" presStyleCnt="0"/>
      <dgm:spPr/>
    </dgm:pt>
  </dgm:ptLst>
  <dgm:cxnLst>
    <dgm:cxn modelId="{87B47E6E-146C-43B9-AE69-AD9FCBD0EB16}" type="presOf" srcId="{66A0918F-94E7-4D77-8FC8-92556DECCAE1}" destId="{CA679C4D-0E43-445D-8CBB-E1DDF0CBBDC4}" srcOrd="0" destOrd="0" presId="urn:microsoft.com/office/officeart/2008/layout/VerticalCurvedList"/>
    <dgm:cxn modelId="{42161CDD-91D7-43D1-B26D-06E913DA3203}" type="presParOf" srcId="{CA679C4D-0E43-445D-8CBB-E1DDF0CBBDC4}" destId="{BAF36BA4-0980-40CF-BEF3-FD4C50342789}" srcOrd="0" destOrd="0" presId="urn:microsoft.com/office/officeart/2008/layout/VerticalCurvedList"/>
    <dgm:cxn modelId="{73DF76CC-58D8-4961-9605-2F23AE8FD1A0}" type="presParOf" srcId="{BAF36BA4-0980-40CF-BEF3-FD4C50342789}" destId="{E928EC7E-E6AA-4806-AD05-07C5388AE2DA}" srcOrd="0" destOrd="0" presId="urn:microsoft.com/office/officeart/2008/layout/VerticalCurvedList"/>
    <dgm:cxn modelId="{24874C32-017B-4998-BD1C-0954B20A10FE}" type="presParOf" srcId="{E928EC7E-E6AA-4806-AD05-07C5388AE2DA}" destId="{733B6531-458D-4468-B3DF-3ED8CDCFC2C9}" srcOrd="0" destOrd="0" presId="urn:microsoft.com/office/officeart/2008/layout/VerticalCurvedList"/>
    <dgm:cxn modelId="{E636D02F-9653-4B44-9777-05C0BA40CE49}" type="presParOf" srcId="{E928EC7E-E6AA-4806-AD05-07C5388AE2DA}" destId="{EE406AC1-4125-4871-8D06-2BF62E0FC66D}" srcOrd="1" destOrd="0" presId="urn:microsoft.com/office/officeart/2008/layout/VerticalCurvedList"/>
    <dgm:cxn modelId="{05A945A5-459C-4732-9E1B-627A57E996D2}" type="presParOf" srcId="{E928EC7E-E6AA-4806-AD05-07C5388AE2DA}" destId="{9FB0528C-BB87-4F90-8D48-36A374762134}" srcOrd="2" destOrd="0" presId="urn:microsoft.com/office/officeart/2008/layout/VerticalCurvedList"/>
    <dgm:cxn modelId="{802C1037-82B6-4024-BC9D-DC24BC929B92}" type="presParOf" srcId="{E928EC7E-E6AA-4806-AD05-07C5388AE2DA}" destId="{0EBE01D8-C2CA-4026-8BA2-E4D17D3E74BC}"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02AF09-D05F-43F8-9F07-0773A075E254}" type="doc">
      <dgm:prSet loTypeId="urn:diagrams.loki3.com/VaryingWidthList" loCatId="list" qsTypeId="urn:microsoft.com/office/officeart/2005/8/quickstyle/simple1" qsCatId="simple" csTypeId="urn:microsoft.com/office/officeart/2005/8/colors/accent2_1" csCatId="accent2" phldr="1"/>
      <dgm:spPr/>
    </dgm:pt>
    <dgm:pt modelId="{E31CE9F8-2DF8-4EA7-BCE2-C0D499418204}">
      <dgm:prSet phldrT="[Text]"/>
      <dgm:spPr/>
      <dgm:t>
        <a:bodyPr/>
        <a:lstStyle/>
        <a:p>
          <a:pPr algn="l"/>
          <a:r>
            <a:rPr lang="en-US" dirty="0" smtClean="0"/>
            <a:t>Basic Unit Functionality</a:t>
          </a:r>
          <a:endParaRPr lang="en-US" dirty="0"/>
        </a:p>
      </dgm:t>
    </dgm:pt>
    <dgm:pt modelId="{6ED30E9B-7E43-4779-AB50-4E4852146299}" type="parTrans" cxnId="{F55E80BD-1CCE-43CA-A382-06B58E0E8FF1}">
      <dgm:prSet/>
      <dgm:spPr/>
      <dgm:t>
        <a:bodyPr/>
        <a:lstStyle/>
        <a:p>
          <a:endParaRPr lang="en-US"/>
        </a:p>
      </dgm:t>
    </dgm:pt>
    <dgm:pt modelId="{4FE47BED-0E8D-4845-A8BC-65622758ED15}" type="sibTrans" cxnId="{F55E80BD-1CCE-43CA-A382-06B58E0E8FF1}">
      <dgm:prSet/>
      <dgm:spPr/>
      <dgm:t>
        <a:bodyPr/>
        <a:lstStyle/>
        <a:p>
          <a:endParaRPr lang="en-US"/>
        </a:p>
      </dgm:t>
    </dgm:pt>
    <dgm:pt modelId="{AF819FFE-5FD4-4E0C-859E-70B5B3C4A6E4}">
      <dgm:prSet phldrT="[Text]"/>
      <dgm:spPr/>
      <dgm:t>
        <a:bodyPr/>
        <a:lstStyle/>
        <a:p>
          <a:pPr algn="l"/>
          <a:r>
            <a:rPr lang="en-US" dirty="0" smtClean="0"/>
            <a:t>Manage Non-SES Templates</a:t>
          </a:r>
          <a:endParaRPr lang="en-US" dirty="0"/>
        </a:p>
      </dgm:t>
    </dgm:pt>
    <dgm:pt modelId="{5F5A1C20-2B6C-4BA7-A9BB-E6713434519A}" type="parTrans" cxnId="{D87F9CF5-6CBF-4458-8F12-349E03F87E2E}">
      <dgm:prSet/>
      <dgm:spPr/>
      <dgm:t>
        <a:bodyPr/>
        <a:lstStyle/>
        <a:p>
          <a:endParaRPr lang="en-US"/>
        </a:p>
      </dgm:t>
    </dgm:pt>
    <dgm:pt modelId="{7D9ADBE1-AB55-4A25-ACFC-0FC8DA7B19F3}" type="sibTrans" cxnId="{D87F9CF5-6CBF-4458-8F12-349E03F87E2E}">
      <dgm:prSet/>
      <dgm:spPr/>
      <dgm:t>
        <a:bodyPr/>
        <a:lstStyle/>
        <a:p>
          <a:endParaRPr lang="en-US"/>
        </a:p>
      </dgm:t>
    </dgm:pt>
    <dgm:pt modelId="{3DCD6A6C-BD68-48D6-9B2C-6823FA719F95}">
      <dgm:prSet phldrT="[Text]"/>
      <dgm:spPr/>
      <dgm:t>
        <a:bodyPr/>
        <a:lstStyle/>
        <a:p>
          <a:pPr algn="l"/>
          <a:r>
            <a:rPr lang="en-US" dirty="0" smtClean="0"/>
            <a:t>Create Non-SES Templates</a:t>
          </a:r>
          <a:endParaRPr lang="en-US" dirty="0"/>
        </a:p>
      </dgm:t>
    </dgm:pt>
    <dgm:pt modelId="{FD56EC7F-B58C-4AF4-AAB1-8C3CC4B8EBE3}" type="parTrans" cxnId="{E74A9955-951E-46B2-8264-A895099037FF}">
      <dgm:prSet/>
      <dgm:spPr/>
      <dgm:t>
        <a:bodyPr/>
        <a:lstStyle/>
        <a:p>
          <a:endParaRPr lang="en-US"/>
        </a:p>
      </dgm:t>
    </dgm:pt>
    <dgm:pt modelId="{C1627746-BA4F-49BF-99EC-A807C4BCA177}" type="sibTrans" cxnId="{E74A9955-951E-46B2-8264-A895099037FF}">
      <dgm:prSet/>
      <dgm:spPr/>
      <dgm:t>
        <a:bodyPr/>
        <a:lstStyle/>
        <a:p>
          <a:endParaRPr lang="en-US"/>
        </a:p>
      </dgm:t>
    </dgm:pt>
    <dgm:pt modelId="{1F210592-6F02-4928-A9D6-A0580392F6D4}">
      <dgm:prSet phldrT="[Text]"/>
      <dgm:spPr/>
      <dgm:t>
        <a:bodyPr/>
        <a:lstStyle/>
        <a:p>
          <a:pPr algn="l"/>
          <a:r>
            <a:rPr lang="en-US" dirty="0" smtClean="0"/>
            <a:t>Users &amp; Permissions</a:t>
          </a:r>
          <a:endParaRPr lang="en-US" dirty="0"/>
        </a:p>
      </dgm:t>
    </dgm:pt>
    <dgm:pt modelId="{BFAE1147-4522-4A5C-8B7A-3C734A3F73C0}" type="parTrans" cxnId="{B82CFFA2-DE42-40A2-AA8A-78F19611D288}">
      <dgm:prSet/>
      <dgm:spPr/>
      <dgm:t>
        <a:bodyPr/>
        <a:lstStyle/>
        <a:p>
          <a:endParaRPr lang="en-US"/>
        </a:p>
      </dgm:t>
    </dgm:pt>
    <dgm:pt modelId="{620E5A26-3CC8-4D40-902C-E00272A01C53}" type="sibTrans" cxnId="{B82CFFA2-DE42-40A2-AA8A-78F19611D288}">
      <dgm:prSet/>
      <dgm:spPr/>
      <dgm:t>
        <a:bodyPr/>
        <a:lstStyle/>
        <a:p>
          <a:endParaRPr lang="en-US"/>
        </a:p>
      </dgm:t>
    </dgm:pt>
    <dgm:pt modelId="{167AA219-3ECA-44C1-853F-85BCCDB2A73A}">
      <dgm:prSet phldrT="[Text]"/>
      <dgm:spPr/>
      <dgm:t>
        <a:bodyPr/>
        <a:lstStyle/>
        <a:p>
          <a:pPr algn="l"/>
          <a:r>
            <a:rPr lang="en-US" dirty="0" smtClean="0"/>
            <a:t>Rating Cycles</a:t>
          </a:r>
          <a:endParaRPr lang="en-US" dirty="0"/>
        </a:p>
      </dgm:t>
    </dgm:pt>
    <dgm:pt modelId="{AF5D471D-E73E-4501-85A8-E75186076303}" type="parTrans" cxnId="{ABDA65B3-0ABF-4E87-B047-C3774EC7FE9D}">
      <dgm:prSet/>
      <dgm:spPr/>
      <dgm:t>
        <a:bodyPr/>
        <a:lstStyle/>
        <a:p>
          <a:endParaRPr lang="en-US"/>
        </a:p>
      </dgm:t>
    </dgm:pt>
    <dgm:pt modelId="{6F0119C8-424A-4D23-B1E7-B94D82ADD642}" type="sibTrans" cxnId="{ABDA65B3-0ABF-4E87-B047-C3774EC7FE9D}">
      <dgm:prSet/>
      <dgm:spPr/>
      <dgm:t>
        <a:bodyPr/>
        <a:lstStyle/>
        <a:p>
          <a:endParaRPr lang="en-US"/>
        </a:p>
      </dgm:t>
    </dgm:pt>
    <dgm:pt modelId="{19C9D821-4760-492B-B6BA-30B12DE88DD1}">
      <dgm:prSet phldrT="[Text]"/>
      <dgm:spPr/>
      <dgm:t>
        <a:bodyPr/>
        <a:lstStyle/>
        <a:p>
          <a:pPr algn="l"/>
          <a:r>
            <a:rPr lang="en-US" dirty="0" smtClean="0"/>
            <a:t>Organizational Structure</a:t>
          </a:r>
          <a:endParaRPr lang="en-US" dirty="0"/>
        </a:p>
      </dgm:t>
    </dgm:pt>
    <dgm:pt modelId="{7B5A88EC-A4AB-4356-85B0-529DD25E623B}" type="parTrans" cxnId="{50AF7250-0A3E-4DA8-9963-E462B26A3ADE}">
      <dgm:prSet/>
      <dgm:spPr/>
      <dgm:t>
        <a:bodyPr/>
        <a:lstStyle/>
        <a:p>
          <a:endParaRPr lang="en-US"/>
        </a:p>
      </dgm:t>
    </dgm:pt>
    <dgm:pt modelId="{0D74ED33-629A-4639-847A-EA5200CC781A}" type="sibTrans" cxnId="{50AF7250-0A3E-4DA8-9963-E462B26A3ADE}">
      <dgm:prSet/>
      <dgm:spPr/>
      <dgm:t>
        <a:bodyPr/>
        <a:lstStyle/>
        <a:p>
          <a:endParaRPr lang="en-US"/>
        </a:p>
      </dgm:t>
    </dgm:pt>
    <dgm:pt modelId="{4F99352D-143B-4435-BEC1-C485EECC7D11}">
      <dgm:prSet phldrT="[Text]"/>
      <dgm:spPr/>
      <dgm:t>
        <a:bodyPr/>
        <a:lstStyle/>
        <a:p>
          <a:pPr algn="l"/>
          <a:r>
            <a:rPr lang="en-US" dirty="0" smtClean="0"/>
            <a:t>Strategic Goal Library</a:t>
          </a:r>
          <a:endParaRPr lang="en-US" dirty="0"/>
        </a:p>
      </dgm:t>
    </dgm:pt>
    <dgm:pt modelId="{77D41178-84B4-4902-B115-7A669B801E25}" type="parTrans" cxnId="{7378ABDB-8526-41A8-BF9C-8D66274A1CCC}">
      <dgm:prSet/>
      <dgm:spPr/>
      <dgm:t>
        <a:bodyPr/>
        <a:lstStyle/>
        <a:p>
          <a:endParaRPr lang="en-US"/>
        </a:p>
      </dgm:t>
    </dgm:pt>
    <dgm:pt modelId="{CF390987-B621-4DAC-B51E-4734DC77F89F}" type="sibTrans" cxnId="{7378ABDB-8526-41A8-BF9C-8D66274A1CCC}">
      <dgm:prSet/>
      <dgm:spPr/>
      <dgm:t>
        <a:bodyPr/>
        <a:lstStyle/>
        <a:p>
          <a:endParaRPr lang="en-US"/>
        </a:p>
      </dgm:t>
    </dgm:pt>
    <dgm:pt modelId="{F73ADF40-A41B-4BA6-8B60-697A4061B85E}">
      <dgm:prSet phldrT="[Text]"/>
      <dgm:spPr/>
      <dgm:t>
        <a:bodyPr/>
        <a:lstStyle/>
        <a:p>
          <a:pPr algn="l"/>
          <a:r>
            <a:rPr lang="en-US" dirty="0" smtClean="0"/>
            <a:t>Performance Element Library</a:t>
          </a:r>
          <a:endParaRPr lang="en-US" dirty="0"/>
        </a:p>
      </dgm:t>
    </dgm:pt>
    <dgm:pt modelId="{2755FBEF-9ADC-4784-9D81-221E5761B8B8}" type="parTrans" cxnId="{8375D3E9-1E38-482B-8358-91C9AC420D7B}">
      <dgm:prSet/>
      <dgm:spPr/>
      <dgm:t>
        <a:bodyPr/>
        <a:lstStyle/>
        <a:p>
          <a:endParaRPr lang="en-US"/>
        </a:p>
      </dgm:t>
    </dgm:pt>
    <dgm:pt modelId="{00B60D0B-573C-4164-821D-B1CFDA445950}" type="sibTrans" cxnId="{8375D3E9-1E38-482B-8358-91C9AC420D7B}">
      <dgm:prSet/>
      <dgm:spPr/>
      <dgm:t>
        <a:bodyPr/>
        <a:lstStyle/>
        <a:p>
          <a:endParaRPr lang="en-US"/>
        </a:p>
      </dgm:t>
    </dgm:pt>
    <dgm:pt modelId="{54254918-E340-4850-B171-95274AA798A4}">
      <dgm:prSet phldrT="[Text]"/>
      <dgm:spPr/>
      <dgm:t>
        <a:bodyPr/>
        <a:lstStyle/>
        <a:p>
          <a:pPr algn="l"/>
          <a:r>
            <a:rPr lang="en-US" dirty="0" smtClean="0"/>
            <a:t>PRB Group Assignments</a:t>
          </a:r>
          <a:endParaRPr lang="en-US" dirty="0"/>
        </a:p>
      </dgm:t>
    </dgm:pt>
    <dgm:pt modelId="{9C05CC1D-9B41-4095-8293-7484E693A3EB}" type="parTrans" cxnId="{FB2098A2-891D-4C12-A9D6-2D65A7FDFFDB}">
      <dgm:prSet/>
      <dgm:spPr/>
      <dgm:t>
        <a:bodyPr/>
        <a:lstStyle/>
        <a:p>
          <a:endParaRPr lang="en-US"/>
        </a:p>
      </dgm:t>
    </dgm:pt>
    <dgm:pt modelId="{DEF2822A-50C9-4CF2-8F8A-28D2360A9CCA}" type="sibTrans" cxnId="{FB2098A2-891D-4C12-A9D6-2D65A7FDFFDB}">
      <dgm:prSet/>
      <dgm:spPr/>
      <dgm:t>
        <a:bodyPr/>
        <a:lstStyle/>
        <a:p>
          <a:endParaRPr lang="en-US"/>
        </a:p>
      </dgm:t>
    </dgm:pt>
    <dgm:pt modelId="{6BF9163E-B046-410F-AB73-31E0C322BA38}">
      <dgm:prSet phldrT="[Text]"/>
      <dgm:spPr/>
      <dgm:t>
        <a:bodyPr/>
        <a:lstStyle/>
        <a:p>
          <a:pPr algn="l"/>
          <a:r>
            <a:rPr lang="en-US" dirty="0" smtClean="0"/>
            <a:t>SES Template</a:t>
          </a:r>
          <a:endParaRPr lang="en-US" dirty="0"/>
        </a:p>
      </dgm:t>
    </dgm:pt>
    <dgm:pt modelId="{241702F7-FEA1-42BB-9AD9-E1DC0C9B261A}" type="parTrans" cxnId="{99776F97-3F04-4D70-9DFF-2D67686E933B}">
      <dgm:prSet/>
      <dgm:spPr/>
      <dgm:t>
        <a:bodyPr/>
        <a:lstStyle/>
        <a:p>
          <a:endParaRPr lang="en-US"/>
        </a:p>
      </dgm:t>
    </dgm:pt>
    <dgm:pt modelId="{BB6C5298-1AA5-43A7-B5DF-0459B262334A}" type="sibTrans" cxnId="{99776F97-3F04-4D70-9DFF-2D67686E933B}">
      <dgm:prSet/>
      <dgm:spPr/>
      <dgm:t>
        <a:bodyPr/>
        <a:lstStyle/>
        <a:p>
          <a:endParaRPr lang="en-US"/>
        </a:p>
      </dgm:t>
    </dgm:pt>
    <dgm:pt modelId="{6E128708-0223-4FFB-81E2-6EC866DA8987}">
      <dgm:prSet phldrT="[Text]"/>
      <dgm:spPr/>
      <dgm:t>
        <a:bodyPr/>
        <a:lstStyle/>
        <a:p>
          <a:pPr algn="l"/>
          <a:r>
            <a:rPr lang="en-US" dirty="0" smtClean="0"/>
            <a:t>Additional SES Templates</a:t>
          </a:r>
          <a:endParaRPr lang="en-US" dirty="0"/>
        </a:p>
      </dgm:t>
    </dgm:pt>
    <dgm:pt modelId="{BB5E9C5F-97BC-4F46-9D88-B97C90279A25}" type="parTrans" cxnId="{B18688B5-98BC-402E-BF2B-A975ABEE3B2F}">
      <dgm:prSet/>
      <dgm:spPr/>
      <dgm:t>
        <a:bodyPr/>
        <a:lstStyle/>
        <a:p>
          <a:endParaRPr lang="en-US"/>
        </a:p>
      </dgm:t>
    </dgm:pt>
    <dgm:pt modelId="{01D2BF4F-462B-4CE0-A514-9695B507F566}" type="sibTrans" cxnId="{B18688B5-98BC-402E-BF2B-A975ABEE3B2F}">
      <dgm:prSet/>
      <dgm:spPr/>
      <dgm:t>
        <a:bodyPr/>
        <a:lstStyle/>
        <a:p>
          <a:endParaRPr lang="en-US"/>
        </a:p>
      </dgm:t>
    </dgm:pt>
    <dgm:pt modelId="{FB15E113-5FE2-4F20-BFA7-E506AF17D8A0}" type="pres">
      <dgm:prSet presAssocID="{9E02AF09-D05F-43F8-9F07-0773A075E254}" presName="Name0" presStyleCnt="0">
        <dgm:presLayoutVars>
          <dgm:resizeHandles/>
        </dgm:presLayoutVars>
      </dgm:prSet>
      <dgm:spPr/>
    </dgm:pt>
    <dgm:pt modelId="{74DCCEE9-513E-478D-B4DF-8663C64DAA3E}" type="pres">
      <dgm:prSet presAssocID="{E31CE9F8-2DF8-4EA7-BCE2-C0D499418204}" presName="text" presStyleLbl="node1" presStyleIdx="0" presStyleCnt="11" custScaleX="846667">
        <dgm:presLayoutVars>
          <dgm:bulletEnabled val="1"/>
        </dgm:presLayoutVars>
      </dgm:prSet>
      <dgm:spPr/>
      <dgm:t>
        <a:bodyPr/>
        <a:lstStyle/>
        <a:p>
          <a:endParaRPr lang="en-US"/>
        </a:p>
      </dgm:t>
    </dgm:pt>
    <dgm:pt modelId="{FCBE6CB0-5FC9-4C37-8DB8-318AC23BDA41}" type="pres">
      <dgm:prSet presAssocID="{4FE47BED-0E8D-4845-A8BC-65622758ED15}" presName="space" presStyleCnt="0"/>
      <dgm:spPr/>
    </dgm:pt>
    <dgm:pt modelId="{1AFA19E3-FDAB-437B-B0CD-39C11BF81C87}" type="pres">
      <dgm:prSet presAssocID="{1F210592-6F02-4928-A9D6-A0580392F6D4}" presName="text" presStyleLbl="node1" presStyleIdx="1" presStyleCnt="11" custScaleX="241905">
        <dgm:presLayoutVars>
          <dgm:bulletEnabled val="1"/>
        </dgm:presLayoutVars>
      </dgm:prSet>
      <dgm:spPr/>
      <dgm:t>
        <a:bodyPr/>
        <a:lstStyle/>
        <a:p>
          <a:endParaRPr lang="en-US"/>
        </a:p>
      </dgm:t>
    </dgm:pt>
    <dgm:pt modelId="{14848DED-7A18-4ABB-81ED-1D995A19FE14}" type="pres">
      <dgm:prSet presAssocID="{620E5A26-3CC8-4D40-902C-E00272A01C53}" presName="space" presStyleCnt="0"/>
      <dgm:spPr/>
    </dgm:pt>
    <dgm:pt modelId="{DD3B6961-49F8-4362-8937-A67788BAF536}" type="pres">
      <dgm:prSet presAssocID="{167AA219-3ECA-44C1-853F-85BCCDB2A73A}" presName="text" presStyleLbl="node1" presStyleIdx="2" presStyleCnt="11" custScaleX="356491">
        <dgm:presLayoutVars>
          <dgm:bulletEnabled val="1"/>
        </dgm:presLayoutVars>
      </dgm:prSet>
      <dgm:spPr/>
      <dgm:t>
        <a:bodyPr/>
        <a:lstStyle/>
        <a:p>
          <a:endParaRPr lang="en-US"/>
        </a:p>
      </dgm:t>
    </dgm:pt>
    <dgm:pt modelId="{066F68EE-72EC-48DF-A472-36BD1C5DAE8A}" type="pres">
      <dgm:prSet presAssocID="{6F0119C8-424A-4D23-B1E7-B94D82ADD642}" presName="space" presStyleCnt="0"/>
      <dgm:spPr/>
    </dgm:pt>
    <dgm:pt modelId="{CE15C468-DDF9-4737-8CA4-44E946182B86}" type="pres">
      <dgm:prSet presAssocID="{19C9D821-4760-492B-B6BA-30B12DE88DD1}" presName="text" presStyleLbl="node1" presStyleIdx="3" presStyleCnt="11" custScaleX="199216">
        <dgm:presLayoutVars>
          <dgm:bulletEnabled val="1"/>
        </dgm:presLayoutVars>
      </dgm:prSet>
      <dgm:spPr/>
      <dgm:t>
        <a:bodyPr/>
        <a:lstStyle/>
        <a:p>
          <a:endParaRPr lang="en-US"/>
        </a:p>
      </dgm:t>
    </dgm:pt>
    <dgm:pt modelId="{DB9146A3-0BE4-4DC7-A601-4C638B55F53C}" type="pres">
      <dgm:prSet presAssocID="{0D74ED33-629A-4639-847A-EA5200CC781A}" presName="space" presStyleCnt="0"/>
      <dgm:spPr/>
    </dgm:pt>
    <dgm:pt modelId="{7CF50F20-5935-4098-A1D9-DF3AFFEF368D}" type="pres">
      <dgm:prSet presAssocID="{4F99352D-143B-4435-BEC1-C485EECC7D11}" presName="text" presStyleLbl="node1" presStyleIdx="4" presStyleCnt="11" custScaleX="229605">
        <dgm:presLayoutVars>
          <dgm:bulletEnabled val="1"/>
        </dgm:presLayoutVars>
      </dgm:prSet>
      <dgm:spPr/>
      <dgm:t>
        <a:bodyPr/>
        <a:lstStyle/>
        <a:p>
          <a:endParaRPr lang="en-US"/>
        </a:p>
      </dgm:t>
    </dgm:pt>
    <dgm:pt modelId="{AE3F7875-4709-4E9A-BF01-96DD8C068FA4}" type="pres">
      <dgm:prSet presAssocID="{CF390987-B621-4DAC-B51E-4734DC77F89F}" presName="space" presStyleCnt="0"/>
      <dgm:spPr/>
    </dgm:pt>
    <dgm:pt modelId="{1E532F07-9793-4492-B49A-7F8033E7FCAB}" type="pres">
      <dgm:prSet presAssocID="{F73ADF40-A41B-4BA6-8B60-697A4061B85E}" presName="text" presStyleLbl="node1" presStyleIdx="5" presStyleCnt="11" custScaleX="169333">
        <dgm:presLayoutVars>
          <dgm:bulletEnabled val="1"/>
        </dgm:presLayoutVars>
      </dgm:prSet>
      <dgm:spPr/>
      <dgm:t>
        <a:bodyPr/>
        <a:lstStyle/>
        <a:p>
          <a:endParaRPr lang="en-US"/>
        </a:p>
      </dgm:t>
    </dgm:pt>
    <dgm:pt modelId="{5A10C8BC-D9EC-45AB-BAA6-A96CA75B9848}" type="pres">
      <dgm:prSet presAssocID="{00B60D0B-573C-4164-821D-B1CFDA445950}" presName="space" presStyleCnt="0"/>
      <dgm:spPr/>
    </dgm:pt>
    <dgm:pt modelId="{0574EE36-181B-40BD-B778-E0D46EA8D3DA}" type="pres">
      <dgm:prSet presAssocID="{54254918-E340-4850-B171-95274AA798A4}" presName="text" presStyleLbl="node1" presStyleIdx="6" presStyleCnt="11" custScaleX="205252">
        <dgm:presLayoutVars>
          <dgm:bulletEnabled val="1"/>
        </dgm:presLayoutVars>
      </dgm:prSet>
      <dgm:spPr/>
      <dgm:t>
        <a:bodyPr/>
        <a:lstStyle/>
        <a:p>
          <a:endParaRPr lang="en-US"/>
        </a:p>
      </dgm:t>
    </dgm:pt>
    <dgm:pt modelId="{2E6D5D08-CA46-4F4F-B8AD-B142B43620B2}" type="pres">
      <dgm:prSet presAssocID="{DEF2822A-50C9-4CF2-8F8A-28D2360A9CCA}" presName="space" presStyleCnt="0"/>
      <dgm:spPr/>
    </dgm:pt>
    <dgm:pt modelId="{7004B1EE-E950-4E89-B473-E00CFFF428F8}" type="pres">
      <dgm:prSet presAssocID="{6BF9163E-B046-410F-AB73-31E0C322BA38}" presName="text" presStyleLbl="node1" presStyleIdx="7" presStyleCnt="11" custScaleX="356491">
        <dgm:presLayoutVars>
          <dgm:bulletEnabled val="1"/>
        </dgm:presLayoutVars>
      </dgm:prSet>
      <dgm:spPr/>
      <dgm:t>
        <a:bodyPr/>
        <a:lstStyle/>
        <a:p>
          <a:endParaRPr lang="en-US"/>
        </a:p>
      </dgm:t>
    </dgm:pt>
    <dgm:pt modelId="{14B63862-EE61-4DBC-A078-4F6367CAD392}" type="pres">
      <dgm:prSet presAssocID="{BB6C5298-1AA5-43A7-B5DF-0459B262334A}" presName="space" presStyleCnt="0"/>
      <dgm:spPr/>
    </dgm:pt>
    <dgm:pt modelId="{B2BA39FA-3B2F-41D0-8090-6D5A67292403}" type="pres">
      <dgm:prSet presAssocID="{6E128708-0223-4FFB-81E2-6EC866DA8987}" presName="text" presStyleLbl="node1" presStyleIdx="8" presStyleCnt="11" custScaleX="199216">
        <dgm:presLayoutVars>
          <dgm:bulletEnabled val="1"/>
        </dgm:presLayoutVars>
      </dgm:prSet>
      <dgm:spPr/>
      <dgm:t>
        <a:bodyPr/>
        <a:lstStyle/>
        <a:p>
          <a:endParaRPr lang="en-US"/>
        </a:p>
      </dgm:t>
    </dgm:pt>
    <dgm:pt modelId="{A9A84E5A-D0CE-4BC8-AD7A-BFDC722195C6}" type="pres">
      <dgm:prSet presAssocID="{01D2BF4F-462B-4CE0-A514-9695B507F566}" presName="space" presStyleCnt="0"/>
      <dgm:spPr/>
    </dgm:pt>
    <dgm:pt modelId="{00FFAC3B-3BF6-415E-B1F0-FB3894E5D3EB}" type="pres">
      <dgm:prSet presAssocID="{AF819FFE-5FD4-4E0C-859E-70B5B3C4A6E4}" presName="text" presStyleLbl="node1" presStyleIdx="9" presStyleCnt="11" custScaleX="846667">
        <dgm:presLayoutVars>
          <dgm:bulletEnabled val="1"/>
        </dgm:presLayoutVars>
      </dgm:prSet>
      <dgm:spPr/>
      <dgm:t>
        <a:bodyPr/>
        <a:lstStyle/>
        <a:p>
          <a:endParaRPr lang="en-US"/>
        </a:p>
      </dgm:t>
    </dgm:pt>
    <dgm:pt modelId="{D01D1AEE-B8D4-46D0-BD85-EC026F1823B5}" type="pres">
      <dgm:prSet presAssocID="{7D9ADBE1-AB55-4A25-ACFC-0FC8DA7B19F3}" presName="space" presStyleCnt="0"/>
      <dgm:spPr/>
    </dgm:pt>
    <dgm:pt modelId="{9899BD19-4E99-4B8D-8677-1B768D3246B9}" type="pres">
      <dgm:prSet presAssocID="{3DCD6A6C-BD68-48D6-9B2C-6823FA719F95}" presName="text" presStyleLbl="node1" presStyleIdx="10" presStyleCnt="11" custScaleX="846667">
        <dgm:presLayoutVars>
          <dgm:bulletEnabled val="1"/>
        </dgm:presLayoutVars>
      </dgm:prSet>
      <dgm:spPr/>
      <dgm:t>
        <a:bodyPr/>
        <a:lstStyle/>
        <a:p>
          <a:endParaRPr lang="en-US"/>
        </a:p>
      </dgm:t>
    </dgm:pt>
  </dgm:ptLst>
  <dgm:cxnLst>
    <dgm:cxn modelId="{F54B0957-2E8C-4892-80E3-B13666EF0C53}" type="presOf" srcId="{167AA219-3ECA-44C1-853F-85BCCDB2A73A}" destId="{DD3B6961-49F8-4362-8937-A67788BAF536}" srcOrd="0" destOrd="0" presId="urn:diagrams.loki3.com/VaryingWidthList"/>
    <dgm:cxn modelId="{D87F9CF5-6CBF-4458-8F12-349E03F87E2E}" srcId="{9E02AF09-D05F-43F8-9F07-0773A075E254}" destId="{AF819FFE-5FD4-4E0C-859E-70B5B3C4A6E4}" srcOrd="9" destOrd="0" parTransId="{5F5A1C20-2B6C-4BA7-A9BB-E6713434519A}" sibTransId="{7D9ADBE1-AB55-4A25-ACFC-0FC8DA7B19F3}"/>
    <dgm:cxn modelId="{8375D3E9-1E38-482B-8358-91C9AC420D7B}" srcId="{9E02AF09-D05F-43F8-9F07-0773A075E254}" destId="{F73ADF40-A41B-4BA6-8B60-697A4061B85E}" srcOrd="5" destOrd="0" parTransId="{2755FBEF-9ADC-4784-9D81-221E5761B8B8}" sibTransId="{00B60D0B-573C-4164-821D-B1CFDA445950}"/>
    <dgm:cxn modelId="{76840DC1-0EF4-4888-834C-BB36878485E5}" type="presOf" srcId="{9E02AF09-D05F-43F8-9F07-0773A075E254}" destId="{FB15E113-5FE2-4F20-BFA7-E506AF17D8A0}" srcOrd="0" destOrd="0" presId="urn:diagrams.loki3.com/VaryingWidthList"/>
    <dgm:cxn modelId="{74FD7F8D-6EC0-4EC3-9CDD-21643D3F13A0}" type="presOf" srcId="{6BF9163E-B046-410F-AB73-31E0C322BA38}" destId="{7004B1EE-E950-4E89-B473-E00CFFF428F8}" srcOrd="0" destOrd="0" presId="urn:diagrams.loki3.com/VaryingWidthList"/>
    <dgm:cxn modelId="{D85B190A-28CC-4B3F-95D4-BB9A9299C6FF}" type="presOf" srcId="{AF819FFE-5FD4-4E0C-859E-70B5B3C4A6E4}" destId="{00FFAC3B-3BF6-415E-B1F0-FB3894E5D3EB}" srcOrd="0" destOrd="0" presId="urn:diagrams.loki3.com/VaryingWidthList"/>
    <dgm:cxn modelId="{40F9CC1A-5C05-4E71-90E9-40BDC9165AA2}" type="presOf" srcId="{1F210592-6F02-4928-A9D6-A0580392F6D4}" destId="{1AFA19E3-FDAB-437B-B0CD-39C11BF81C87}" srcOrd="0" destOrd="0" presId="urn:diagrams.loki3.com/VaryingWidthList"/>
    <dgm:cxn modelId="{B18688B5-98BC-402E-BF2B-A975ABEE3B2F}" srcId="{9E02AF09-D05F-43F8-9F07-0773A075E254}" destId="{6E128708-0223-4FFB-81E2-6EC866DA8987}" srcOrd="8" destOrd="0" parTransId="{BB5E9C5F-97BC-4F46-9D88-B97C90279A25}" sibTransId="{01D2BF4F-462B-4CE0-A514-9695B507F566}"/>
    <dgm:cxn modelId="{4160CAD8-CB5B-45CC-B918-60E26E182786}" type="presOf" srcId="{6E128708-0223-4FFB-81E2-6EC866DA8987}" destId="{B2BA39FA-3B2F-41D0-8090-6D5A67292403}" srcOrd="0" destOrd="0" presId="urn:diagrams.loki3.com/VaryingWidthList"/>
    <dgm:cxn modelId="{67A554B7-F9E9-4B0E-A9BC-17B285A75CAE}" type="presOf" srcId="{54254918-E340-4850-B171-95274AA798A4}" destId="{0574EE36-181B-40BD-B778-E0D46EA8D3DA}" srcOrd="0" destOrd="0" presId="urn:diagrams.loki3.com/VaryingWidthList"/>
    <dgm:cxn modelId="{F55E80BD-1CCE-43CA-A382-06B58E0E8FF1}" srcId="{9E02AF09-D05F-43F8-9F07-0773A075E254}" destId="{E31CE9F8-2DF8-4EA7-BCE2-C0D499418204}" srcOrd="0" destOrd="0" parTransId="{6ED30E9B-7E43-4779-AB50-4E4852146299}" sibTransId="{4FE47BED-0E8D-4845-A8BC-65622758ED15}"/>
    <dgm:cxn modelId="{F8793F69-4ADA-454A-B28D-29EB1572B5AB}" type="presOf" srcId="{E31CE9F8-2DF8-4EA7-BCE2-C0D499418204}" destId="{74DCCEE9-513E-478D-B4DF-8663C64DAA3E}" srcOrd="0" destOrd="0" presId="urn:diagrams.loki3.com/VaryingWidthList"/>
    <dgm:cxn modelId="{26669838-3DFC-4E86-88FF-7BC01A42FBD1}" type="presOf" srcId="{F73ADF40-A41B-4BA6-8B60-697A4061B85E}" destId="{1E532F07-9793-4492-B49A-7F8033E7FCAB}" srcOrd="0" destOrd="0" presId="urn:diagrams.loki3.com/VaryingWidthList"/>
    <dgm:cxn modelId="{D7B3E2C3-02DA-43AC-8661-AC6B709BB24D}" type="presOf" srcId="{4F99352D-143B-4435-BEC1-C485EECC7D11}" destId="{7CF50F20-5935-4098-A1D9-DF3AFFEF368D}" srcOrd="0" destOrd="0" presId="urn:diagrams.loki3.com/VaryingWidthList"/>
    <dgm:cxn modelId="{1346C24A-390B-45C6-9FD8-01030341EFB6}" type="presOf" srcId="{3DCD6A6C-BD68-48D6-9B2C-6823FA719F95}" destId="{9899BD19-4E99-4B8D-8677-1B768D3246B9}" srcOrd="0" destOrd="0" presId="urn:diagrams.loki3.com/VaryingWidthList"/>
    <dgm:cxn modelId="{F74DB37A-78E8-4B25-ACC0-0EE17A48ED5C}" type="presOf" srcId="{19C9D821-4760-492B-B6BA-30B12DE88DD1}" destId="{CE15C468-DDF9-4737-8CA4-44E946182B86}" srcOrd="0" destOrd="0" presId="urn:diagrams.loki3.com/VaryingWidthList"/>
    <dgm:cxn modelId="{E74A9955-951E-46B2-8264-A895099037FF}" srcId="{9E02AF09-D05F-43F8-9F07-0773A075E254}" destId="{3DCD6A6C-BD68-48D6-9B2C-6823FA719F95}" srcOrd="10" destOrd="0" parTransId="{FD56EC7F-B58C-4AF4-AAB1-8C3CC4B8EBE3}" sibTransId="{C1627746-BA4F-49BF-99EC-A807C4BCA177}"/>
    <dgm:cxn modelId="{B82CFFA2-DE42-40A2-AA8A-78F19611D288}" srcId="{9E02AF09-D05F-43F8-9F07-0773A075E254}" destId="{1F210592-6F02-4928-A9D6-A0580392F6D4}" srcOrd="1" destOrd="0" parTransId="{BFAE1147-4522-4A5C-8B7A-3C734A3F73C0}" sibTransId="{620E5A26-3CC8-4D40-902C-E00272A01C53}"/>
    <dgm:cxn modelId="{7378ABDB-8526-41A8-BF9C-8D66274A1CCC}" srcId="{9E02AF09-D05F-43F8-9F07-0773A075E254}" destId="{4F99352D-143B-4435-BEC1-C485EECC7D11}" srcOrd="4" destOrd="0" parTransId="{77D41178-84B4-4902-B115-7A669B801E25}" sibTransId="{CF390987-B621-4DAC-B51E-4734DC77F89F}"/>
    <dgm:cxn modelId="{ABDA65B3-0ABF-4E87-B047-C3774EC7FE9D}" srcId="{9E02AF09-D05F-43F8-9F07-0773A075E254}" destId="{167AA219-3ECA-44C1-853F-85BCCDB2A73A}" srcOrd="2" destOrd="0" parTransId="{AF5D471D-E73E-4501-85A8-E75186076303}" sibTransId="{6F0119C8-424A-4D23-B1E7-B94D82ADD642}"/>
    <dgm:cxn modelId="{99776F97-3F04-4D70-9DFF-2D67686E933B}" srcId="{9E02AF09-D05F-43F8-9F07-0773A075E254}" destId="{6BF9163E-B046-410F-AB73-31E0C322BA38}" srcOrd="7" destOrd="0" parTransId="{241702F7-FEA1-42BB-9AD9-E1DC0C9B261A}" sibTransId="{BB6C5298-1AA5-43A7-B5DF-0459B262334A}"/>
    <dgm:cxn modelId="{50AF7250-0A3E-4DA8-9963-E462B26A3ADE}" srcId="{9E02AF09-D05F-43F8-9F07-0773A075E254}" destId="{19C9D821-4760-492B-B6BA-30B12DE88DD1}" srcOrd="3" destOrd="0" parTransId="{7B5A88EC-A4AB-4356-85B0-529DD25E623B}" sibTransId="{0D74ED33-629A-4639-847A-EA5200CC781A}"/>
    <dgm:cxn modelId="{FB2098A2-891D-4C12-A9D6-2D65A7FDFFDB}" srcId="{9E02AF09-D05F-43F8-9F07-0773A075E254}" destId="{54254918-E340-4850-B171-95274AA798A4}" srcOrd="6" destOrd="0" parTransId="{9C05CC1D-9B41-4095-8293-7484E693A3EB}" sibTransId="{DEF2822A-50C9-4CF2-8F8A-28D2360A9CCA}"/>
    <dgm:cxn modelId="{D80B6C15-0AA9-4EB8-8716-57BFE4DB605D}" type="presParOf" srcId="{FB15E113-5FE2-4F20-BFA7-E506AF17D8A0}" destId="{74DCCEE9-513E-478D-B4DF-8663C64DAA3E}" srcOrd="0" destOrd="0" presId="urn:diagrams.loki3.com/VaryingWidthList"/>
    <dgm:cxn modelId="{2E2FA815-F360-4D60-9B30-B2B69EAD906F}" type="presParOf" srcId="{FB15E113-5FE2-4F20-BFA7-E506AF17D8A0}" destId="{FCBE6CB0-5FC9-4C37-8DB8-318AC23BDA41}" srcOrd="1" destOrd="0" presId="urn:diagrams.loki3.com/VaryingWidthList"/>
    <dgm:cxn modelId="{DC8761CC-EA6D-4828-8BE7-DBC54781C5DB}" type="presParOf" srcId="{FB15E113-5FE2-4F20-BFA7-E506AF17D8A0}" destId="{1AFA19E3-FDAB-437B-B0CD-39C11BF81C87}" srcOrd="2" destOrd="0" presId="urn:diagrams.loki3.com/VaryingWidthList"/>
    <dgm:cxn modelId="{BF4B3224-47D9-4156-B48E-FC553823F9ED}" type="presParOf" srcId="{FB15E113-5FE2-4F20-BFA7-E506AF17D8A0}" destId="{14848DED-7A18-4ABB-81ED-1D995A19FE14}" srcOrd="3" destOrd="0" presId="urn:diagrams.loki3.com/VaryingWidthList"/>
    <dgm:cxn modelId="{2506220E-BC9A-471D-A6AF-CEEC86FA11E4}" type="presParOf" srcId="{FB15E113-5FE2-4F20-BFA7-E506AF17D8A0}" destId="{DD3B6961-49F8-4362-8937-A67788BAF536}" srcOrd="4" destOrd="0" presId="urn:diagrams.loki3.com/VaryingWidthList"/>
    <dgm:cxn modelId="{1B85276E-08D7-458D-A637-FB1B9A1D17C4}" type="presParOf" srcId="{FB15E113-5FE2-4F20-BFA7-E506AF17D8A0}" destId="{066F68EE-72EC-48DF-A472-36BD1C5DAE8A}" srcOrd="5" destOrd="0" presId="urn:diagrams.loki3.com/VaryingWidthList"/>
    <dgm:cxn modelId="{E989300A-02BA-41D7-AB58-BECEB0A53E0E}" type="presParOf" srcId="{FB15E113-5FE2-4F20-BFA7-E506AF17D8A0}" destId="{CE15C468-DDF9-4737-8CA4-44E946182B86}" srcOrd="6" destOrd="0" presId="urn:diagrams.loki3.com/VaryingWidthList"/>
    <dgm:cxn modelId="{D1AA7AD6-6D1A-4783-8E41-E27C42D910DB}" type="presParOf" srcId="{FB15E113-5FE2-4F20-BFA7-E506AF17D8A0}" destId="{DB9146A3-0BE4-4DC7-A601-4C638B55F53C}" srcOrd="7" destOrd="0" presId="urn:diagrams.loki3.com/VaryingWidthList"/>
    <dgm:cxn modelId="{4049CBCA-A609-4D55-A9EF-8A456B59C49D}" type="presParOf" srcId="{FB15E113-5FE2-4F20-BFA7-E506AF17D8A0}" destId="{7CF50F20-5935-4098-A1D9-DF3AFFEF368D}" srcOrd="8" destOrd="0" presId="urn:diagrams.loki3.com/VaryingWidthList"/>
    <dgm:cxn modelId="{79677082-C5DF-4371-97F0-D4C5DEE61F58}" type="presParOf" srcId="{FB15E113-5FE2-4F20-BFA7-E506AF17D8A0}" destId="{AE3F7875-4709-4E9A-BF01-96DD8C068FA4}" srcOrd="9" destOrd="0" presId="urn:diagrams.loki3.com/VaryingWidthList"/>
    <dgm:cxn modelId="{4302E9C6-6779-4EE9-B72C-FED6E5C3C499}" type="presParOf" srcId="{FB15E113-5FE2-4F20-BFA7-E506AF17D8A0}" destId="{1E532F07-9793-4492-B49A-7F8033E7FCAB}" srcOrd="10" destOrd="0" presId="urn:diagrams.loki3.com/VaryingWidthList"/>
    <dgm:cxn modelId="{1E466FD3-9CA6-448E-BDBF-D0E241FE64A3}" type="presParOf" srcId="{FB15E113-5FE2-4F20-BFA7-E506AF17D8A0}" destId="{5A10C8BC-D9EC-45AB-BAA6-A96CA75B9848}" srcOrd="11" destOrd="0" presId="urn:diagrams.loki3.com/VaryingWidthList"/>
    <dgm:cxn modelId="{2CD6C014-B1E0-4BA0-86E6-6BC246580175}" type="presParOf" srcId="{FB15E113-5FE2-4F20-BFA7-E506AF17D8A0}" destId="{0574EE36-181B-40BD-B778-E0D46EA8D3DA}" srcOrd="12" destOrd="0" presId="urn:diagrams.loki3.com/VaryingWidthList"/>
    <dgm:cxn modelId="{6BE6A04E-865F-4863-A586-425233411F0B}" type="presParOf" srcId="{FB15E113-5FE2-4F20-BFA7-E506AF17D8A0}" destId="{2E6D5D08-CA46-4F4F-B8AD-B142B43620B2}" srcOrd="13" destOrd="0" presId="urn:diagrams.loki3.com/VaryingWidthList"/>
    <dgm:cxn modelId="{054BFA5D-7433-4CC9-AF85-7F6C5BD8BCCD}" type="presParOf" srcId="{FB15E113-5FE2-4F20-BFA7-E506AF17D8A0}" destId="{7004B1EE-E950-4E89-B473-E00CFFF428F8}" srcOrd="14" destOrd="0" presId="urn:diagrams.loki3.com/VaryingWidthList"/>
    <dgm:cxn modelId="{6B7F763E-62A2-4044-ACEA-A0CAD6F0C5FC}" type="presParOf" srcId="{FB15E113-5FE2-4F20-BFA7-E506AF17D8A0}" destId="{14B63862-EE61-4DBC-A078-4F6367CAD392}" srcOrd="15" destOrd="0" presId="urn:diagrams.loki3.com/VaryingWidthList"/>
    <dgm:cxn modelId="{7DB2A1DE-B27C-4298-A026-2FDC9E5D2622}" type="presParOf" srcId="{FB15E113-5FE2-4F20-BFA7-E506AF17D8A0}" destId="{B2BA39FA-3B2F-41D0-8090-6D5A67292403}" srcOrd="16" destOrd="0" presId="urn:diagrams.loki3.com/VaryingWidthList"/>
    <dgm:cxn modelId="{D7ABD935-8C0D-42C7-AE54-8BFB1BABC356}" type="presParOf" srcId="{FB15E113-5FE2-4F20-BFA7-E506AF17D8A0}" destId="{A9A84E5A-D0CE-4BC8-AD7A-BFDC722195C6}" srcOrd="17" destOrd="0" presId="urn:diagrams.loki3.com/VaryingWidthList"/>
    <dgm:cxn modelId="{862D716D-E4D2-4899-89FD-079E06B1D651}" type="presParOf" srcId="{FB15E113-5FE2-4F20-BFA7-E506AF17D8A0}" destId="{00FFAC3B-3BF6-415E-B1F0-FB3894E5D3EB}" srcOrd="18" destOrd="0" presId="urn:diagrams.loki3.com/VaryingWidthList"/>
    <dgm:cxn modelId="{68388879-0772-4D87-A397-8871549D23F3}" type="presParOf" srcId="{FB15E113-5FE2-4F20-BFA7-E506AF17D8A0}" destId="{D01D1AEE-B8D4-46D0-BD85-EC026F1823B5}" srcOrd="19" destOrd="0" presId="urn:diagrams.loki3.com/VaryingWidthList"/>
    <dgm:cxn modelId="{14D58148-7438-4109-B69D-7F63B31ECA52}" type="presParOf" srcId="{FB15E113-5FE2-4F20-BFA7-E506AF17D8A0}" destId="{9899BD19-4E99-4B8D-8677-1B768D3246B9}" srcOrd="2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DE38BD-CE78-4A71-9559-9E7B88005DCD}"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9CEEB728-7845-4933-9767-9FA4A122F524}">
      <dgm:prSet phldrT="[Text]"/>
      <dgm:spPr/>
      <dgm:t>
        <a:bodyPr/>
        <a:lstStyle/>
        <a:p>
          <a:r>
            <a:rPr lang="en-US" dirty="0" smtClean="0"/>
            <a:t>Create and Manage Users</a:t>
          </a:r>
          <a:endParaRPr lang="en-US" dirty="0"/>
        </a:p>
      </dgm:t>
    </dgm:pt>
    <dgm:pt modelId="{681B2D03-3811-4245-97C4-3C8FE58B6AE2}" type="parTrans" cxnId="{A9B08AB3-CAFD-4FE5-A149-9ADE07BDDACD}">
      <dgm:prSet/>
      <dgm:spPr/>
      <dgm:t>
        <a:bodyPr/>
        <a:lstStyle/>
        <a:p>
          <a:endParaRPr lang="en-US"/>
        </a:p>
      </dgm:t>
    </dgm:pt>
    <dgm:pt modelId="{1013B65D-A02D-4B2E-994C-81C82021BFCC}" type="sibTrans" cxnId="{A9B08AB3-CAFD-4FE5-A149-9ADE07BDDACD}">
      <dgm:prSet/>
      <dgm:spPr/>
      <dgm:t>
        <a:bodyPr/>
        <a:lstStyle/>
        <a:p>
          <a:endParaRPr lang="en-US"/>
        </a:p>
      </dgm:t>
    </dgm:pt>
    <dgm:pt modelId="{573A9F86-2671-443B-9303-C07212755121}">
      <dgm:prSet phldrT="[Text]"/>
      <dgm:spPr/>
      <dgm:t>
        <a:bodyPr/>
        <a:lstStyle/>
        <a:p>
          <a:r>
            <a:rPr lang="en-US" dirty="0" smtClean="0"/>
            <a:t>Assign User Roles</a:t>
          </a:r>
          <a:endParaRPr lang="en-US" dirty="0"/>
        </a:p>
      </dgm:t>
    </dgm:pt>
    <dgm:pt modelId="{0CC60D78-B46C-498A-A1A0-38B4C041349D}" type="parTrans" cxnId="{648366B8-D7EE-4514-A07C-01A0F7F916FA}">
      <dgm:prSet/>
      <dgm:spPr/>
      <dgm:t>
        <a:bodyPr/>
        <a:lstStyle/>
        <a:p>
          <a:endParaRPr lang="en-US"/>
        </a:p>
      </dgm:t>
    </dgm:pt>
    <dgm:pt modelId="{267D5432-AB93-412A-9B65-0C0FB27E0F3B}" type="sibTrans" cxnId="{648366B8-D7EE-4514-A07C-01A0F7F916FA}">
      <dgm:prSet/>
      <dgm:spPr/>
      <dgm:t>
        <a:bodyPr/>
        <a:lstStyle/>
        <a:p>
          <a:endParaRPr lang="en-US"/>
        </a:p>
      </dgm:t>
    </dgm:pt>
    <dgm:pt modelId="{0723A487-003E-437E-A0E2-7B15408B9E2B}">
      <dgm:prSet phldrT="[Text]"/>
      <dgm:spPr/>
      <dgm:t>
        <a:bodyPr/>
        <a:lstStyle/>
        <a:p>
          <a:r>
            <a:rPr lang="en-US" dirty="0" smtClean="0"/>
            <a:t>Assign User Officials</a:t>
          </a:r>
          <a:endParaRPr lang="en-US" dirty="0"/>
        </a:p>
      </dgm:t>
    </dgm:pt>
    <dgm:pt modelId="{8B4EF4D6-C974-4244-850E-0233E11A8FBB}" type="parTrans" cxnId="{6EC3F22C-F179-4881-8C68-132FFDE4A9B0}">
      <dgm:prSet/>
      <dgm:spPr/>
      <dgm:t>
        <a:bodyPr/>
        <a:lstStyle/>
        <a:p>
          <a:endParaRPr lang="en-US"/>
        </a:p>
      </dgm:t>
    </dgm:pt>
    <dgm:pt modelId="{C960CBFD-8CCC-481A-B491-B99C835D6BFB}" type="sibTrans" cxnId="{6EC3F22C-F179-4881-8C68-132FFDE4A9B0}">
      <dgm:prSet/>
      <dgm:spPr/>
      <dgm:t>
        <a:bodyPr/>
        <a:lstStyle/>
        <a:p>
          <a:endParaRPr lang="en-US"/>
        </a:p>
      </dgm:t>
    </dgm:pt>
    <dgm:pt modelId="{2F9710A4-E003-4625-8B09-DBBE6F5CF6E6}">
      <dgm:prSet phldrT="[Text]"/>
      <dgm:spPr/>
      <dgm:t>
        <a:bodyPr/>
        <a:lstStyle/>
        <a:p>
          <a:r>
            <a:rPr lang="en-US" dirty="0" smtClean="0"/>
            <a:t>Assign Default Templates</a:t>
          </a:r>
          <a:endParaRPr lang="en-US" dirty="0"/>
        </a:p>
      </dgm:t>
    </dgm:pt>
    <dgm:pt modelId="{026BD37D-B371-4F69-9E03-CB8FB64327A9}" type="parTrans" cxnId="{F3B8A290-38F3-4823-B104-0EF589EBAE9E}">
      <dgm:prSet/>
      <dgm:spPr/>
      <dgm:t>
        <a:bodyPr/>
        <a:lstStyle/>
        <a:p>
          <a:endParaRPr lang="en-US"/>
        </a:p>
      </dgm:t>
    </dgm:pt>
    <dgm:pt modelId="{D8D8629B-CF7E-47D2-AB9D-C899E493A475}" type="sibTrans" cxnId="{F3B8A290-38F3-4823-B104-0EF589EBAE9E}">
      <dgm:prSet/>
      <dgm:spPr/>
      <dgm:t>
        <a:bodyPr/>
        <a:lstStyle/>
        <a:p>
          <a:endParaRPr lang="en-US"/>
        </a:p>
      </dgm:t>
    </dgm:pt>
    <dgm:pt modelId="{A1902E2E-DC68-47D0-8A08-CEBB9F8DC8C8}" type="pres">
      <dgm:prSet presAssocID="{D6DE38BD-CE78-4A71-9559-9E7B88005DCD}" presName="Name0" presStyleCnt="0">
        <dgm:presLayoutVars>
          <dgm:chMax val="7"/>
          <dgm:chPref val="7"/>
          <dgm:dir/>
        </dgm:presLayoutVars>
      </dgm:prSet>
      <dgm:spPr/>
      <dgm:t>
        <a:bodyPr/>
        <a:lstStyle/>
        <a:p>
          <a:endParaRPr lang="en-US"/>
        </a:p>
      </dgm:t>
    </dgm:pt>
    <dgm:pt modelId="{8E7E1F71-E2B9-4A87-B762-FF70CE90C062}" type="pres">
      <dgm:prSet presAssocID="{D6DE38BD-CE78-4A71-9559-9E7B88005DCD}" presName="Name1" presStyleCnt="0"/>
      <dgm:spPr/>
      <dgm:t>
        <a:bodyPr/>
        <a:lstStyle/>
        <a:p>
          <a:endParaRPr lang="en-US"/>
        </a:p>
      </dgm:t>
    </dgm:pt>
    <dgm:pt modelId="{950F158C-3EB6-465C-B32C-AC73B05DF8C5}" type="pres">
      <dgm:prSet presAssocID="{D6DE38BD-CE78-4A71-9559-9E7B88005DCD}" presName="cycle" presStyleCnt="0"/>
      <dgm:spPr/>
      <dgm:t>
        <a:bodyPr/>
        <a:lstStyle/>
        <a:p>
          <a:endParaRPr lang="en-US"/>
        </a:p>
      </dgm:t>
    </dgm:pt>
    <dgm:pt modelId="{186E0A05-0D9E-44C2-BD4E-9E5EA52B775A}" type="pres">
      <dgm:prSet presAssocID="{D6DE38BD-CE78-4A71-9559-9E7B88005DCD}" presName="srcNode" presStyleLbl="node1" presStyleIdx="0" presStyleCnt="4"/>
      <dgm:spPr/>
      <dgm:t>
        <a:bodyPr/>
        <a:lstStyle/>
        <a:p>
          <a:endParaRPr lang="en-US"/>
        </a:p>
      </dgm:t>
    </dgm:pt>
    <dgm:pt modelId="{3B34F7E8-248E-4001-9EAC-2060FF58A2D2}" type="pres">
      <dgm:prSet presAssocID="{D6DE38BD-CE78-4A71-9559-9E7B88005DCD}" presName="conn" presStyleLbl="parChTrans1D2" presStyleIdx="0" presStyleCnt="1"/>
      <dgm:spPr/>
      <dgm:t>
        <a:bodyPr/>
        <a:lstStyle/>
        <a:p>
          <a:endParaRPr lang="en-US"/>
        </a:p>
      </dgm:t>
    </dgm:pt>
    <dgm:pt modelId="{F92D7937-19D0-4713-8504-1962EB92B89E}" type="pres">
      <dgm:prSet presAssocID="{D6DE38BD-CE78-4A71-9559-9E7B88005DCD}" presName="extraNode" presStyleLbl="node1" presStyleIdx="0" presStyleCnt="4"/>
      <dgm:spPr/>
      <dgm:t>
        <a:bodyPr/>
        <a:lstStyle/>
        <a:p>
          <a:endParaRPr lang="en-US"/>
        </a:p>
      </dgm:t>
    </dgm:pt>
    <dgm:pt modelId="{DD379087-E785-4CEF-9173-A298B9B2875B}" type="pres">
      <dgm:prSet presAssocID="{D6DE38BD-CE78-4A71-9559-9E7B88005DCD}" presName="dstNode" presStyleLbl="node1" presStyleIdx="0" presStyleCnt="4"/>
      <dgm:spPr/>
      <dgm:t>
        <a:bodyPr/>
        <a:lstStyle/>
        <a:p>
          <a:endParaRPr lang="en-US"/>
        </a:p>
      </dgm:t>
    </dgm:pt>
    <dgm:pt modelId="{A8F12126-395C-48BF-AD37-6875C6E5735C}" type="pres">
      <dgm:prSet presAssocID="{9CEEB728-7845-4933-9767-9FA4A122F524}" presName="text_1" presStyleLbl="node1" presStyleIdx="0" presStyleCnt="4">
        <dgm:presLayoutVars>
          <dgm:bulletEnabled val="1"/>
        </dgm:presLayoutVars>
      </dgm:prSet>
      <dgm:spPr/>
      <dgm:t>
        <a:bodyPr/>
        <a:lstStyle/>
        <a:p>
          <a:endParaRPr lang="en-US"/>
        </a:p>
      </dgm:t>
    </dgm:pt>
    <dgm:pt modelId="{CA7C5D90-0E12-4DD6-8760-AC376002F038}" type="pres">
      <dgm:prSet presAssocID="{9CEEB728-7845-4933-9767-9FA4A122F524}" presName="accent_1" presStyleCnt="0"/>
      <dgm:spPr/>
      <dgm:t>
        <a:bodyPr/>
        <a:lstStyle/>
        <a:p>
          <a:endParaRPr lang="en-US"/>
        </a:p>
      </dgm:t>
    </dgm:pt>
    <dgm:pt modelId="{C09F5835-08B9-4F9A-A8DE-F531656695C0}" type="pres">
      <dgm:prSet presAssocID="{9CEEB728-7845-4933-9767-9FA4A122F524}" presName="accentRepeatNode" presStyleLbl="solidFgAcc1" presStyleIdx="0" presStyleCnt="4"/>
      <dgm:spPr/>
      <dgm:t>
        <a:bodyPr/>
        <a:lstStyle/>
        <a:p>
          <a:endParaRPr lang="en-US"/>
        </a:p>
      </dgm:t>
    </dgm:pt>
    <dgm:pt modelId="{F2C63257-9571-4DA9-B597-D6A85FBE171E}" type="pres">
      <dgm:prSet presAssocID="{573A9F86-2671-443B-9303-C07212755121}" presName="text_2" presStyleLbl="node1" presStyleIdx="1" presStyleCnt="4">
        <dgm:presLayoutVars>
          <dgm:bulletEnabled val="1"/>
        </dgm:presLayoutVars>
      </dgm:prSet>
      <dgm:spPr/>
      <dgm:t>
        <a:bodyPr/>
        <a:lstStyle/>
        <a:p>
          <a:endParaRPr lang="en-US"/>
        </a:p>
      </dgm:t>
    </dgm:pt>
    <dgm:pt modelId="{92589453-567D-4FD5-A917-6ED979B218C2}" type="pres">
      <dgm:prSet presAssocID="{573A9F86-2671-443B-9303-C07212755121}" presName="accent_2" presStyleCnt="0"/>
      <dgm:spPr/>
      <dgm:t>
        <a:bodyPr/>
        <a:lstStyle/>
        <a:p>
          <a:endParaRPr lang="en-US"/>
        </a:p>
      </dgm:t>
    </dgm:pt>
    <dgm:pt modelId="{658A9B46-72ED-48A0-B1E2-8DE536A9618B}" type="pres">
      <dgm:prSet presAssocID="{573A9F86-2671-443B-9303-C07212755121}" presName="accentRepeatNode" presStyleLbl="solidFgAcc1" presStyleIdx="1" presStyleCnt="4"/>
      <dgm:spPr/>
      <dgm:t>
        <a:bodyPr/>
        <a:lstStyle/>
        <a:p>
          <a:endParaRPr lang="en-US"/>
        </a:p>
      </dgm:t>
    </dgm:pt>
    <dgm:pt modelId="{C63BA77C-38EA-4F21-942E-A1E8492EA7ED}" type="pres">
      <dgm:prSet presAssocID="{0723A487-003E-437E-A0E2-7B15408B9E2B}" presName="text_3" presStyleLbl="node1" presStyleIdx="2" presStyleCnt="4">
        <dgm:presLayoutVars>
          <dgm:bulletEnabled val="1"/>
        </dgm:presLayoutVars>
      </dgm:prSet>
      <dgm:spPr/>
      <dgm:t>
        <a:bodyPr/>
        <a:lstStyle/>
        <a:p>
          <a:endParaRPr lang="en-US"/>
        </a:p>
      </dgm:t>
    </dgm:pt>
    <dgm:pt modelId="{DE93E715-0D7F-4993-BFE5-5A64F1AF55DC}" type="pres">
      <dgm:prSet presAssocID="{0723A487-003E-437E-A0E2-7B15408B9E2B}" presName="accent_3" presStyleCnt="0"/>
      <dgm:spPr/>
      <dgm:t>
        <a:bodyPr/>
        <a:lstStyle/>
        <a:p>
          <a:endParaRPr lang="en-US"/>
        </a:p>
      </dgm:t>
    </dgm:pt>
    <dgm:pt modelId="{D32C5355-B6C6-4391-8240-80619DB71EAF}" type="pres">
      <dgm:prSet presAssocID="{0723A487-003E-437E-A0E2-7B15408B9E2B}" presName="accentRepeatNode" presStyleLbl="solidFgAcc1" presStyleIdx="2" presStyleCnt="4"/>
      <dgm:spPr/>
      <dgm:t>
        <a:bodyPr/>
        <a:lstStyle/>
        <a:p>
          <a:endParaRPr lang="en-US"/>
        </a:p>
      </dgm:t>
    </dgm:pt>
    <dgm:pt modelId="{6B9A06F5-E5B4-4493-A3AA-2400D11C1562}" type="pres">
      <dgm:prSet presAssocID="{2F9710A4-E003-4625-8B09-DBBE6F5CF6E6}" presName="text_4" presStyleLbl="node1" presStyleIdx="3" presStyleCnt="4">
        <dgm:presLayoutVars>
          <dgm:bulletEnabled val="1"/>
        </dgm:presLayoutVars>
      </dgm:prSet>
      <dgm:spPr/>
      <dgm:t>
        <a:bodyPr/>
        <a:lstStyle/>
        <a:p>
          <a:endParaRPr lang="en-US"/>
        </a:p>
      </dgm:t>
    </dgm:pt>
    <dgm:pt modelId="{D09DD832-157F-4BC4-87DE-C85FCA22692F}" type="pres">
      <dgm:prSet presAssocID="{2F9710A4-E003-4625-8B09-DBBE6F5CF6E6}" presName="accent_4" presStyleCnt="0"/>
      <dgm:spPr/>
      <dgm:t>
        <a:bodyPr/>
        <a:lstStyle/>
        <a:p>
          <a:endParaRPr lang="en-US"/>
        </a:p>
      </dgm:t>
    </dgm:pt>
    <dgm:pt modelId="{6205CDD1-414F-497C-BA5C-6E243F1ECB1B}" type="pres">
      <dgm:prSet presAssocID="{2F9710A4-E003-4625-8B09-DBBE6F5CF6E6}" presName="accentRepeatNode" presStyleLbl="solidFgAcc1" presStyleIdx="3" presStyleCnt="4"/>
      <dgm:spPr/>
      <dgm:t>
        <a:bodyPr/>
        <a:lstStyle/>
        <a:p>
          <a:endParaRPr lang="en-US"/>
        </a:p>
      </dgm:t>
    </dgm:pt>
  </dgm:ptLst>
  <dgm:cxnLst>
    <dgm:cxn modelId="{648366B8-D7EE-4514-A07C-01A0F7F916FA}" srcId="{D6DE38BD-CE78-4A71-9559-9E7B88005DCD}" destId="{573A9F86-2671-443B-9303-C07212755121}" srcOrd="1" destOrd="0" parTransId="{0CC60D78-B46C-498A-A1A0-38B4C041349D}" sibTransId="{267D5432-AB93-412A-9B65-0C0FB27E0F3B}"/>
    <dgm:cxn modelId="{E653AF6A-6DFC-44C7-AA5C-53C5E7D7E4A7}" type="presOf" srcId="{D6DE38BD-CE78-4A71-9559-9E7B88005DCD}" destId="{A1902E2E-DC68-47D0-8A08-CEBB9F8DC8C8}" srcOrd="0" destOrd="0" presId="urn:microsoft.com/office/officeart/2008/layout/VerticalCurvedList"/>
    <dgm:cxn modelId="{6EC3F22C-F179-4881-8C68-132FFDE4A9B0}" srcId="{D6DE38BD-CE78-4A71-9559-9E7B88005DCD}" destId="{0723A487-003E-437E-A0E2-7B15408B9E2B}" srcOrd="2" destOrd="0" parTransId="{8B4EF4D6-C974-4244-850E-0233E11A8FBB}" sibTransId="{C960CBFD-8CCC-481A-B491-B99C835D6BFB}"/>
    <dgm:cxn modelId="{9A9A95CD-2776-4C47-9F03-E88AFD1DF4E1}" type="presOf" srcId="{0723A487-003E-437E-A0E2-7B15408B9E2B}" destId="{C63BA77C-38EA-4F21-942E-A1E8492EA7ED}" srcOrd="0" destOrd="0" presId="urn:microsoft.com/office/officeart/2008/layout/VerticalCurvedList"/>
    <dgm:cxn modelId="{82BF3440-23CD-4BF6-A0FA-E6FD73A4DDCA}" type="presOf" srcId="{9CEEB728-7845-4933-9767-9FA4A122F524}" destId="{A8F12126-395C-48BF-AD37-6875C6E5735C}" srcOrd="0" destOrd="0" presId="urn:microsoft.com/office/officeart/2008/layout/VerticalCurvedList"/>
    <dgm:cxn modelId="{A9B08AB3-CAFD-4FE5-A149-9ADE07BDDACD}" srcId="{D6DE38BD-CE78-4A71-9559-9E7B88005DCD}" destId="{9CEEB728-7845-4933-9767-9FA4A122F524}" srcOrd="0" destOrd="0" parTransId="{681B2D03-3811-4245-97C4-3C8FE58B6AE2}" sibTransId="{1013B65D-A02D-4B2E-994C-81C82021BFCC}"/>
    <dgm:cxn modelId="{4C5F6721-CA2E-4C6D-B341-123836E19341}" type="presOf" srcId="{1013B65D-A02D-4B2E-994C-81C82021BFCC}" destId="{3B34F7E8-248E-4001-9EAC-2060FF58A2D2}" srcOrd="0" destOrd="0" presId="urn:microsoft.com/office/officeart/2008/layout/VerticalCurvedList"/>
    <dgm:cxn modelId="{F3B8A290-38F3-4823-B104-0EF589EBAE9E}" srcId="{D6DE38BD-CE78-4A71-9559-9E7B88005DCD}" destId="{2F9710A4-E003-4625-8B09-DBBE6F5CF6E6}" srcOrd="3" destOrd="0" parTransId="{026BD37D-B371-4F69-9E03-CB8FB64327A9}" sibTransId="{D8D8629B-CF7E-47D2-AB9D-C899E493A475}"/>
    <dgm:cxn modelId="{1C2F07A7-52F0-4B08-9CD3-212D203DF2E3}" type="presOf" srcId="{2F9710A4-E003-4625-8B09-DBBE6F5CF6E6}" destId="{6B9A06F5-E5B4-4493-A3AA-2400D11C1562}" srcOrd="0" destOrd="0" presId="urn:microsoft.com/office/officeart/2008/layout/VerticalCurvedList"/>
    <dgm:cxn modelId="{F76BAD4D-E04A-4ABD-9BFB-D86495391E07}" type="presOf" srcId="{573A9F86-2671-443B-9303-C07212755121}" destId="{F2C63257-9571-4DA9-B597-D6A85FBE171E}" srcOrd="0" destOrd="0" presId="urn:microsoft.com/office/officeart/2008/layout/VerticalCurvedList"/>
    <dgm:cxn modelId="{353840B5-45D4-4710-B728-B4F715F8B251}" type="presParOf" srcId="{A1902E2E-DC68-47D0-8A08-CEBB9F8DC8C8}" destId="{8E7E1F71-E2B9-4A87-B762-FF70CE90C062}" srcOrd="0" destOrd="0" presId="urn:microsoft.com/office/officeart/2008/layout/VerticalCurvedList"/>
    <dgm:cxn modelId="{C5C42F33-3E08-47E6-BD34-206336D29824}" type="presParOf" srcId="{8E7E1F71-E2B9-4A87-B762-FF70CE90C062}" destId="{950F158C-3EB6-465C-B32C-AC73B05DF8C5}" srcOrd="0" destOrd="0" presId="urn:microsoft.com/office/officeart/2008/layout/VerticalCurvedList"/>
    <dgm:cxn modelId="{42F708D0-3BC2-49E9-A3AD-330029C24A3D}" type="presParOf" srcId="{950F158C-3EB6-465C-B32C-AC73B05DF8C5}" destId="{186E0A05-0D9E-44C2-BD4E-9E5EA52B775A}" srcOrd="0" destOrd="0" presId="urn:microsoft.com/office/officeart/2008/layout/VerticalCurvedList"/>
    <dgm:cxn modelId="{95E331A6-1E02-4776-B453-92DEE0D1B0B2}" type="presParOf" srcId="{950F158C-3EB6-465C-B32C-AC73B05DF8C5}" destId="{3B34F7E8-248E-4001-9EAC-2060FF58A2D2}" srcOrd="1" destOrd="0" presId="urn:microsoft.com/office/officeart/2008/layout/VerticalCurvedList"/>
    <dgm:cxn modelId="{67D095BD-902B-4513-9D3E-470F632D8A38}" type="presParOf" srcId="{950F158C-3EB6-465C-B32C-AC73B05DF8C5}" destId="{F92D7937-19D0-4713-8504-1962EB92B89E}" srcOrd="2" destOrd="0" presId="urn:microsoft.com/office/officeart/2008/layout/VerticalCurvedList"/>
    <dgm:cxn modelId="{F21A637E-1764-44A4-86CD-2D2E7E47FC1A}" type="presParOf" srcId="{950F158C-3EB6-465C-B32C-AC73B05DF8C5}" destId="{DD379087-E785-4CEF-9173-A298B9B2875B}" srcOrd="3" destOrd="0" presId="urn:microsoft.com/office/officeart/2008/layout/VerticalCurvedList"/>
    <dgm:cxn modelId="{56642A05-1866-4827-B947-51341A35059C}" type="presParOf" srcId="{8E7E1F71-E2B9-4A87-B762-FF70CE90C062}" destId="{A8F12126-395C-48BF-AD37-6875C6E5735C}" srcOrd="1" destOrd="0" presId="urn:microsoft.com/office/officeart/2008/layout/VerticalCurvedList"/>
    <dgm:cxn modelId="{C4CC5E6D-21FC-4601-A26A-AA9B8EA576BC}" type="presParOf" srcId="{8E7E1F71-E2B9-4A87-B762-FF70CE90C062}" destId="{CA7C5D90-0E12-4DD6-8760-AC376002F038}" srcOrd="2" destOrd="0" presId="urn:microsoft.com/office/officeart/2008/layout/VerticalCurvedList"/>
    <dgm:cxn modelId="{021CCF78-8CAD-4A92-9EF3-2E56BEEE017D}" type="presParOf" srcId="{CA7C5D90-0E12-4DD6-8760-AC376002F038}" destId="{C09F5835-08B9-4F9A-A8DE-F531656695C0}" srcOrd="0" destOrd="0" presId="urn:microsoft.com/office/officeart/2008/layout/VerticalCurvedList"/>
    <dgm:cxn modelId="{265CA122-9EDC-4CC7-ACF1-7D06B3B48D72}" type="presParOf" srcId="{8E7E1F71-E2B9-4A87-B762-FF70CE90C062}" destId="{F2C63257-9571-4DA9-B597-D6A85FBE171E}" srcOrd="3" destOrd="0" presId="urn:microsoft.com/office/officeart/2008/layout/VerticalCurvedList"/>
    <dgm:cxn modelId="{0BD8E35D-B3A1-4D30-B77B-F4B76B13CA76}" type="presParOf" srcId="{8E7E1F71-E2B9-4A87-B762-FF70CE90C062}" destId="{92589453-567D-4FD5-A917-6ED979B218C2}" srcOrd="4" destOrd="0" presId="urn:microsoft.com/office/officeart/2008/layout/VerticalCurvedList"/>
    <dgm:cxn modelId="{8E6D058D-E0CF-4DD8-8F98-475770606480}" type="presParOf" srcId="{92589453-567D-4FD5-A917-6ED979B218C2}" destId="{658A9B46-72ED-48A0-B1E2-8DE536A9618B}" srcOrd="0" destOrd="0" presId="urn:microsoft.com/office/officeart/2008/layout/VerticalCurvedList"/>
    <dgm:cxn modelId="{DED56988-5243-4838-B118-67FD0DD57E98}" type="presParOf" srcId="{8E7E1F71-E2B9-4A87-B762-FF70CE90C062}" destId="{C63BA77C-38EA-4F21-942E-A1E8492EA7ED}" srcOrd="5" destOrd="0" presId="urn:microsoft.com/office/officeart/2008/layout/VerticalCurvedList"/>
    <dgm:cxn modelId="{4C99F7CA-D13C-42EF-BD84-EA7C0ED6B72E}" type="presParOf" srcId="{8E7E1F71-E2B9-4A87-B762-FF70CE90C062}" destId="{DE93E715-0D7F-4993-BFE5-5A64F1AF55DC}" srcOrd="6" destOrd="0" presId="urn:microsoft.com/office/officeart/2008/layout/VerticalCurvedList"/>
    <dgm:cxn modelId="{378AEB58-39DC-45B8-81B1-5DD9ABC8549D}" type="presParOf" srcId="{DE93E715-0D7F-4993-BFE5-5A64F1AF55DC}" destId="{D32C5355-B6C6-4391-8240-80619DB71EAF}" srcOrd="0" destOrd="0" presId="urn:microsoft.com/office/officeart/2008/layout/VerticalCurvedList"/>
    <dgm:cxn modelId="{9EEB5F1E-2102-454B-8636-2A16DC9FAAB3}" type="presParOf" srcId="{8E7E1F71-E2B9-4A87-B762-FF70CE90C062}" destId="{6B9A06F5-E5B4-4493-A3AA-2400D11C1562}" srcOrd="7" destOrd="0" presId="urn:microsoft.com/office/officeart/2008/layout/VerticalCurvedList"/>
    <dgm:cxn modelId="{76BF9007-6940-4E6B-8492-9011750A62CF}" type="presParOf" srcId="{8E7E1F71-E2B9-4A87-B762-FF70CE90C062}" destId="{D09DD832-157F-4BC4-87DE-C85FCA22692F}" srcOrd="8" destOrd="0" presId="urn:microsoft.com/office/officeart/2008/layout/VerticalCurvedList"/>
    <dgm:cxn modelId="{28F89170-DF7C-4EA9-B280-BDF38FF867F4}" type="presParOf" srcId="{D09DD832-157F-4BC4-87DE-C85FCA22692F}" destId="{6205CDD1-414F-497C-BA5C-6E243F1ECB1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037A3A2-2082-4722-B8BE-BB42AB4ED114}"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8B97A6ED-3ADF-45D9-8A50-0812A0FD6D6E}">
      <dgm:prSet phldrT="[Text]"/>
      <dgm:spPr/>
      <dgm:t>
        <a:bodyPr/>
        <a:lstStyle/>
        <a:p>
          <a:r>
            <a:rPr lang="en-US" dirty="0" smtClean="0"/>
            <a:t>Assign Rating Cycle Groups</a:t>
          </a:r>
          <a:endParaRPr lang="en-US" dirty="0"/>
        </a:p>
      </dgm:t>
    </dgm:pt>
    <dgm:pt modelId="{9A9346A8-B478-42B4-87A0-14CBFE8CB998}" type="parTrans" cxnId="{BE08DE55-7BE1-405C-994B-628E7FB8DBD6}">
      <dgm:prSet/>
      <dgm:spPr/>
      <dgm:t>
        <a:bodyPr/>
        <a:lstStyle/>
        <a:p>
          <a:endParaRPr lang="en-US"/>
        </a:p>
      </dgm:t>
    </dgm:pt>
    <dgm:pt modelId="{AC9385BD-7E61-4158-AD0E-BCBB908E1A26}" type="sibTrans" cxnId="{BE08DE55-7BE1-405C-994B-628E7FB8DBD6}">
      <dgm:prSet/>
      <dgm:spPr/>
      <dgm:t>
        <a:bodyPr/>
        <a:lstStyle/>
        <a:p>
          <a:endParaRPr lang="en-US"/>
        </a:p>
      </dgm:t>
    </dgm:pt>
    <dgm:pt modelId="{DAC5CE09-9E43-405F-A321-F66478219A79}">
      <dgm:prSet phldrT="[Text]"/>
      <dgm:spPr/>
      <dgm:t>
        <a:bodyPr/>
        <a:lstStyle/>
        <a:p>
          <a:r>
            <a:rPr lang="en-US" dirty="0" smtClean="0"/>
            <a:t>Import Users</a:t>
          </a:r>
          <a:endParaRPr lang="en-US" dirty="0"/>
        </a:p>
      </dgm:t>
    </dgm:pt>
    <dgm:pt modelId="{F0EFFEE5-D73F-4EB7-8631-039C3534EAAE}" type="parTrans" cxnId="{37677F14-3A3F-4A25-B729-3622D0C5AE2E}">
      <dgm:prSet/>
      <dgm:spPr/>
      <dgm:t>
        <a:bodyPr/>
        <a:lstStyle/>
        <a:p>
          <a:endParaRPr lang="en-US"/>
        </a:p>
      </dgm:t>
    </dgm:pt>
    <dgm:pt modelId="{B38DD649-193F-4B21-A743-72626013FBC5}" type="sibTrans" cxnId="{37677F14-3A3F-4A25-B729-3622D0C5AE2E}">
      <dgm:prSet/>
      <dgm:spPr/>
      <dgm:t>
        <a:bodyPr/>
        <a:lstStyle/>
        <a:p>
          <a:endParaRPr lang="en-US"/>
        </a:p>
      </dgm:t>
    </dgm:pt>
    <dgm:pt modelId="{396C7CA9-B57C-44D4-A9CD-2B24B66F775C}" type="pres">
      <dgm:prSet presAssocID="{2037A3A2-2082-4722-B8BE-BB42AB4ED114}" presName="Name0" presStyleCnt="0">
        <dgm:presLayoutVars>
          <dgm:chMax val="7"/>
          <dgm:chPref val="7"/>
          <dgm:dir/>
        </dgm:presLayoutVars>
      </dgm:prSet>
      <dgm:spPr/>
      <dgm:t>
        <a:bodyPr/>
        <a:lstStyle/>
        <a:p>
          <a:endParaRPr lang="en-US"/>
        </a:p>
      </dgm:t>
    </dgm:pt>
    <dgm:pt modelId="{C7E21D13-F718-4E67-ADC6-77A2A520B436}" type="pres">
      <dgm:prSet presAssocID="{2037A3A2-2082-4722-B8BE-BB42AB4ED114}" presName="Name1" presStyleCnt="0"/>
      <dgm:spPr/>
      <dgm:t>
        <a:bodyPr/>
        <a:lstStyle/>
        <a:p>
          <a:endParaRPr lang="en-US"/>
        </a:p>
      </dgm:t>
    </dgm:pt>
    <dgm:pt modelId="{AF16F3E7-C977-46B5-BABB-DBA28F76D389}" type="pres">
      <dgm:prSet presAssocID="{2037A3A2-2082-4722-B8BE-BB42AB4ED114}" presName="cycle" presStyleCnt="0"/>
      <dgm:spPr/>
      <dgm:t>
        <a:bodyPr/>
        <a:lstStyle/>
        <a:p>
          <a:endParaRPr lang="en-US"/>
        </a:p>
      </dgm:t>
    </dgm:pt>
    <dgm:pt modelId="{A6403DA4-16A7-4A2C-AF8C-BFA560157762}" type="pres">
      <dgm:prSet presAssocID="{2037A3A2-2082-4722-B8BE-BB42AB4ED114}" presName="srcNode" presStyleLbl="node1" presStyleIdx="0" presStyleCnt="2"/>
      <dgm:spPr/>
      <dgm:t>
        <a:bodyPr/>
        <a:lstStyle/>
        <a:p>
          <a:endParaRPr lang="en-US"/>
        </a:p>
      </dgm:t>
    </dgm:pt>
    <dgm:pt modelId="{673435D6-15B5-4D0C-9D39-5C5B25E32164}" type="pres">
      <dgm:prSet presAssocID="{2037A3A2-2082-4722-B8BE-BB42AB4ED114}" presName="conn" presStyleLbl="parChTrans1D2" presStyleIdx="0" presStyleCnt="1"/>
      <dgm:spPr/>
      <dgm:t>
        <a:bodyPr/>
        <a:lstStyle/>
        <a:p>
          <a:endParaRPr lang="en-US"/>
        </a:p>
      </dgm:t>
    </dgm:pt>
    <dgm:pt modelId="{A10647B9-060A-4189-95F8-46EC8EC2E263}" type="pres">
      <dgm:prSet presAssocID="{2037A3A2-2082-4722-B8BE-BB42AB4ED114}" presName="extraNode" presStyleLbl="node1" presStyleIdx="0" presStyleCnt="2"/>
      <dgm:spPr/>
      <dgm:t>
        <a:bodyPr/>
        <a:lstStyle/>
        <a:p>
          <a:endParaRPr lang="en-US"/>
        </a:p>
      </dgm:t>
    </dgm:pt>
    <dgm:pt modelId="{D1D1D24B-A7C9-4A62-B6C3-E93BD17AC52D}" type="pres">
      <dgm:prSet presAssocID="{2037A3A2-2082-4722-B8BE-BB42AB4ED114}" presName="dstNode" presStyleLbl="node1" presStyleIdx="0" presStyleCnt="2"/>
      <dgm:spPr/>
      <dgm:t>
        <a:bodyPr/>
        <a:lstStyle/>
        <a:p>
          <a:endParaRPr lang="en-US"/>
        </a:p>
      </dgm:t>
    </dgm:pt>
    <dgm:pt modelId="{274F4229-3888-408A-B727-A16B3A82B29D}" type="pres">
      <dgm:prSet presAssocID="{8B97A6ED-3ADF-45D9-8A50-0812A0FD6D6E}" presName="text_1" presStyleLbl="node1" presStyleIdx="0" presStyleCnt="2">
        <dgm:presLayoutVars>
          <dgm:bulletEnabled val="1"/>
        </dgm:presLayoutVars>
      </dgm:prSet>
      <dgm:spPr/>
      <dgm:t>
        <a:bodyPr/>
        <a:lstStyle/>
        <a:p>
          <a:endParaRPr lang="en-US"/>
        </a:p>
      </dgm:t>
    </dgm:pt>
    <dgm:pt modelId="{4B9C8070-34FF-4565-803F-A10DEFBFEB9F}" type="pres">
      <dgm:prSet presAssocID="{8B97A6ED-3ADF-45D9-8A50-0812A0FD6D6E}" presName="accent_1" presStyleCnt="0"/>
      <dgm:spPr/>
      <dgm:t>
        <a:bodyPr/>
        <a:lstStyle/>
        <a:p>
          <a:endParaRPr lang="en-US"/>
        </a:p>
      </dgm:t>
    </dgm:pt>
    <dgm:pt modelId="{87E86D63-2C44-4A11-834C-C0E6A3B8062D}" type="pres">
      <dgm:prSet presAssocID="{8B97A6ED-3ADF-45D9-8A50-0812A0FD6D6E}" presName="accentRepeatNode" presStyleLbl="solidFgAcc1" presStyleIdx="0" presStyleCnt="2"/>
      <dgm:spPr/>
      <dgm:t>
        <a:bodyPr/>
        <a:lstStyle/>
        <a:p>
          <a:endParaRPr lang="en-US"/>
        </a:p>
      </dgm:t>
    </dgm:pt>
    <dgm:pt modelId="{52E4E121-2597-4B67-AFB5-84282B9A5324}" type="pres">
      <dgm:prSet presAssocID="{DAC5CE09-9E43-405F-A321-F66478219A79}" presName="text_2" presStyleLbl="node1" presStyleIdx="1" presStyleCnt="2" custLinFactNeighborX="270" custLinFactNeighborY="-2644">
        <dgm:presLayoutVars>
          <dgm:bulletEnabled val="1"/>
        </dgm:presLayoutVars>
      </dgm:prSet>
      <dgm:spPr/>
      <dgm:t>
        <a:bodyPr/>
        <a:lstStyle/>
        <a:p>
          <a:endParaRPr lang="en-US"/>
        </a:p>
      </dgm:t>
    </dgm:pt>
    <dgm:pt modelId="{004823CF-8145-485D-A242-B916893C3467}" type="pres">
      <dgm:prSet presAssocID="{DAC5CE09-9E43-405F-A321-F66478219A79}" presName="accent_2" presStyleCnt="0"/>
      <dgm:spPr/>
      <dgm:t>
        <a:bodyPr/>
        <a:lstStyle/>
        <a:p>
          <a:endParaRPr lang="en-US"/>
        </a:p>
      </dgm:t>
    </dgm:pt>
    <dgm:pt modelId="{0957C187-7DB4-481E-9E38-30BC4109C2A3}" type="pres">
      <dgm:prSet presAssocID="{DAC5CE09-9E43-405F-A321-F66478219A79}" presName="accentRepeatNode" presStyleLbl="solidFgAcc1" presStyleIdx="1" presStyleCnt="2"/>
      <dgm:spPr/>
      <dgm:t>
        <a:bodyPr/>
        <a:lstStyle/>
        <a:p>
          <a:endParaRPr lang="en-US"/>
        </a:p>
      </dgm:t>
    </dgm:pt>
  </dgm:ptLst>
  <dgm:cxnLst>
    <dgm:cxn modelId="{4AF5035F-ADCD-46FB-B304-CF0693504FFC}" type="presOf" srcId="{8B97A6ED-3ADF-45D9-8A50-0812A0FD6D6E}" destId="{274F4229-3888-408A-B727-A16B3A82B29D}" srcOrd="0" destOrd="0" presId="urn:microsoft.com/office/officeart/2008/layout/VerticalCurvedList"/>
    <dgm:cxn modelId="{DA36B2EB-3E57-4882-A729-564A27B2E484}" type="presOf" srcId="{AC9385BD-7E61-4158-AD0E-BCBB908E1A26}" destId="{673435D6-15B5-4D0C-9D39-5C5B25E32164}" srcOrd="0" destOrd="0" presId="urn:microsoft.com/office/officeart/2008/layout/VerticalCurvedList"/>
    <dgm:cxn modelId="{37677F14-3A3F-4A25-B729-3622D0C5AE2E}" srcId="{2037A3A2-2082-4722-B8BE-BB42AB4ED114}" destId="{DAC5CE09-9E43-405F-A321-F66478219A79}" srcOrd="1" destOrd="0" parTransId="{F0EFFEE5-D73F-4EB7-8631-039C3534EAAE}" sibTransId="{B38DD649-193F-4B21-A743-72626013FBC5}"/>
    <dgm:cxn modelId="{BE08DE55-7BE1-405C-994B-628E7FB8DBD6}" srcId="{2037A3A2-2082-4722-B8BE-BB42AB4ED114}" destId="{8B97A6ED-3ADF-45D9-8A50-0812A0FD6D6E}" srcOrd="0" destOrd="0" parTransId="{9A9346A8-B478-42B4-87A0-14CBFE8CB998}" sibTransId="{AC9385BD-7E61-4158-AD0E-BCBB908E1A26}"/>
    <dgm:cxn modelId="{5CEC2162-053C-4E84-87D6-B11E04B58E6E}" type="presOf" srcId="{DAC5CE09-9E43-405F-A321-F66478219A79}" destId="{52E4E121-2597-4B67-AFB5-84282B9A5324}" srcOrd="0" destOrd="0" presId="urn:microsoft.com/office/officeart/2008/layout/VerticalCurvedList"/>
    <dgm:cxn modelId="{5F6B5FB7-24A5-4287-A6B5-A9DD79FE28F6}" type="presOf" srcId="{2037A3A2-2082-4722-B8BE-BB42AB4ED114}" destId="{396C7CA9-B57C-44D4-A9CD-2B24B66F775C}" srcOrd="0" destOrd="0" presId="urn:microsoft.com/office/officeart/2008/layout/VerticalCurvedList"/>
    <dgm:cxn modelId="{C03482CE-3635-47BA-83C4-B94AE6F9A7C1}" type="presParOf" srcId="{396C7CA9-B57C-44D4-A9CD-2B24B66F775C}" destId="{C7E21D13-F718-4E67-ADC6-77A2A520B436}" srcOrd="0" destOrd="0" presId="urn:microsoft.com/office/officeart/2008/layout/VerticalCurvedList"/>
    <dgm:cxn modelId="{829D698F-5B32-485D-BC25-332801741F6F}" type="presParOf" srcId="{C7E21D13-F718-4E67-ADC6-77A2A520B436}" destId="{AF16F3E7-C977-46B5-BABB-DBA28F76D389}" srcOrd="0" destOrd="0" presId="urn:microsoft.com/office/officeart/2008/layout/VerticalCurvedList"/>
    <dgm:cxn modelId="{A4D30C3B-9F74-4FB8-8D0A-C97909DE573B}" type="presParOf" srcId="{AF16F3E7-C977-46B5-BABB-DBA28F76D389}" destId="{A6403DA4-16A7-4A2C-AF8C-BFA560157762}" srcOrd="0" destOrd="0" presId="urn:microsoft.com/office/officeart/2008/layout/VerticalCurvedList"/>
    <dgm:cxn modelId="{ED24E969-3A3E-49AE-BADD-D5D4B7673174}" type="presParOf" srcId="{AF16F3E7-C977-46B5-BABB-DBA28F76D389}" destId="{673435D6-15B5-4D0C-9D39-5C5B25E32164}" srcOrd="1" destOrd="0" presId="urn:microsoft.com/office/officeart/2008/layout/VerticalCurvedList"/>
    <dgm:cxn modelId="{06D40B14-5436-498D-AF54-C1CA946F8864}" type="presParOf" srcId="{AF16F3E7-C977-46B5-BABB-DBA28F76D389}" destId="{A10647B9-060A-4189-95F8-46EC8EC2E263}" srcOrd="2" destOrd="0" presId="urn:microsoft.com/office/officeart/2008/layout/VerticalCurvedList"/>
    <dgm:cxn modelId="{1D215B36-4A0A-4CC9-8397-D37954330CD7}" type="presParOf" srcId="{AF16F3E7-C977-46B5-BABB-DBA28F76D389}" destId="{D1D1D24B-A7C9-4A62-B6C3-E93BD17AC52D}" srcOrd="3" destOrd="0" presId="urn:microsoft.com/office/officeart/2008/layout/VerticalCurvedList"/>
    <dgm:cxn modelId="{6EC148F5-065C-4C30-8B39-41C92ACC95BE}" type="presParOf" srcId="{C7E21D13-F718-4E67-ADC6-77A2A520B436}" destId="{274F4229-3888-408A-B727-A16B3A82B29D}" srcOrd="1" destOrd="0" presId="urn:microsoft.com/office/officeart/2008/layout/VerticalCurvedList"/>
    <dgm:cxn modelId="{C105D8DF-835C-40DC-B2E4-EBAB7713E256}" type="presParOf" srcId="{C7E21D13-F718-4E67-ADC6-77A2A520B436}" destId="{4B9C8070-34FF-4565-803F-A10DEFBFEB9F}" srcOrd="2" destOrd="0" presId="urn:microsoft.com/office/officeart/2008/layout/VerticalCurvedList"/>
    <dgm:cxn modelId="{B9B91A4A-F339-4419-A5E2-CEFB54448F2A}" type="presParOf" srcId="{4B9C8070-34FF-4565-803F-A10DEFBFEB9F}" destId="{87E86D63-2C44-4A11-834C-C0E6A3B8062D}" srcOrd="0" destOrd="0" presId="urn:microsoft.com/office/officeart/2008/layout/VerticalCurvedList"/>
    <dgm:cxn modelId="{C3CF40F5-B843-4A16-900F-6B0B919C26E7}" type="presParOf" srcId="{C7E21D13-F718-4E67-ADC6-77A2A520B436}" destId="{52E4E121-2597-4B67-AFB5-84282B9A5324}" srcOrd="3" destOrd="0" presId="urn:microsoft.com/office/officeart/2008/layout/VerticalCurvedList"/>
    <dgm:cxn modelId="{AF528AAC-0960-4FA9-B743-43A9F3889C17}" type="presParOf" srcId="{C7E21D13-F718-4E67-ADC6-77A2A520B436}" destId="{004823CF-8145-485D-A242-B916893C3467}" srcOrd="4" destOrd="0" presId="urn:microsoft.com/office/officeart/2008/layout/VerticalCurvedList"/>
    <dgm:cxn modelId="{E0FBE7B5-0582-4B25-8C15-AB2B68B5A71F}" type="presParOf" srcId="{004823CF-8145-485D-A242-B916893C3467}" destId="{0957C187-7DB4-481E-9E38-30BC4109C2A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3EE9A6-5B69-4BE5-A7C1-F25DE3CDE4A6}"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BDCEA1A8-09D7-44FF-9729-49E6BDCCE979}">
      <dgm:prSet phldrT="[Text]"/>
      <dgm:spPr/>
      <dgm:t>
        <a:bodyPr/>
        <a:lstStyle/>
        <a:p>
          <a:r>
            <a:rPr lang="en-US" dirty="0" smtClean="0"/>
            <a:t>Create a New Rating Cycle Group</a:t>
          </a:r>
          <a:endParaRPr lang="en-US" dirty="0"/>
        </a:p>
      </dgm:t>
    </dgm:pt>
    <dgm:pt modelId="{FBDFA254-3002-4FBC-96E7-4E77FF7292A9}" type="parTrans" cxnId="{2CF90347-1953-4F7B-BA32-2150732722B9}">
      <dgm:prSet/>
      <dgm:spPr/>
      <dgm:t>
        <a:bodyPr/>
        <a:lstStyle/>
        <a:p>
          <a:endParaRPr lang="en-US"/>
        </a:p>
      </dgm:t>
    </dgm:pt>
    <dgm:pt modelId="{4B3DA454-A2A8-4D86-A2C5-88E1F1357354}" type="sibTrans" cxnId="{2CF90347-1953-4F7B-BA32-2150732722B9}">
      <dgm:prSet/>
      <dgm:spPr/>
      <dgm:t>
        <a:bodyPr/>
        <a:lstStyle/>
        <a:p>
          <a:endParaRPr lang="en-US"/>
        </a:p>
      </dgm:t>
    </dgm:pt>
    <dgm:pt modelId="{334A64AA-7827-40EC-977B-6D3055E34519}">
      <dgm:prSet phldrT="[Text]"/>
      <dgm:spPr/>
      <dgm:t>
        <a:bodyPr/>
        <a:lstStyle/>
        <a:p>
          <a:r>
            <a:rPr lang="en-US" dirty="0" smtClean="0"/>
            <a:t>Manage Rating Cycle Groups</a:t>
          </a:r>
          <a:endParaRPr lang="en-US" dirty="0"/>
        </a:p>
      </dgm:t>
    </dgm:pt>
    <dgm:pt modelId="{214F01C0-0D12-417E-8C1C-87FC8D81C58D}" type="parTrans" cxnId="{D06D6502-32EC-4826-8D64-EAEC621631C4}">
      <dgm:prSet/>
      <dgm:spPr/>
      <dgm:t>
        <a:bodyPr/>
        <a:lstStyle/>
        <a:p>
          <a:endParaRPr lang="en-US"/>
        </a:p>
      </dgm:t>
    </dgm:pt>
    <dgm:pt modelId="{956D993A-4265-4E06-88A8-9AB61BA52CAC}" type="sibTrans" cxnId="{D06D6502-32EC-4826-8D64-EAEC621631C4}">
      <dgm:prSet/>
      <dgm:spPr/>
      <dgm:t>
        <a:bodyPr/>
        <a:lstStyle/>
        <a:p>
          <a:endParaRPr lang="en-US"/>
        </a:p>
      </dgm:t>
    </dgm:pt>
    <dgm:pt modelId="{A02B8A38-8622-4C0E-A4C2-0BAF0A28A473}" type="pres">
      <dgm:prSet presAssocID="{933EE9A6-5B69-4BE5-A7C1-F25DE3CDE4A6}" presName="Name0" presStyleCnt="0">
        <dgm:presLayoutVars>
          <dgm:chMax val="7"/>
          <dgm:chPref val="7"/>
          <dgm:dir/>
        </dgm:presLayoutVars>
      </dgm:prSet>
      <dgm:spPr/>
      <dgm:t>
        <a:bodyPr/>
        <a:lstStyle/>
        <a:p>
          <a:endParaRPr lang="en-US"/>
        </a:p>
      </dgm:t>
    </dgm:pt>
    <dgm:pt modelId="{39B7FF66-D632-4C10-8B3B-F270683A61B0}" type="pres">
      <dgm:prSet presAssocID="{933EE9A6-5B69-4BE5-A7C1-F25DE3CDE4A6}" presName="Name1" presStyleCnt="0"/>
      <dgm:spPr/>
      <dgm:t>
        <a:bodyPr/>
        <a:lstStyle/>
        <a:p>
          <a:endParaRPr lang="en-US"/>
        </a:p>
      </dgm:t>
    </dgm:pt>
    <dgm:pt modelId="{790EB6FA-1E87-47EF-8A56-EE53B8387B2D}" type="pres">
      <dgm:prSet presAssocID="{933EE9A6-5B69-4BE5-A7C1-F25DE3CDE4A6}" presName="cycle" presStyleCnt="0"/>
      <dgm:spPr/>
      <dgm:t>
        <a:bodyPr/>
        <a:lstStyle/>
        <a:p>
          <a:endParaRPr lang="en-US"/>
        </a:p>
      </dgm:t>
    </dgm:pt>
    <dgm:pt modelId="{6D182DBC-AC4E-45A1-AD17-C5DB4F251ED1}" type="pres">
      <dgm:prSet presAssocID="{933EE9A6-5B69-4BE5-A7C1-F25DE3CDE4A6}" presName="srcNode" presStyleLbl="node1" presStyleIdx="0" presStyleCnt="2"/>
      <dgm:spPr/>
      <dgm:t>
        <a:bodyPr/>
        <a:lstStyle/>
        <a:p>
          <a:endParaRPr lang="en-US"/>
        </a:p>
      </dgm:t>
    </dgm:pt>
    <dgm:pt modelId="{B79AB2F6-142B-435B-847D-BC1EF6A77648}" type="pres">
      <dgm:prSet presAssocID="{933EE9A6-5B69-4BE5-A7C1-F25DE3CDE4A6}" presName="conn" presStyleLbl="parChTrans1D2" presStyleIdx="0" presStyleCnt="1"/>
      <dgm:spPr/>
      <dgm:t>
        <a:bodyPr/>
        <a:lstStyle/>
        <a:p>
          <a:endParaRPr lang="en-US"/>
        </a:p>
      </dgm:t>
    </dgm:pt>
    <dgm:pt modelId="{47EA142F-827E-4E5B-BB95-438F94C7709B}" type="pres">
      <dgm:prSet presAssocID="{933EE9A6-5B69-4BE5-A7C1-F25DE3CDE4A6}" presName="extraNode" presStyleLbl="node1" presStyleIdx="0" presStyleCnt="2"/>
      <dgm:spPr/>
      <dgm:t>
        <a:bodyPr/>
        <a:lstStyle/>
        <a:p>
          <a:endParaRPr lang="en-US"/>
        </a:p>
      </dgm:t>
    </dgm:pt>
    <dgm:pt modelId="{F8746343-E373-4B4A-9B26-97DDD19AC90E}" type="pres">
      <dgm:prSet presAssocID="{933EE9A6-5B69-4BE5-A7C1-F25DE3CDE4A6}" presName="dstNode" presStyleLbl="node1" presStyleIdx="0" presStyleCnt="2"/>
      <dgm:spPr/>
      <dgm:t>
        <a:bodyPr/>
        <a:lstStyle/>
        <a:p>
          <a:endParaRPr lang="en-US"/>
        </a:p>
      </dgm:t>
    </dgm:pt>
    <dgm:pt modelId="{7489EC2B-CB07-45C8-AF38-B573B0EFD9B9}" type="pres">
      <dgm:prSet presAssocID="{BDCEA1A8-09D7-44FF-9729-49E6BDCCE979}" presName="text_1" presStyleLbl="node1" presStyleIdx="0" presStyleCnt="2">
        <dgm:presLayoutVars>
          <dgm:bulletEnabled val="1"/>
        </dgm:presLayoutVars>
      </dgm:prSet>
      <dgm:spPr/>
      <dgm:t>
        <a:bodyPr/>
        <a:lstStyle/>
        <a:p>
          <a:endParaRPr lang="en-US"/>
        </a:p>
      </dgm:t>
    </dgm:pt>
    <dgm:pt modelId="{32ED38BE-13F9-4470-983E-429B32707F1F}" type="pres">
      <dgm:prSet presAssocID="{BDCEA1A8-09D7-44FF-9729-49E6BDCCE979}" presName="accent_1" presStyleCnt="0"/>
      <dgm:spPr/>
      <dgm:t>
        <a:bodyPr/>
        <a:lstStyle/>
        <a:p>
          <a:endParaRPr lang="en-US"/>
        </a:p>
      </dgm:t>
    </dgm:pt>
    <dgm:pt modelId="{6DDD40E8-6D9B-4CB6-8D4B-E159F3868C8D}" type="pres">
      <dgm:prSet presAssocID="{BDCEA1A8-09D7-44FF-9729-49E6BDCCE979}" presName="accentRepeatNode" presStyleLbl="solidFgAcc1" presStyleIdx="0" presStyleCnt="2"/>
      <dgm:spPr/>
      <dgm:t>
        <a:bodyPr/>
        <a:lstStyle/>
        <a:p>
          <a:endParaRPr lang="en-US"/>
        </a:p>
      </dgm:t>
    </dgm:pt>
    <dgm:pt modelId="{CB894558-F27C-4709-BACA-ABC739479E2A}" type="pres">
      <dgm:prSet presAssocID="{334A64AA-7827-40EC-977B-6D3055E34519}" presName="text_2" presStyleLbl="node1" presStyleIdx="1" presStyleCnt="2">
        <dgm:presLayoutVars>
          <dgm:bulletEnabled val="1"/>
        </dgm:presLayoutVars>
      </dgm:prSet>
      <dgm:spPr/>
      <dgm:t>
        <a:bodyPr/>
        <a:lstStyle/>
        <a:p>
          <a:endParaRPr lang="en-US"/>
        </a:p>
      </dgm:t>
    </dgm:pt>
    <dgm:pt modelId="{4D72F20B-1A3A-4375-B65D-CC2EA578472A}" type="pres">
      <dgm:prSet presAssocID="{334A64AA-7827-40EC-977B-6D3055E34519}" presName="accent_2" presStyleCnt="0"/>
      <dgm:spPr/>
      <dgm:t>
        <a:bodyPr/>
        <a:lstStyle/>
        <a:p>
          <a:endParaRPr lang="en-US"/>
        </a:p>
      </dgm:t>
    </dgm:pt>
    <dgm:pt modelId="{BB412FB0-C74E-47D0-9A70-19D24EE5002E}" type="pres">
      <dgm:prSet presAssocID="{334A64AA-7827-40EC-977B-6D3055E34519}" presName="accentRepeatNode" presStyleLbl="solidFgAcc1" presStyleIdx="1" presStyleCnt="2"/>
      <dgm:spPr/>
      <dgm:t>
        <a:bodyPr/>
        <a:lstStyle/>
        <a:p>
          <a:endParaRPr lang="en-US"/>
        </a:p>
      </dgm:t>
    </dgm:pt>
  </dgm:ptLst>
  <dgm:cxnLst>
    <dgm:cxn modelId="{16477502-2C9D-46C5-8253-80FFD9E6973E}" type="presOf" srcId="{BDCEA1A8-09D7-44FF-9729-49E6BDCCE979}" destId="{7489EC2B-CB07-45C8-AF38-B573B0EFD9B9}" srcOrd="0" destOrd="0" presId="urn:microsoft.com/office/officeart/2008/layout/VerticalCurvedList"/>
    <dgm:cxn modelId="{4EE0EAD4-9590-4539-9038-8138DCA0ED49}" type="presOf" srcId="{334A64AA-7827-40EC-977B-6D3055E34519}" destId="{CB894558-F27C-4709-BACA-ABC739479E2A}" srcOrd="0" destOrd="0" presId="urn:microsoft.com/office/officeart/2008/layout/VerticalCurvedList"/>
    <dgm:cxn modelId="{2CF90347-1953-4F7B-BA32-2150732722B9}" srcId="{933EE9A6-5B69-4BE5-A7C1-F25DE3CDE4A6}" destId="{BDCEA1A8-09D7-44FF-9729-49E6BDCCE979}" srcOrd="0" destOrd="0" parTransId="{FBDFA254-3002-4FBC-96E7-4E77FF7292A9}" sibTransId="{4B3DA454-A2A8-4D86-A2C5-88E1F1357354}"/>
    <dgm:cxn modelId="{0DA3A977-06E9-4275-AF8B-C1813B10810B}" type="presOf" srcId="{933EE9A6-5B69-4BE5-A7C1-F25DE3CDE4A6}" destId="{A02B8A38-8622-4C0E-A4C2-0BAF0A28A473}" srcOrd="0" destOrd="0" presId="urn:microsoft.com/office/officeart/2008/layout/VerticalCurvedList"/>
    <dgm:cxn modelId="{D06D6502-32EC-4826-8D64-EAEC621631C4}" srcId="{933EE9A6-5B69-4BE5-A7C1-F25DE3CDE4A6}" destId="{334A64AA-7827-40EC-977B-6D3055E34519}" srcOrd="1" destOrd="0" parTransId="{214F01C0-0D12-417E-8C1C-87FC8D81C58D}" sibTransId="{956D993A-4265-4E06-88A8-9AB61BA52CAC}"/>
    <dgm:cxn modelId="{5A3D2CA9-871D-4782-B147-7BDF6DC75E4F}" type="presOf" srcId="{4B3DA454-A2A8-4D86-A2C5-88E1F1357354}" destId="{B79AB2F6-142B-435B-847D-BC1EF6A77648}" srcOrd="0" destOrd="0" presId="urn:microsoft.com/office/officeart/2008/layout/VerticalCurvedList"/>
    <dgm:cxn modelId="{36285E9A-1F4D-4CCF-9EAE-F056D8AF470B}" type="presParOf" srcId="{A02B8A38-8622-4C0E-A4C2-0BAF0A28A473}" destId="{39B7FF66-D632-4C10-8B3B-F270683A61B0}" srcOrd="0" destOrd="0" presId="urn:microsoft.com/office/officeart/2008/layout/VerticalCurvedList"/>
    <dgm:cxn modelId="{0931E253-3B19-40D4-A6DA-2F077DBA19B8}" type="presParOf" srcId="{39B7FF66-D632-4C10-8B3B-F270683A61B0}" destId="{790EB6FA-1E87-47EF-8A56-EE53B8387B2D}" srcOrd="0" destOrd="0" presId="urn:microsoft.com/office/officeart/2008/layout/VerticalCurvedList"/>
    <dgm:cxn modelId="{85D7532E-F365-48F6-B6B1-9A9881020A40}" type="presParOf" srcId="{790EB6FA-1E87-47EF-8A56-EE53B8387B2D}" destId="{6D182DBC-AC4E-45A1-AD17-C5DB4F251ED1}" srcOrd="0" destOrd="0" presId="urn:microsoft.com/office/officeart/2008/layout/VerticalCurvedList"/>
    <dgm:cxn modelId="{86E9C022-BE55-4937-8DC8-061FB81738A2}" type="presParOf" srcId="{790EB6FA-1E87-47EF-8A56-EE53B8387B2D}" destId="{B79AB2F6-142B-435B-847D-BC1EF6A77648}" srcOrd="1" destOrd="0" presId="urn:microsoft.com/office/officeart/2008/layout/VerticalCurvedList"/>
    <dgm:cxn modelId="{3769D7D7-CAE9-4183-9EBE-191F73265E54}" type="presParOf" srcId="{790EB6FA-1E87-47EF-8A56-EE53B8387B2D}" destId="{47EA142F-827E-4E5B-BB95-438F94C7709B}" srcOrd="2" destOrd="0" presId="urn:microsoft.com/office/officeart/2008/layout/VerticalCurvedList"/>
    <dgm:cxn modelId="{C696DCDA-97D5-47BE-B5AE-CB4C5793D0C9}" type="presParOf" srcId="{790EB6FA-1E87-47EF-8A56-EE53B8387B2D}" destId="{F8746343-E373-4B4A-9B26-97DDD19AC90E}" srcOrd="3" destOrd="0" presId="urn:microsoft.com/office/officeart/2008/layout/VerticalCurvedList"/>
    <dgm:cxn modelId="{7B498804-C2CA-4124-A380-FA470C1C75FC}" type="presParOf" srcId="{39B7FF66-D632-4C10-8B3B-F270683A61B0}" destId="{7489EC2B-CB07-45C8-AF38-B573B0EFD9B9}" srcOrd="1" destOrd="0" presId="urn:microsoft.com/office/officeart/2008/layout/VerticalCurvedList"/>
    <dgm:cxn modelId="{E0E2E304-DDA9-422C-929A-69B29A8F2D3A}" type="presParOf" srcId="{39B7FF66-D632-4C10-8B3B-F270683A61B0}" destId="{32ED38BE-13F9-4470-983E-429B32707F1F}" srcOrd="2" destOrd="0" presId="urn:microsoft.com/office/officeart/2008/layout/VerticalCurvedList"/>
    <dgm:cxn modelId="{36E0E7F7-9ABA-4A7C-BD56-B674BF68A028}" type="presParOf" srcId="{32ED38BE-13F9-4470-983E-429B32707F1F}" destId="{6DDD40E8-6D9B-4CB6-8D4B-E159F3868C8D}" srcOrd="0" destOrd="0" presId="urn:microsoft.com/office/officeart/2008/layout/VerticalCurvedList"/>
    <dgm:cxn modelId="{C8B51082-7BB1-4E61-B6C4-E389665EC1EB}" type="presParOf" srcId="{39B7FF66-D632-4C10-8B3B-F270683A61B0}" destId="{CB894558-F27C-4709-BACA-ABC739479E2A}" srcOrd="3" destOrd="0" presId="urn:microsoft.com/office/officeart/2008/layout/VerticalCurvedList"/>
    <dgm:cxn modelId="{303EB858-3DD0-4BF7-A57A-F0917D5020F4}" type="presParOf" srcId="{39B7FF66-D632-4C10-8B3B-F270683A61B0}" destId="{4D72F20B-1A3A-4375-B65D-CC2EA578472A}" srcOrd="4" destOrd="0" presId="urn:microsoft.com/office/officeart/2008/layout/VerticalCurvedList"/>
    <dgm:cxn modelId="{599F9113-8C91-40E6-80D1-4FD5AB55AEF3}" type="presParOf" srcId="{4D72F20B-1A3A-4375-B65D-CC2EA578472A}" destId="{BB412FB0-C74E-47D0-9A70-19D24EE5002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31752-3A9E-4897-814E-224F6460BE45}">
      <dsp:nvSpPr>
        <dsp:cNvPr id="0" name=""/>
        <dsp:cNvSpPr/>
      </dsp:nvSpPr>
      <dsp:spPr>
        <a:xfrm>
          <a:off x="0" y="844650"/>
          <a:ext cx="6807200" cy="756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8101DA-D308-4CB7-9D28-2EB6AE40AE6D}">
      <dsp:nvSpPr>
        <dsp:cNvPr id="0" name=""/>
        <dsp:cNvSpPr/>
      </dsp:nvSpPr>
      <dsp:spPr>
        <a:xfrm>
          <a:off x="340360" y="302781"/>
          <a:ext cx="4765040" cy="88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07" tIns="0" rIns="180107" bIns="0" numCol="1" spcCol="1270" anchor="ctr" anchorCtr="0">
          <a:noAutofit/>
        </a:bodyPr>
        <a:lstStyle/>
        <a:p>
          <a:pPr lvl="0" algn="l" defTabSz="1333500">
            <a:lnSpc>
              <a:spcPct val="90000"/>
            </a:lnSpc>
            <a:spcBef>
              <a:spcPct val="0"/>
            </a:spcBef>
            <a:spcAft>
              <a:spcPct val="35000"/>
            </a:spcAft>
          </a:pPr>
          <a:r>
            <a:rPr lang="en-US" sz="3000" kern="1200" dirty="0" smtClean="0"/>
            <a:t>Name</a:t>
          </a:r>
          <a:endParaRPr lang="en-US" sz="3000" kern="1200" dirty="0"/>
        </a:p>
      </dsp:txBody>
      <dsp:txXfrm>
        <a:off x="383591" y="346012"/>
        <a:ext cx="4678578" cy="799138"/>
      </dsp:txXfrm>
    </dsp:sp>
    <dsp:sp modelId="{C16DFF05-CC1E-427F-8CA5-50A8316A42A4}">
      <dsp:nvSpPr>
        <dsp:cNvPr id="0" name=""/>
        <dsp:cNvSpPr/>
      </dsp:nvSpPr>
      <dsp:spPr>
        <a:xfrm>
          <a:off x="0" y="2177505"/>
          <a:ext cx="6807200" cy="756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947608-B76A-4EBB-ABC6-10565AE2AE81}">
      <dsp:nvSpPr>
        <dsp:cNvPr id="0" name=""/>
        <dsp:cNvSpPr/>
      </dsp:nvSpPr>
      <dsp:spPr>
        <a:xfrm>
          <a:off x="340360" y="1663581"/>
          <a:ext cx="4765040" cy="88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07" tIns="0" rIns="180107" bIns="0" numCol="1" spcCol="1270" anchor="ctr" anchorCtr="0">
          <a:noAutofit/>
        </a:bodyPr>
        <a:lstStyle/>
        <a:p>
          <a:pPr lvl="0" algn="l" defTabSz="1333500">
            <a:lnSpc>
              <a:spcPct val="90000"/>
            </a:lnSpc>
            <a:spcBef>
              <a:spcPct val="0"/>
            </a:spcBef>
            <a:spcAft>
              <a:spcPct val="35000"/>
            </a:spcAft>
          </a:pPr>
          <a:r>
            <a:rPr lang="en-US" sz="3000" kern="1200" dirty="0" smtClean="0"/>
            <a:t>Component</a:t>
          </a:r>
          <a:endParaRPr lang="en-US" sz="3000" kern="1200" dirty="0"/>
        </a:p>
      </dsp:txBody>
      <dsp:txXfrm>
        <a:off x="383591" y="1706812"/>
        <a:ext cx="4678578" cy="799138"/>
      </dsp:txXfrm>
    </dsp:sp>
    <dsp:sp modelId="{4EAFD27D-4EE0-47FE-B072-94BBB362A0BA}">
      <dsp:nvSpPr>
        <dsp:cNvPr id="0" name=""/>
        <dsp:cNvSpPr/>
      </dsp:nvSpPr>
      <dsp:spPr>
        <a:xfrm>
          <a:off x="0" y="3538286"/>
          <a:ext cx="6807200" cy="756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D42495-AF43-4839-ACE8-73E039E0ED3A}">
      <dsp:nvSpPr>
        <dsp:cNvPr id="0" name=""/>
        <dsp:cNvSpPr/>
      </dsp:nvSpPr>
      <dsp:spPr>
        <a:xfrm>
          <a:off x="340360" y="3024381"/>
          <a:ext cx="4765040" cy="88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07" tIns="0" rIns="180107" bIns="0" numCol="1" spcCol="1270" anchor="ctr" anchorCtr="0">
          <a:noAutofit/>
        </a:bodyPr>
        <a:lstStyle/>
        <a:p>
          <a:pPr lvl="0" algn="l" defTabSz="1333500">
            <a:lnSpc>
              <a:spcPct val="90000"/>
            </a:lnSpc>
            <a:spcBef>
              <a:spcPct val="0"/>
            </a:spcBef>
            <a:spcAft>
              <a:spcPct val="35000"/>
            </a:spcAft>
          </a:pPr>
          <a:r>
            <a:rPr lang="en-US" sz="3000" kern="1200" dirty="0" smtClean="0"/>
            <a:t>Role with USA Performance</a:t>
          </a:r>
          <a:endParaRPr lang="en-US" sz="3000" kern="1200" dirty="0"/>
        </a:p>
      </dsp:txBody>
      <dsp:txXfrm>
        <a:off x="383591" y="3067612"/>
        <a:ext cx="4678578" cy="7991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1F9E2-753B-4191-BB8F-CA8AD88A99A6}">
      <dsp:nvSpPr>
        <dsp:cNvPr id="0" name=""/>
        <dsp:cNvSpPr/>
      </dsp:nvSpPr>
      <dsp:spPr>
        <a:xfrm>
          <a:off x="0" y="151765"/>
          <a:ext cx="2762250" cy="16573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SES Pay Plan Updates</a:t>
          </a:r>
          <a:endParaRPr lang="en-US" sz="2600" b="1" kern="1200" dirty="0"/>
        </a:p>
      </dsp:txBody>
      <dsp:txXfrm>
        <a:off x="0" y="151765"/>
        <a:ext cx="2762250" cy="1657349"/>
      </dsp:txXfrm>
    </dsp:sp>
    <dsp:sp modelId="{C7B63EBE-2E44-416E-863A-EAEF4F6AB51F}">
      <dsp:nvSpPr>
        <dsp:cNvPr id="0" name=""/>
        <dsp:cNvSpPr/>
      </dsp:nvSpPr>
      <dsp:spPr>
        <a:xfrm>
          <a:off x="3038474" y="151765"/>
          <a:ext cx="2762250" cy="16573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Web Service and eOPF Interconnection</a:t>
          </a:r>
          <a:endParaRPr lang="en-US" sz="2600" b="1" kern="1200" dirty="0"/>
        </a:p>
      </dsp:txBody>
      <dsp:txXfrm>
        <a:off x="3038474" y="151765"/>
        <a:ext cx="2762250" cy="1657349"/>
      </dsp:txXfrm>
    </dsp:sp>
    <dsp:sp modelId="{C8709591-BC39-46D6-A71A-B9CD9BBAF488}">
      <dsp:nvSpPr>
        <dsp:cNvPr id="0" name=""/>
        <dsp:cNvSpPr/>
      </dsp:nvSpPr>
      <dsp:spPr>
        <a:xfrm>
          <a:off x="6076950" y="107762"/>
          <a:ext cx="2762250" cy="16573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Grouping Elements for Weighting</a:t>
          </a:r>
          <a:endParaRPr lang="en-US" sz="2600" b="1" kern="1200" dirty="0"/>
        </a:p>
      </dsp:txBody>
      <dsp:txXfrm>
        <a:off x="6076950" y="107762"/>
        <a:ext cx="2762250" cy="1657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9E2A4-AADB-4368-8382-0BFA2DE4C3B7}">
      <dsp:nvSpPr>
        <dsp:cNvPr id="0" name=""/>
        <dsp:cNvSpPr/>
      </dsp:nvSpPr>
      <dsp:spPr>
        <a:xfrm>
          <a:off x="0" y="151765"/>
          <a:ext cx="2762250" cy="16573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Organizational Structure and Users Roles &amp; Permissions</a:t>
          </a:r>
          <a:endParaRPr lang="en-US" sz="2600" b="1" kern="1200" dirty="0"/>
        </a:p>
      </dsp:txBody>
      <dsp:txXfrm>
        <a:off x="0" y="151765"/>
        <a:ext cx="2762250" cy="1657349"/>
      </dsp:txXfrm>
    </dsp:sp>
    <dsp:sp modelId="{0D756857-91AC-43C1-B3A9-87FBC4FA8C39}">
      <dsp:nvSpPr>
        <dsp:cNvPr id="0" name=""/>
        <dsp:cNvSpPr/>
      </dsp:nvSpPr>
      <dsp:spPr>
        <a:xfrm>
          <a:off x="3038474" y="151765"/>
          <a:ext cx="2762250" cy="16573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Additional Features for FY19</a:t>
          </a:r>
          <a:endParaRPr lang="en-US" sz="2600" b="1" kern="1200" dirty="0"/>
        </a:p>
      </dsp:txBody>
      <dsp:txXfrm>
        <a:off x="3038474" y="151765"/>
        <a:ext cx="2762250" cy="1657349"/>
      </dsp:txXfrm>
    </dsp:sp>
    <dsp:sp modelId="{8844657E-7CDF-4836-8A0A-012156606201}">
      <dsp:nvSpPr>
        <dsp:cNvPr id="0" name=""/>
        <dsp:cNvSpPr/>
      </dsp:nvSpPr>
      <dsp:spPr>
        <a:xfrm>
          <a:off x="6076950" y="151765"/>
          <a:ext cx="2762250" cy="16573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Ongoing Research Items for FY19</a:t>
          </a:r>
          <a:endParaRPr lang="en-US" sz="2600" b="1" kern="1200" dirty="0"/>
        </a:p>
      </dsp:txBody>
      <dsp:txXfrm>
        <a:off x="6076950" y="151765"/>
        <a:ext cx="2762250" cy="1657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S PGothic" pitchFamily="34" charset="-128"/>
              </a:defRPr>
            </a:lvl1pPr>
          </a:lstStyle>
          <a:p>
            <a:pPr>
              <a:defRPr/>
            </a:pPr>
            <a:fld id="{26C4CD2A-5E00-4467-9DC6-F2F5AF1E3CC6}" type="datetimeFigureOut">
              <a:rPr lang="en-US" altLang="en-US"/>
              <a:pPr>
                <a:defRPr/>
              </a:pPr>
              <a:t>12/7/2018</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S PGothic" pitchFamily="34" charset="-128"/>
              </a:defRPr>
            </a:lvl1pPr>
          </a:lstStyle>
          <a:p>
            <a:pPr>
              <a:defRPr/>
            </a:pPr>
            <a:fld id="{05B6D12B-B085-4646-AC2D-4B4A9C7B5AF3}" type="slidenum">
              <a:rPr lang="en-US" altLang="en-US"/>
              <a:pPr>
                <a:defRPr/>
              </a:pPr>
              <a:t>‹#›</a:t>
            </a:fld>
            <a:endParaRPr lang="en-US" altLang="en-US" dirty="0"/>
          </a:p>
        </p:txBody>
      </p:sp>
    </p:spTree>
    <p:extLst>
      <p:ext uri="{BB962C8B-B14F-4D97-AF65-F5344CB8AC3E}">
        <p14:creationId xmlns:p14="http://schemas.microsoft.com/office/powerpoint/2010/main" val="35919799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S PGothic" pitchFamily="34" charset="-128"/>
              </a:defRPr>
            </a:lvl1pPr>
          </a:lstStyle>
          <a:p>
            <a:pPr>
              <a:defRPr/>
            </a:pPr>
            <a:fld id="{9E0F71A2-7532-41DC-9277-F4995EFA2AE6}" type="datetimeFigureOut">
              <a:rPr lang="en-US" altLang="en-US"/>
              <a:pPr>
                <a:defRPr/>
              </a:pPr>
              <a:t>12/7/2018</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S PGothic" pitchFamily="34" charset="-128"/>
              </a:defRPr>
            </a:lvl1pPr>
          </a:lstStyle>
          <a:p>
            <a:pPr>
              <a:defRPr/>
            </a:pPr>
            <a:fld id="{E73E365D-683F-4243-92C2-07EC262D6A1E}" type="slidenum">
              <a:rPr lang="en-US" altLang="en-US"/>
              <a:pPr>
                <a:defRPr/>
              </a:pPr>
              <a:t>‹#›</a:t>
            </a:fld>
            <a:endParaRPr lang="en-US" altLang="en-US" dirty="0"/>
          </a:p>
        </p:txBody>
      </p:sp>
    </p:spTree>
    <p:extLst>
      <p:ext uri="{BB962C8B-B14F-4D97-AF65-F5344CB8AC3E}">
        <p14:creationId xmlns:p14="http://schemas.microsoft.com/office/powerpoint/2010/main" val="223066398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2908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2</a:t>
            </a:fld>
            <a:endParaRPr lang="en-US" altLang="en-US" dirty="0"/>
          </a:p>
        </p:txBody>
      </p:sp>
    </p:spTree>
    <p:extLst>
      <p:ext uri="{BB962C8B-B14F-4D97-AF65-F5344CB8AC3E}">
        <p14:creationId xmlns:p14="http://schemas.microsoft.com/office/powerpoint/2010/main" val="167279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photo</a:t>
            </a:r>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13</a:t>
            </a:fld>
            <a:endParaRPr lang="en-US" altLang="en-US" dirty="0"/>
          </a:p>
        </p:txBody>
      </p:sp>
    </p:spTree>
    <p:extLst>
      <p:ext uri="{BB962C8B-B14F-4D97-AF65-F5344CB8AC3E}">
        <p14:creationId xmlns:p14="http://schemas.microsoft.com/office/powerpoint/2010/main" val="51321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photo</a:t>
            </a:r>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14</a:t>
            </a:fld>
            <a:endParaRPr lang="en-US" altLang="en-US" dirty="0"/>
          </a:p>
        </p:txBody>
      </p:sp>
    </p:spTree>
    <p:extLst>
      <p:ext uri="{BB962C8B-B14F-4D97-AF65-F5344CB8AC3E}">
        <p14:creationId xmlns:p14="http://schemas.microsoft.com/office/powerpoint/2010/main" val="3479269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One Main Titl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0"/>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5"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6" name="Picture Placeholder 9"/>
          <p:cNvSpPr>
            <a:spLocks noGrp="1"/>
          </p:cNvSpPr>
          <p:nvPr>
            <p:ph type="pic" sz="quarter" idx="13" hasCustomPrompt="1"/>
          </p:nvPr>
        </p:nvSpPr>
        <p:spPr>
          <a:xfrm>
            <a:off x="2286000" y="4572000"/>
            <a:ext cx="4572000" cy="1828800"/>
          </a:xfrm>
          <a:prstGeom prst="rect">
            <a:avLst/>
          </a:prstGeom>
        </p:spPr>
        <p:txBody>
          <a:bodyPr/>
          <a:lstStyle>
            <a:lvl1pPr marL="0" indent="0" algn="ctr">
              <a:lnSpc>
                <a:spcPts val="2400"/>
              </a:lnSpc>
              <a:spcBef>
                <a:spcPts val="400"/>
              </a:spcBef>
              <a:buNone/>
              <a:defRPr sz="2000" baseline="0">
                <a:solidFill>
                  <a:schemeClr val="bg1">
                    <a:lumMod val="65000"/>
                  </a:schemeClr>
                </a:solidFill>
              </a:defRPr>
            </a:lvl1pPr>
          </a:lstStyle>
          <a:p>
            <a:r>
              <a:rPr lang="en-US" dirty="0" smtClean="0"/>
              <a:t>NOTE: Using an image in this space</a:t>
            </a:r>
            <a:br>
              <a:rPr lang="en-US" dirty="0" smtClean="0"/>
            </a:br>
            <a:r>
              <a:rPr lang="en-US" dirty="0" smtClean="0"/>
              <a:t> is NOT required—totally optional. </a:t>
            </a:r>
            <a:br>
              <a:rPr lang="en-US" dirty="0" smtClean="0"/>
            </a:br>
            <a:r>
              <a:rPr lang="en-US" dirty="0" smtClean="0"/>
              <a:t>Do not use multiple images. </a:t>
            </a:r>
            <a:br>
              <a:rPr lang="en-US" dirty="0" smtClean="0"/>
            </a:br>
            <a:r>
              <a:rPr lang="en-US" dirty="0" smtClean="0"/>
              <a:t>Can be used for relevant program graphic</a:t>
            </a:r>
            <a:endParaRPr lang="en-US" dirty="0"/>
          </a:p>
        </p:txBody>
      </p:sp>
    </p:spTree>
    <p:extLst>
      <p:ext uri="{BB962C8B-B14F-4D97-AF65-F5344CB8AC3E}">
        <p14:creationId xmlns:p14="http://schemas.microsoft.com/office/powerpoint/2010/main" val="306611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8—Table or Quad Chart">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6" name="Table Placeholder 5"/>
          <p:cNvSpPr>
            <a:spLocks noGrp="1"/>
          </p:cNvSpPr>
          <p:nvPr>
            <p:ph type="tbl" sz="quarter" idx="10" hasCustomPrompt="1"/>
          </p:nvPr>
        </p:nvSpPr>
        <p:spPr>
          <a:xfrm>
            <a:off x="0" y="1600200"/>
            <a:ext cx="9144000" cy="5029200"/>
          </a:xfrm>
          <a:prstGeom prst="rect">
            <a:avLst/>
          </a:prstGeom>
        </p:spPr>
        <p:txBody>
          <a:bodyPr/>
          <a:lstStyle>
            <a:lvl1pPr marL="0" indent="0" algn="ctr">
              <a:spcBef>
                <a:spcPts val="0"/>
              </a:spcBef>
              <a:buFontTx/>
              <a:buNone/>
              <a:defRPr baseline="0"/>
            </a:lvl1pPr>
          </a:lstStyle>
          <a:p>
            <a:r>
              <a:rPr lang="en-US" dirty="0" smtClean="0"/>
              <a:t>Use this placeholder for building tables </a:t>
            </a:r>
            <a:br>
              <a:rPr lang="en-US" dirty="0" smtClean="0"/>
            </a:br>
            <a:r>
              <a:rPr lang="en-US" dirty="0" smtClean="0"/>
              <a:t>like those used for </a:t>
            </a:r>
            <a:br>
              <a:rPr lang="en-US" dirty="0" smtClean="0"/>
            </a:br>
            <a:r>
              <a:rPr lang="en-US" dirty="0" smtClean="0"/>
              <a:t>agency weekly status reports (2-col x 5-rows) </a:t>
            </a:r>
            <a:br>
              <a:rPr lang="en-US" dirty="0" smtClean="0"/>
            </a:br>
            <a:r>
              <a:rPr lang="en-US" dirty="0" smtClean="0"/>
              <a:t>or quad charts for exec review</a:t>
            </a:r>
            <a:endParaRPr lang="en-US" dirty="0"/>
          </a:p>
        </p:txBody>
      </p:sp>
      <p:sp>
        <p:nvSpPr>
          <p:cNvPr id="9"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Tree>
    <p:extLst>
      <p:ext uri="{BB962C8B-B14F-4D97-AF65-F5344CB8AC3E}">
        <p14:creationId xmlns:p14="http://schemas.microsoft.com/office/powerpoint/2010/main" val="279940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47225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812896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00962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71204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064351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defTabSz="914400" eaLnBrk="1" fontAlgn="auto" hangingPunct="1">
              <a:spcBef>
                <a:spcPts val="0"/>
              </a:spcBef>
              <a:spcAft>
                <a:spcPts val="0"/>
              </a:spcAft>
              <a:defRPr/>
            </a:pPr>
            <a:fld id="{1FD28EB2-9D4E-4F49-890D-D5685EC1A83A}" type="slidenum">
              <a:rPr lang="en-US" sz="900" b="1" smtClean="0">
                <a:solidFill>
                  <a:prstClr val="black"/>
                </a:solidFill>
                <a:latin typeface="Arial" charset="0"/>
                <a:cs typeface="Arial" charset="0"/>
              </a:rPr>
              <a:pPr algn="r" defTabSz="914400" eaLnBrk="1" fontAlgn="auto" hangingPunct="1">
                <a:spcBef>
                  <a:spcPts val="0"/>
                </a:spcBef>
                <a:spcAft>
                  <a:spcPts val="0"/>
                </a:spcAft>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5427783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3"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4"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endParaRPr lang="en-US" dirty="0" smtClean="0"/>
          </a:p>
        </p:txBody>
      </p:sp>
    </p:spTree>
    <p:extLst>
      <p:ext uri="{BB962C8B-B14F-4D97-AF65-F5344CB8AC3E}">
        <p14:creationId xmlns:p14="http://schemas.microsoft.com/office/powerpoint/2010/main" val="2602116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 level bullet">
    <p:spTree>
      <p:nvGrpSpPr>
        <p:cNvPr id="1" name=""/>
        <p:cNvGrpSpPr/>
        <p:nvPr/>
      </p:nvGrpSpPr>
      <p:grpSpPr>
        <a:xfrm>
          <a:off x="0" y="0"/>
          <a:ext cx="0" cy="0"/>
          <a:chOff x="0" y="0"/>
          <a:chExt cx="0" cy="0"/>
        </a:xfrm>
      </p:grpSpPr>
      <p:pic>
        <p:nvPicPr>
          <p:cNvPr id="4" name="Picture 6" descr="opm_tma_ppt_sub_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90538" y="1062038"/>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pPr defTabSz="914400" fontAlgn="auto">
              <a:spcBef>
                <a:spcPts val="0"/>
              </a:spcBef>
              <a:spcAft>
                <a:spcPts val="0"/>
              </a:spcAft>
              <a:defRPr/>
            </a:pPr>
            <a:endParaRPr lang="en-US" dirty="0" smtClean="0">
              <a:solidFill>
                <a:prstClr val="black"/>
              </a:solidFill>
            </a:endParaRPr>
          </a:p>
        </p:txBody>
      </p:sp>
      <p:sp>
        <p:nvSpPr>
          <p:cNvPr id="6" name="Rectangle 5"/>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dirty="0">
              <a:solidFill>
                <a:prstClr val="white"/>
              </a:solidFill>
            </a:endParaRPr>
          </a:p>
        </p:txBody>
      </p:sp>
      <p:sp>
        <p:nvSpPr>
          <p:cNvPr id="7" name="TextBox 6"/>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r" defTabSz="914400" eaLnBrk="1" fontAlgn="auto" hangingPunct="1">
              <a:spcBef>
                <a:spcPts val="0"/>
              </a:spcBef>
              <a:spcAft>
                <a:spcPts val="0"/>
              </a:spcAft>
              <a:defRPr/>
            </a:pPr>
            <a:r>
              <a:rPr lang="en-US" altLang="en-US" sz="1300" baseline="30000" dirty="0" smtClean="0">
                <a:solidFill>
                  <a:srgbClr val="FFFFFF"/>
                </a:solidFill>
                <a:latin typeface="Arial" pitchFamily="34" charset="0"/>
                <a:cs typeface="Arial" pitchFamily="34" charset="0"/>
              </a:rPr>
              <a:t>www.opm.gov/HRS</a:t>
            </a:r>
            <a:r>
              <a:rPr lang="en-US" altLang="en-US" sz="1300" baseline="30000" dirty="0" smtClean="0">
                <a:solidFill>
                  <a:prstClr val="black"/>
                </a:solidFill>
                <a:latin typeface="Arial" pitchFamily="34" charset="0"/>
                <a:cs typeface="Arial" pitchFamily="34" charset="0"/>
              </a:rPr>
              <a:t>  </a:t>
            </a:r>
            <a:r>
              <a:rPr lang="en-US" altLang="en-US" sz="1300" b="1" baseline="30000" dirty="0" smtClean="0">
                <a:solidFill>
                  <a:srgbClr val="A1501C"/>
                </a:solidFill>
                <a:latin typeface="Arial" pitchFamily="34" charset="0"/>
                <a:cs typeface="Arial" pitchFamily="34" charset="0"/>
              </a:rPr>
              <a:t>•  </a:t>
            </a:r>
            <a:fld id="{05730A9F-D6A0-4A17-BEFA-523C24351BE5}" type="slidenum">
              <a:rPr lang="en-US" altLang="en-US" sz="1300" b="1" baseline="30000" smtClean="0">
                <a:solidFill>
                  <a:srgbClr val="FFFFFF"/>
                </a:solidFill>
                <a:latin typeface="Arial" pitchFamily="34" charset="0"/>
                <a:cs typeface="Arial" pitchFamily="34" charset="0"/>
              </a:rPr>
              <a:pPr algn="r" defTabSz="914400" eaLnBrk="1" fontAlgn="auto" hangingPunct="1">
                <a:spcBef>
                  <a:spcPts val="0"/>
                </a:spcBef>
                <a:spcAft>
                  <a:spcPts val="0"/>
                </a:spcAft>
                <a:defRPr/>
              </a:pPr>
              <a:t>‹#›</a:t>
            </a:fld>
            <a:endParaRPr lang="en-US" altLang="en-US" sz="1300" dirty="0" smtClean="0">
              <a:solidFill>
                <a:srgbClr val="FFFFFF"/>
              </a:solidFill>
              <a:latin typeface="Arial" pitchFamily="34" charset="0"/>
              <a:cs typeface="Arial" pitchFamily="34" charset="0"/>
            </a:endParaRPr>
          </a:p>
        </p:txBody>
      </p:sp>
      <p:sp>
        <p:nvSpPr>
          <p:cNvPr id="2" name="Title 1"/>
          <p:cNvSpPr>
            <a:spLocks noGrp="1"/>
          </p:cNvSpPr>
          <p:nvPr>
            <p:ph type="title"/>
          </p:nvPr>
        </p:nvSpPr>
        <p:spPr>
          <a:xfrm>
            <a:off x="1632856" y="274638"/>
            <a:ext cx="7053943" cy="741362"/>
          </a:xfrm>
          <a:prstGeom prst="rect">
            <a:avLst/>
          </a:prstGeom>
        </p:spPr>
        <p:txBody>
          <a:bodyPr>
            <a:normAutofit/>
          </a:bodyPr>
          <a:lstStyle>
            <a:lvl1pPr algn="l">
              <a:defRPr sz="1800" b="1" i="0">
                <a:solidFill>
                  <a:srgbClr val="D13239"/>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32856" y="1270000"/>
            <a:ext cx="7053944" cy="4856163"/>
          </a:xfrm>
          <a:prstGeom prst="rect">
            <a:avLst/>
          </a:prstGeom>
        </p:spPr>
        <p:txBody>
          <a:bodyPr>
            <a:normAutofit/>
          </a:bodyPr>
          <a:lstStyle>
            <a:lvl1pPr marL="171450" indent="-171450">
              <a:buFont typeface="Arial"/>
              <a:buChar char="•"/>
              <a:defRPr sz="1600">
                <a:latin typeface="Arial"/>
                <a:cs typeface="Arial"/>
              </a:defRPr>
            </a:lvl1pPr>
            <a:lvl2pPr marL="342900" indent="-171450">
              <a:buFont typeface="Arial"/>
              <a:buChar char="•"/>
              <a:defRPr lang="en-US" sz="1400" kern="1200" dirty="0" smtClean="0">
                <a:solidFill>
                  <a:srgbClr val="D13239"/>
                </a:solidFill>
                <a:latin typeface="+mj-lt"/>
                <a:ea typeface="+mn-ea"/>
                <a:cs typeface="+mn-cs"/>
              </a:defRPr>
            </a:lvl2pPr>
            <a:lvl3pPr marL="514350" indent="-171450">
              <a:buFont typeface="Courier New"/>
              <a:buChar char="o"/>
              <a:defRPr sz="12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81292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07760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Main with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r>
              <a:rPr lang="en-US" dirty="0" smtClean="0">
                <a:solidFill>
                  <a:prstClr val="white">
                    <a:lumMod val="95000"/>
                  </a:prstClr>
                </a:solidFill>
              </a:rPr>
              <a:t>2/28/2018</a:t>
            </a:r>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Picture Placeholder 9"/>
          <p:cNvSpPr>
            <a:spLocks noGrp="1"/>
          </p:cNvSpPr>
          <p:nvPr>
            <p:ph type="pic" sz="quarter" idx="13" hasCustomPrompt="1"/>
          </p:nvPr>
        </p:nvSpPr>
        <p:spPr>
          <a:xfrm>
            <a:off x="2286000" y="4572000"/>
            <a:ext cx="4572000" cy="1828800"/>
          </a:xfrm>
          <a:prstGeom prst="rect">
            <a:avLst/>
          </a:prstGeom>
        </p:spPr>
        <p:txBody>
          <a:bodyPr/>
          <a:lstStyle>
            <a:lvl1pPr marL="0" indent="0" algn="ctr">
              <a:lnSpc>
                <a:spcPts val="2400"/>
              </a:lnSpc>
              <a:spcBef>
                <a:spcPts val="400"/>
              </a:spcBef>
              <a:buNone/>
              <a:defRPr sz="2000" baseline="0">
                <a:solidFill>
                  <a:schemeClr val="bg1">
                    <a:lumMod val="65000"/>
                  </a:schemeClr>
                </a:solidFill>
              </a:defRPr>
            </a:lvl1pPr>
          </a:lstStyle>
          <a:p>
            <a:r>
              <a:rPr lang="en-US" dirty="0" smtClean="0"/>
              <a:t>NOTE: Using an image in this space</a:t>
            </a:r>
            <a:br>
              <a:rPr lang="en-US" dirty="0" smtClean="0"/>
            </a:br>
            <a:r>
              <a:rPr lang="en-US" dirty="0" smtClean="0"/>
              <a:t> is NOT required—totally optional. </a:t>
            </a:r>
            <a:br>
              <a:rPr lang="en-US" dirty="0" smtClean="0"/>
            </a:br>
            <a:r>
              <a:rPr lang="en-US" dirty="0" smtClean="0"/>
              <a:t>Do not use multiple images. </a:t>
            </a:r>
            <a:br>
              <a:rPr lang="en-US" dirty="0" smtClean="0"/>
            </a:br>
            <a:r>
              <a:rPr lang="en-US" dirty="0" smtClean="0"/>
              <a:t>Can be used for relevant program graphic</a:t>
            </a:r>
            <a:endParaRPr lang="en-US" dirty="0"/>
          </a:p>
        </p:txBody>
      </p:sp>
    </p:spTree>
    <p:extLst>
      <p:ext uri="{BB962C8B-B14F-4D97-AF65-F5344CB8AC3E}">
        <p14:creationId xmlns:p14="http://schemas.microsoft.com/office/powerpoint/2010/main" val="3943790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047826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07273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741874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defTabSz="914400" eaLnBrk="1" fontAlgn="auto" hangingPunct="1">
              <a:spcBef>
                <a:spcPts val="0"/>
              </a:spcBef>
              <a:spcAft>
                <a:spcPts val="0"/>
              </a:spcAft>
              <a:defRPr/>
            </a:pPr>
            <a:fld id="{1FD28EB2-9D4E-4F49-890D-D5685EC1A83A}" type="slidenum">
              <a:rPr lang="en-US" sz="900" b="1" smtClean="0">
                <a:solidFill>
                  <a:prstClr val="black"/>
                </a:solidFill>
                <a:latin typeface="Arial" charset="0"/>
                <a:cs typeface="Arial" charset="0"/>
              </a:rPr>
              <a:pPr algn="r" defTabSz="914400" eaLnBrk="1" fontAlgn="auto" hangingPunct="1">
                <a:spcBef>
                  <a:spcPts val="0"/>
                </a:spcBef>
                <a:spcAft>
                  <a:spcPts val="0"/>
                </a:spcAft>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24668087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3"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4"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endParaRPr lang="en-US" dirty="0" smtClean="0"/>
          </a:p>
        </p:txBody>
      </p:sp>
    </p:spTree>
    <p:extLst>
      <p:ext uri="{BB962C8B-B14F-4D97-AF65-F5344CB8AC3E}">
        <p14:creationId xmlns:p14="http://schemas.microsoft.com/office/powerpoint/2010/main" val="52291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 level bullet">
    <p:spTree>
      <p:nvGrpSpPr>
        <p:cNvPr id="1" name=""/>
        <p:cNvGrpSpPr/>
        <p:nvPr/>
      </p:nvGrpSpPr>
      <p:grpSpPr>
        <a:xfrm>
          <a:off x="0" y="0"/>
          <a:ext cx="0" cy="0"/>
          <a:chOff x="0" y="0"/>
          <a:chExt cx="0" cy="0"/>
        </a:xfrm>
      </p:grpSpPr>
      <p:pic>
        <p:nvPicPr>
          <p:cNvPr id="4" name="Picture 6" descr="opm_tma_ppt_sub_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90538" y="1062038"/>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pPr defTabSz="914400" fontAlgn="auto">
              <a:spcBef>
                <a:spcPts val="0"/>
              </a:spcBef>
              <a:spcAft>
                <a:spcPts val="0"/>
              </a:spcAft>
              <a:defRPr/>
            </a:pPr>
            <a:endParaRPr lang="en-US" dirty="0" smtClean="0">
              <a:solidFill>
                <a:prstClr val="black"/>
              </a:solidFill>
            </a:endParaRPr>
          </a:p>
        </p:txBody>
      </p:sp>
      <p:sp>
        <p:nvSpPr>
          <p:cNvPr id="6" name="Rectangle 5"/>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dirty="0">
              <a:solidFill>
                <a:prstClr val="white"/>
              </a:solidFill>
            </a:endParaRPr>
          </a:p>
        </p:txBody>
      </p:sp>
      <p:sp>
        <p:nvSpPr>
          <p:cNvPr id="7" name="TextBox 6"/>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r" defTabSz="914400" eaLnBrk="1" fontAlgn="auto" hangingPunct="1">
              <a:spcBef>
                <a:spcPts val="0"/>
              </a:spcBef>
              <a:spcAft>
                <a:spcPts val="0"/>
              </a:spcAft>
              <a:defRPr/>
            </a:pPr>
            <a:r>
              <a:rPr lang="en-US" altLang="en-US" sz="1300" baseline="30000" dirty="0" smtClean="0">
                <a:solidFill>
                  <a:srgbClr val="FFFFFF"/>
                </a:solidFill>
                <a:latin typeface="Arial" pitchFamily="34" charset="0"/>
                <a:cs typeface="Arial" pitchFamily="34" charset="0"/>
              </a:rPr>
              <a:t>www.opm.gov/HRS</a:t>
            </a:r>
            <a:r>
              <a:rPr lang="en-US" altLang="en-US" sz="1300" baseline="30000" dirty="0" smtClean="0">
                <a:solidFill>
                  <a:prstClr val="black"/>
                </a:solidFill>
                <a:latin typeface="Arial" pitchFamily="34" charset="0"/>
                <a:cs typeface="Arial" pitchFamily="34" charset="0"/>
              </a:rPr>
              <a:t>  </a:t>
            </a:r>
            <a:r>
              <a:rPr lang="en-US" altLang="en-US" sz="1300" b="1" baseline="30000" dirty="0" smtClean="0">
                <a:solidFill>
                  <a:srgbClr val="A1501C"/>
                </a:solidFill>
                <a:latin typeface="Arial" pitchFamily="34" charset="0"/>
                <a:cs typeface="Arial" pitchFamily="34" charset="0"/>
              </a:rPr>
              <a:t>•  </a:t>
            </a:r>
            <a:fld id="{05730A9F-D6A0-4A17-BEFA-523C24351BE5}" type="slidenum">
              <a:rPr lang="en-US" altLang="en-US" sz="1300" b="1" baseline="30000" smtClean="0">
                <a:solidFill>
                  <a:srgbClr val="FFFFFF"/>
                </a:solidFill>
                <a:latin typeface="Arial" pitchFamily="34" charset="0"/>
                <a:cs typeface="Arial" pitchFamily="34" charset="0"/>
              </a:rPr>
              <a:pPr algn="r" defTabSz="914400" eaLnBrk="1" fontAlgn="auto" hangingPunct="1">
                <a:spcBef>
                  <a:spcPts val="0"/>
                </a:spcBef>
                <a:spcAft>
                  <a:spcPts val="0"/>
                </a:spcAft>
                <a:defRPr/>
              </a:pPr>
              <a:t>‹#›</a:t>
            </a:fld>
            <a:endParaRPr lang="en-US" altLang="en-US" sz="1300" dirty="0" smtClean="0">
              <a:solidFill>
                <a:srgbClr val="FFFFFF"/>
              </a:solidFill>
              <a:latin typeface="Arial" pitchFamily="34" charset="0"/>
              <a:cs typeface="Arial" pitchFamily="34" charset="0"/>
            </a:endParaRPr>
          </a:p>
        </p:txBody>
      </p:sp>
      <p:sp>
        <p:nvSpPr>
          <p:cNvPr id="2" name="Title 1"/>
          <p:cNvSpPr>
            <a:spLocks noGrp="1"/>
          </p:cNvSpPr>
          <p:nvPr>
            <p:ph type="title"/>
          </p:nvPr>
        </p:nvSpPr>
        <p:spPr>
          <a:xfrm>
            <a:off x="1632856" y="274638"/>
            <a:ext cx="7053943" cy="741362"/>
          </a:xfrm>
          <a:prstGeom prst="rect">
            <a:avLst/>
          </a:prstGeom>
        </p:spPr>
        <p:txBody>
          <a:bodyPr>
            <a:normAutofit/>
          </a:bodyPr>
          <a:lstStyle>
            <a:lvl1pPr algn="l">
              <a:defRPr sz="1800" b="1" i="0">
                <a:solidFill>
                  <a:srgbClr val="D13239"/>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32856" y="1270000"/>
            <a:ext cx="7053944" cy="4856163"/>
          </a:xfrm>
          <a:prstGeom prst="rect">
            <a:avLst/>
          </a:prstGeom>
        </p:spPr>
        <p:txBody>
          <a:bodyPr>
            <a:normAutofit/>
          </a:bodyPr>
          <a:lstStyle>
            <a:lvl1pPr marL="171450" indent="-171450">
              <a:buFont typeface="Arial"/>
              <a:buChar char="•"/>
              <a:defRPr sz="1600">
                <a:latin typeface="Arial"/>
                <a:cs typeface="Arial"/>
              </a:defRPr>
            </a:lvl1pPr>
            <a:lvl2pPr marL="342900" indent="-171450">
              <a:buFont typeface="Arial"/>
              <a:buChar char="•"/>
              <a:defRPr lang="en-US" sz="1400" kern="1200" dirty="0" smtClean="0">
                <a:solidFill>
                  <a:srgbClr val="D13239"/>
                </a:solidFill>
                <a:latin typeface="+mj-lt"/>
                <a:ea typeface="+mn-ea"/>
                <a:cs typeface="+mn-cs"/>
              </a:defRPr>
            </a:lvl2pPr>
            <a:lvl3pPr marL="514350" indent="-171450">
              <a:buFont typeface="Courier New"/>
              <a:buChar char="o"/>
              <a:defRPr sz="12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2071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1—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08496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Multi-Level Text">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Tree>
    <p:extLst>
      <p:ext uri="{BB962C8B-B14F-4D97-AF65-F5344CB8AC3E}">
        <p14:creationId xmlns:p14="http://schemas.microsoft.com/office/powerpoint/2010/main" val="397461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Single Image No Captio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Tree>
    <p:extLst>
      <p:ext uri="{BB962C8B-B14F-4D97-AF65-F5344CB8AC3E}">
        <p14:creationId xmlns:p14="http://schemas.microsoft.com/office/powerpoint/2010/main" val="42395100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4—Single Image with Caption">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5" name="Picture Placeholder 2"/>
          <p:cNvSpPr>
            <a:spLocks noGrp="1"/>
          </p:cNvSpPr>
          <p:nvPr>
            <p:ph type="pic" idx="1"/>
          </p:nvPr>
        </p:nvSpPr>
        <p:spPr>
          <a:xfrm>
            <a:off x="1792288" y="1828800"/>
            <a:ext cx="5486400" cy="3886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ext Placeholder 3"/>
          <p:cNvSpPr>
            <a:spLocks noGrp="1"/>
          </p:cNvSpPr>
          <p:nvPr>
            <p:ph type="body" sz="half" idx="10"/>
          </p:nvPr>
        </p:nvSpPr>
        <p:spPr>
          <a:xfrm>
            <a:off x="1792288" y="5821363"/>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Tree>
    <p:extLst>
      <p:ext uri="{BB962C8B-B14F-4D97-AF65-F5344CB8AC3E}">
        <p14:creationId xmlns:p14="http://schemas.microsoft.com/office/powerpoint/2010/main" val="29449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5—Side by Side Text Boxes">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5" name="Content Placeholder 2"/>
          <p:cNvSpPr>
            <a:spLocks noGrp="1"/>
          </p:cNvSpPr>
          <p:nvPr>
            <p:ph sz="half" idx="1"/>
          </p:nvPr>
        </p:nvSpPr>
        <p:spPr>
          <a:xfrm>
            <a:off x="457200" y="1828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3"/>
          <p:cNvSpPr>
            <a:spLocks noGrp="1"/>
          </p:cNvSpPr>
          <p:nvPr>
            <p:ph sz="half" idx="10"/>
          </p:nvPr>
        </p:nvSpPr>
        <p:spPr>
          <a:xfrm>
            <a:off x="4648200" y="1828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Tree>
    <p:extLst>
      <p:ext uri="{BB962C8B-B14F-4D97-AF65-F5344CB8AC3E}">
        <p14:creationId xmlns:p14="http://schemas.microsoft.com/office/powerpoint/2010/main" val="39960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6—Content with Caption">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5" name="Title 1"/>
          <p:cNvSpPr txBox="1">
            <a:spLocks/>
          </p:cNvSpPr>
          <p:nvPr userDrawn="1"/>
        </p:nvSpPr>
        <p:spPr>
          <a:xfrm>
            <a:off x="457200" y="1828798"/>
            <a:ext cx="3008313" cy="990601"/>
          </a:xfrm>
          <a:prstGeom prst="rect">
            <a:avLst/>
          </a:prstGeom>
        </p:spPr>
        <p:txBody>
          <a:bodyPr anchor="b"/>
          <a:lstStyle>
            <a:lvl1pPr algn="l">
              <a:defRPr sz="2000" b="1"/>
            </a:lvl1pPr>
          </a:lstStyle>
          <a:p>
            <a:pPr defTabSz="914400" fontAlgn="auto">
              <a:spcAft>
                <a:spcPts val="0"/>
              </a:spcAft>
              <a:defRPr/>
            </a:pPr>
            <a:r>
              <a:rPr lang="en-US" dirty="0" smtClean="0">
                <a:solidFill>
                  <a:prstClr val="black"/>
                </a:solidFill>
                <a:latin typeface="Calibri"/>
                <a:ea typeface="+mn-ea"/>
              </a:rPr>
              <a:t>Click to edit Master title style</a:t>
            </a:r>
            <a:endParaRPr lang="en-US" dirty="0">
              <a:solidFill>
                <a:prstClr val="black"/>
              </a:solidFill>
              <a:latin typeface="Calibri"/>
              <a:ea typeface="+mn-ea"/>
            </a:endParaRPr>
          </a:p>
        </p:txBody>
      </p:sp>
      <p:sp>
        <p:nvSpPr>
          <p:cNvPr id="6" name="Content Placeholder 2"/>
          <p:cNvSpPr>
            <a:spLocks noGrp="1"/>
          </p:cNvSpPr>
          <p:nvPr>
            <p:ph idx="1"/>
          </p:nvPr>
        </p:nvSpPr>
        <p:spPr>
          <a:xfrm>
            <a:off x="3575050" y="1828800"/>
            <a:ext cx="5111750" cy="45720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3"/>
          <p:cNvSpPr>
            <a:spLocks noGrp="1"/>
          </p:cNvSpPr>
          <p:nvPr>
            <p:ph type="body" sz="half" idx="10"/>
          </p:nvPr>
        </p:nvSpPr>
        <p:spPr>
          <a:xfrm>
            <a:off x="457200" y="2990850"/>
            <a:ext cx="3008313" cy="34099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Tree>
    <p:extLst>
      <p:ext uri="{BB962C8B-B14F-4D97-AF65-F5344CB8AC3E}">
        <p14:creationId xmlns:p14="http://schemas.microsoft.com/office/powerpoint/2010/main" val="399025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7—Comparison">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5" name="Text Placeholder 2"/>
          <p:cNvSpPr>
            <a:spLocks noGrp="1"/>
          </p:cNvSpPr>
          <p:nvPr>
            <p:ph type="body" idx="1"/>
          </p:nvPr>
        </p:nvSpPr>
        <p:spPr>
          <a:xfrm>
            <a:off x="457200" y="18748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3"/>
          <p:cNvSpPr>
            <a:spLocks noGrp="1"/>
          </p:cNvSpPr>
          <p:nvPr>
            <p:ph sz="half" idx="10"/>
          </p:nvPr>
        </p:nvSpPr>
        <p:spPr>
          <a:xfrm>
            <a:off x="457200" y="2514600"/>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4645025" y="18748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5"/>
          <p:cNvSpPr>
            <a:spLocks noGrp="1"/>
          </p:cNvSpPr>
          <p:nvPr>
            <p:ph sz="quarter" idx="11"/>
          </p:nvPr>
        </p:nvSpPr>
        <p:spPr>
          <a:xfrm>
            <a:off x="4645025" y="2514600"/>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Tree>
    <p:extLst>
      <p:ext uri="{BB962C8B-B14F-4D97-AF65-F5344CB8AC3E}">
        <p14:creationId xmlns:p14="http://schemas.microsoft.com/office/powerpoint/2010/main" val="25458004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2.png"/><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rot="19970683">
            <a:off x="1114221" y="1198603"/>
            <a:ext cx="7067961" cy="4278094"/>
          </a:xfrm>
          <a:prstGeom prst="rect">
            <a:avLst/>
          </a:prstGeom>
          <a:noFill/>
        </p:spPr>
        <p:txBody>
          <a:bodyPr wrap="none" rtlCol="0">
            <a:spAutoFit/>
          </a:bodyPr>
          <a:lstStyle/>
          <a:p>
            <a:pPr algn="ctr" defTabSz="914400" fontAlgn="auto">
              <a:spcBef>
                <a:spcPts val="0"/>
              </a:spcBef>
              <a:spcAft>
                <a:spcPts val="0"/>
              </a:spcAft>
            </a:pPr>
            <a:r>
              <a:rPr lang="en-US" sz="20000" cap="all" dirty="0" smtClean="0">
                <a:gradFill flip="none" rotWithShape="1">
                  <a:gsLst>
                    <a:gs pos="0">
                      <a:prstClr val="white">
                        <a:lumMod val="75000"/>
                        <a:tint val="66000"/>
                        <a:satMod val="160000"/>
                      </a:prstClr>
                    </a:gs>
                    <a:gs pos="50000">
                      <a:prstClr val="white">
                        <a:lumMod val="75000"/>
                        <a:tint val="44500"/>
                        <a:satMod val="160000"/>
                      </a:prstClr>
                    </a:gs>
                    <a:gs pos="100000">
                      <a:prstClr val="white">
                        <a:lumMod val="75000"/>
                        <a:tint val="23500"/>
                        <a:satMod val="160000"/>
                      </a:prstClr>
                    </a:gs>
                  </a:gsLst>
                  <a:path path="circle">
                    <a:fillToRect l="50000" t="50000" r="50000" b="50000"/>
                  </a:path>
                  <a:tileRect/>
                </a:gradFill>
                <a:latin typeface="Calibri"/>
                <a:ea typeface="+mn-ea"/>
              </a:rPr>
              <a:t>Draft</a:t>
            </a:r>
          </a:p>
          <a:p>
            <a:pPr algn="ctr" defTabSz="914400" fontAlgn="auto">
              <a:spcBef>
                <a:spcPts val="0"/>
              </a:spcBef>
              <a:spcAft>
                <a:spcPts val="0"/>
              </a:spcAft>
            </a:pPr>
            <a:r>
              <a:rPr lang="en-US" sz="7200" dirty="0" smtClean="0">
                <a:gradFill flip="none" rotWithShape="1">
                  <a:gsLst>
                    <a:gs pos="0">
                      <a:prstClr val="white">
                        <a:lumMod val="75000"/>
                        <a:tint val="66000"/>
                        <a:satMod val="160000"/>
                      </a:prstClr>
                    </a:gs>
                    <a:gs pos="50000">
                      <a:prstClr val="white">
                        <a:lumMod val="75000"/>
                        <a:tint val="44500"/>
                        <a:satMod val="160000"/>
                      </a:prstClr>
                    </a:gs>
                    <a:gs pos="100000">
                      <a:prstClr val="white">
                        <a:lumMod val="75000"/>
                        <a:tint val="23500"/>
                        <a:satMod val="160000"/>
                      </a:prstClr>
                    </a:gs>
                  </a:gsLst>
                  <a:path path="circle">
                    <a:fillToRect l="50000" t="50000" r="50000" b="50000"/>
                  </a:path>
                  <a:tileRect/>
                </a:gradFill>
                <a:latin typeface="Calibri"/>
                <a:ea typeface="+mn-ea"/>
              </a:rPr>
              <a:t>Pre-Decisional</a:t>
            </a:r>
            <a:endParaRPr lang="en-US" sz="7200" dirty="0">
              <a:gradFill flip="none" rotWithShape="1">
                <a:gsLst>
                  <a:gs pos="0">
                    <a:prstClr val="white">
                      <a:lumMod val="75000"/>
                      <a:tint val="66000"/>
                      <a:satMod val="160000"/>
                    </a:prstClr>
                  </a:gs>
                  <a:gs pos="50000">
                    <a:prstClr val="white">
                      <a:lumMod val="75000"/>
                      <a:tint val="44500"/>
                      <a:satMod val="160000"/>
                    </a:prstClr>
                  </a:gs>
                  <a:gs pos="100000">
                    <a:prstClr val="white">
                      <a:lumMod val="75000"/>
                      <a:tint val="23500"/>
                      <a:satMod val="160000"/>
                    </a:prstClr>
                  </a:gs>
                </a:gsLst>
                <a:path path="circle">
                  <a:fillToRect l="50000" t="50000" r="50000" b="50000"/>
                </a:path>
                <a:tileRect/>
              </a:gradFill>
              <a:latin typeface="Calibri"/>
              <a:ea typeface="+mn-ea"/>
            </a:endParaRPr>
          </a:p>
        </p:txBody>
      </p:sp>
      <p:sp>
        <p:nvSpPr>
          <p:cNvPr id="4"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defTabSz="914400" fontAlgn="auto">
              <a:spcBef>
                <a:spcPts val="0"/>
              </a:spcBef>
              <a:spcAft>
                <a:spcPts val="0"/>
              </a:spcAft>
            </a:pPr>
            <a:r>
              <a:rPr lang="en-US" dirty="0" smtClean="0">
                <a:solidFill>
                  <a:prstClr val="white">
                    <a:lumMod val="95000"/>
                  </a:prstClr>
                </a:solidFill>
                <a:latin typeface="Calibri"/>
                <a:ea typeface="+mn-ea"/>
              </a:rPr>
              <a:t>2/28/2018</a:t>
            </a:r>
            <a:endParaRPr lang="en-US" dirty="0">
              <a:solidFill>
                <a:prstClr val="white">
                  <a:lumMod val="95000"/>
                </a:prstClr>
              </a:solidFill>
              <a:latin typeface="Calibri"/>
              <a:ea typeface="+mn-ea"/>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defTabSz="914400" fontAlgn="auto">
              <a:spcBef>
                <a:spcPts val="0"/>
              </a:spcBef>
              <a:spcAft>
                <a:spcPts val="0"/>
              </a:spcAft>
            </a:pPr>
            <a:fld id="{9A130CC6-AF16-4E75-B386-B0184CCD31FF}" type="slidenum">
              <a:rPr lang="en-US" smtClean="0">
                <a:solidFill>
                  <a:prstClr val="white">
                    <a:lumMod val="95000"/>
                  </a:prstClr>
                </a:solidFill>
                <a:latin typeface="Calibri"/>
                <a:ea typeface="+mn-ea"/>
              </a:rPr>
              <a:pPr defTabSz="914400" fontAlgn="auto">
                <a:spcBef>
                  <a:spcPts val="0"/>
                </a:spcBef>
                <a:spcAft>
                  <a:spcPts val="0"/>
                </a:spcAft>
              </a:pPr>
              <a:t>‹#›</a:t>
            </a:fld>
            <a:endParaRPr lang="en-US" dirty="0">
              <a:solidFill>
                <a:prstClr val="white">
                  <a:lumMod val="95000"/>
                </a:prstClr>
              </a:solidFill>
              <a:latin typeface="Calibri"/>
              <a:ea typeface="+mn-ea"/>
            </a:endParaRPr>
          </a:p>
        </p:txBody>
      </p:sp>
    </p:spTree>
    <p:extLst>
      <p:ext uri="{BB962C8B-B14F-4D97-AF65-F5344CB8AC3E}">
        <p14:creationId xmlns:p14="http://schemas.microsoft.com/office/powerpoint/2010/main" val="3946731781"/>
      </p:ext>
    </p:extLst>
  </p:cSld>
  <p:clrMap bg1="lt1" tx1="dk1" bg2="lt2" tx2="dk2" accent1="accent1" accent2="accent2" accent3="accent3" accent4="accent4" accent5="accent5" accent6="accent6" hlink="hlink" folHlink="folHlink"/>
  <p:sldLayoutIdLst>
    <p:sldLayoutId id="2147493759" r:id="rId1"/>
    <p:sldLayoutId id="2147493760"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defTabSz="914400" fontAlgn="auto">
              <a:spcBef>
                <a:spcPts val="0"/>
              </a:spcBef>
              <a:spcAft>
                <a:spcPts val="0"/>
              </a:spcAft>
            </a:pPr>
            <a:r>
              <a:rPr lang="en-US" dirty="0" smtClean="0">
                <a:solidFill>
                  <a:prstClr val="white">
                    <a:lumMod val="95000"/>
                  </a:prstClr>
                </a:solidFill>
                <a:latin typeface="Calibri"/>
                <a:ea typeface="+mn-ea"/>
              </a:rPr>
              <a:t>2/28/2018</a:t>
            </a:r>
            <a:endParaRPr lang="en-US" dirty="0">
              <a:solidFill>
                <a:prstClr val="white">
                  <a:lumMod val="95000"/>
                </a:prstClr>
              </a:solidFill>
              <a:latin typeface="Calibri"/>
              <a:ea typeface="+mn-ea"/>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defTabSz="914400" fontAlgn="auto">
              <a:spcBef>
                <a:spcPts val="0"/>
              </a:spcBef>
              <a:spcAft>
                <a:spcPts val="0"/>
              </a:spcAft>
            </a:pPr>
            <a:fld id="{9A130CC6-AF16-4E75-B386-B0184CCD31FF}" type="slidenum">
              <a:rPr lang="en-US" smtClean="0">
                <a:solidFill>
                  <a:prstClr val="white">
                    <a:lumMod val="95000"/>
                  </a:prstClr>
                </a:solidFill>
                <a:latin typeface="Calibri"/>
                <a:ea typeface="+mn-ea"/>
              </a:rPr>
              <a:pPr defTabSz="914400" fontAlgn="auto">
                <a:spcBef>
                  <a:spcPts val="0"/>
                </a:spcBef>
                <a:spcAft>
                  <a:spcPts val="0"/>
                </a:spcAft>
              </a:pPr>
              <a:t>‹#›</a:t>
            </a:fld>
            <a:endParaRPr lang="en-US" dirty="0">
              <a:solidFill>
                <a:prstClr val="white">
                  <a:lumMod val="95000"/>
                </a:prstClr>
              </a:solidFill>
              <a:latin typeface="Calibri"/>
              <a:ea typeface="+mn-ea"/>
            </a:endParaRPr>
          </a:p>
        </p:txBody>
      </p:sp>
    </p:spTree>
    <p:extLst>
      <p:ext uri="{BB962C8B-B14F-4D97-AF65-F5344CB8AC3E}">
        <p14:creationId xmlns:p14="http://schemas.microsoft.com/office/powerpoint/2010/main" val="3314325445"/>
      </p:ext>
    </p:extLst>
  </p:cSld>
  <p:clrMap bg1="lt1" tx1="dk1" bg2="lt2" tx2="dk2" accent1="accent1" accent2="accent2" accent3="accent3" accent4="accent4" accent5="accent5" accent6="accent6" hlink="hlink" folHlink="folHlink"/>
  <p:sldLayoutIdLst>
    <p:sldLayoutId id="2147493762" r:id="rId1"/>
    <p:sldLayoutId id="2147493763" r:id="rId2"/>
    <p:sldLayoutId id="2147493764" r:id="rId3"/>
    <p:sldLayoutId id="2147493765" r:id="rId4"/>
    <p:sldLayoutId id="2147493766" r:id="rId5"/>
    <p:sldLayoutId id="2147493767" r:id="rId6"/>
    <p:sldLayoutId id="2147493768" r:id="rId7"/>
    <p:sldLayoutId id="2147493769" r:id="rId8"/>
    <p:sldLayoutId id="2147493786" r:id="rId9"/>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defTabSz="914400" fontAlgn="auto">
              <a:spcBef>
                <a:spcPts val="0"/>
              </a:spcBef>
              <a:spcAft>
                <a:spcPts val="0"/>
              </a:spcAft>
            </a:pPr>
            <a:r>
              <a:rPr lang="en-US" dirty="0" smtClean="0">
                <a:solidFill>
                  <a:prstClr val="white">
                    <a:lumMod val="95000"/>
                  </a:prstClr>
                </a:solidFill>
                <a:latin typeface="Calibri"/>
                <a:ea typeface="+mn-ea"/>
              </a:rPr>
              <a:t>2/28/2018</a:t>
            </a:r>
            <a:endParaRPr lang="en-US" dirty="0">
              <a:solidFill>
                <a:prstClr val="white">
                  <a:lumMod val="95000"/>
                </a:prstClr>
              </a:solidFill>
              <a:latin typeface="Calibri"/>
              <a:ea typeface="+mn-ea"/>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defTabSz="914400" fontAlgn="auto">
              <a:spcBef>
                <a:spcPts val="0"/>
              </a:spcBef>
              <a:spcAft>
                <a:spcPts val="0"/>
              </a:spcAft>
            </a:pPr>
            <a:fld id="{9A130CC6-AF16-4E75-B386-B0184CCD31FF}" type="slidenum">
              <a:rPr lang="en-US" smtClean="0">
                <a:solidFill>
                  <a:prstClr val="white">
                    <a:lumMod val="95000"/>
                  </a:prstClr>
                </a:solidFill>
                <a:latin typeface="Calibri"/>
                <a:ea typeface="+mn-ea"/>
              </a:rPr>
              <a:pPr defTabSz="914400" fontAlgn="auto">
                <a:spcBef>
                  <a:spcPts val="0"/>
                </a:spcBef>
                <a:spcAft>
                  <a:spcPts val="0"/>
                </a:spcAft>
              </a:pPr>
              <a:t>‹#›</a:t>
            </a:fld>
            <a:endParaRPr lang="en-US" dirty="0">
              <a:solidFill>
                <a:prstClr val="white">
                  <a:lumMod val="95000"/>
                </a:prstClr>
              </a:solidFill>
              <a:latin typeface="Calibri"/>
              <a:ea typeface="+mn-ea"/>
            </a:endParaRPr>
          </a:p>
        </p:txBody>
      </p:sp>
    </p:spTree>
    <p:extLst>
      <p:ext uri="{BB962C8B-B14F-4D97-AF65-F5344CB8AC3E}">
        <p14:creationId xmlns:p14="http://schemas.microsoft.com/office/powerpoint/2010/main" val="1855061789"/>
      </p:ext>
    </p:extLst>
  </p:cSld>
  <p:clrMap bg1="lt1" tx1="dk1" bg2="lt2" tx2="dk2" accent1="accent1" accent2="accent2" accent3="accent3" accent4="accent4" accent5="accent5" accent6="accent6" hlink="hlink" folHlink="folHlink"/>
  <p:sldLayoutIdLst>
    <p:sldLayoutId id="2147493771" r:id="rId1"/>
    <p:sldLayoutId id="2147493772" r:id="rId2"/>
    <p:sldLayoutId id="2147493773" r:id="rId3"/>
    <p:sldLayoutId id="2147493774" r:id="rId4"/>
    <p:sldLayoutId id="2147493775" r:id="rId5"/>
    <p:sldLayoutId id="2147493776" r:id="rId6"/>
    <p:sldLayoutId id="2147493777" r:id="rId7"/>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defTabSz="914400" fontAlgn="auto">
              <a:spcBef>
                <a:spcPts val="0"/>
              </a:spcBef>
              <a:spcAft>
                <a:spcPts val="0"/>
              </a:spcAft>
            </a:pPr>
            <a:r>
              <a:rPr lang="en-US" dirty="0" smtClean="0">
                <a:solidFill>
                  <a:prstClr val="white">
                    <a:lumMod val="95000"/>
                  </a:prstClr>
                </a:solidFill>
                <a:latin typeface="Calibri"/>
                <a:ea typeface="+mn-ea"/>
              </a:rPr>
              <a:t>2/28/2018</a:t>
            </a:r>
            <a:endParaRPr lang="en-US" dirty="0">
              <a:solidFill>
                <a:prstClr val="white">
                  <a:lumMod val="95000"/>
                </a:prstClr>
              </a:solidFill>
              <a:latin typeface="Calibri"/>
              <a:ea typeface="+mn-ea"/>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defTabSz="914400" fontAlgn="auto">
              <a:spcBef>
                <a:spcPts val="0"/>
              </a:spcBef>
              <a:spcAft>
                <a:spcPts val="0"/>
              </a:spcAft>
            </a:pPr>
            <a:fld id="{9A130CC6-AF16-4E75-B386-B0184CCD31FF}" type="slidenum">
              <a:rPr lang="en-US" smtClean="0">
                <a:solidFill>
                  <a:prstClr val="white">
                    <a:lumMod val="95000"/>
                  </a:prstClr>
                </a:solidFill>
                <a:latin typeface="Calibri"/>
                <a:ea typeface="+mn-ea"/>
              </a:rPr>
              <a:pPr defTabSz="914400" fontAlgn="auto">
                <a:spcBef>
                  <a:spcPts val="0"/>
                </a:spcBef>
                <a:spcAft>
                  <a:spcPts val="0"/>
                </a:spcAft>
              </a:pPr>
              <a:t>‹#›</a:t>
            </a:fld>
            <a:endParaRPr lang="en-US" dirty="0">
              <a:solidFill>
                <a:prstClr val="white">
                  <a:lumMod val="95000"/>
                </a:prstClr>
              </a:solidFill>
              <a:latin typeface="Calibri"/>
              <a:ea typeface="+mn-ea"/>
            </a:endParaRPr>
          </a:p>
        </p:txBody>
      </p:sp>
    </p:spTree>
    <p:extLst>
      <p:ext uri="{BB962C8B-B14F-4D97-AF65-F5344CB8AC3E}">
        <p14:creationId xmlns:p14="http://schemas.microsoft.com/office/powerpoint/2010/main" val="2011968020"/>
      </p:ext>
    </p:extLst>
  </p:cSld>
  <p:clrMap bg1="lt1" tx1="dk1" bg2="lt2" tx2="dk2" accent1="accent1" accent2="accent2" accent3="accent3" accent4="accent4" accent5="accent5" accent6="accent6" hlink="hlink" folHlink="folHlink"/>
  <p:sldLayoutIdLst>
    <p:sldLayoutId id="2147493779" r:id="rId1"/>
    <p:sldLayoutId id="2147493780" r:id="rId2"/>
    <p:sldLayoutId id="2147493781" r:id="rId3"/>
    <p:sldLayoutId id="2147493782" r:id="rId4"/>
    <p:sldLayoutId id="2147493783" r:id="rId5"/>
    <p:sldLayoutId id="2147493784" r:id="rId6"/>
    <p:sldLayoutId id="2147493785" r:id="rId7"/>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2.jp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pn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5.gif"/><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6.jpg"/><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7.jpg"/><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8.jpg"/><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9.jpg"/><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2.png"/><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3.xml.rels><?xml version="1.0" encoding="UTF-8" standalone="yes"?>
<Relationships xmlns="http://schemas.openxmlformats.org/package/2006/relationships"><Relationship Id="rId3" Type="http://schemas.openxmlformats.org/officeDocument/2006/relationships/hyperlink" Target="mailto:Rebecca.Ayers@opm.gov" TargetMode="External"/><Relationship Id="rId2" Type="http://schemas.openxmlformats.org/officeDocument/2006/relationships/hyperlink" Target="mailto:Jennifer.Minor@opm.gov" TargetMode="Externa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hyperlink" Target="mailto:yan.Hendricks@opm.gov" TargetMode="Externa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3027545"/>
            <a:ext cx="8579050" cy="830997"/>
          </a:xfrm>
          <a:prstGeom prst="rect">
            <a:avLst/>
          </a:prstGeom>
          <a:noFill/>
        </p:spPr>
        <p:txBody>
          <a:bodyPr wrap="square" rtlCol="0">
            <a:spAutoFit/>
          </a:bodyPr>
          <a:lstStyle/>
          <a:p>
            <a:pPr algn="ctr" defTabSz="914400" fontAlgn="auto">
              <a:spcBef>
                <a:spcPts val="0"/>
              </a:spcBef>
              <a:spcAft>
                <a:spcPts val="0"/>
              </a:spcAft>
            </a:pPr>
            <a:r>
              <a:rPr lang="en-US" sz="2400" dirty="0" smtClean="0">
                <a:solidFill>
                  <a:prstClr val="black"/>
                </a:solidFill>
                <a:latin typeface="Calibri"/>
                <a:ea typeface="+mn-ea"/>
              </a:rPr>
              <a:t>Organization Features Requirements Meeting</a:t>
            </a:r>
          </a:p>
          <a:p>
            <a:pPr algn="ctr" defTabSz="914400" fontAlgn="auto">
              <a:spcBef>
                <a:spcPts val="0"/>
              </a:spcBef>
              <a:spcAft>
                <a:spcPts val="0"/>
              </a:spcAft>
            </a:pPr>
            <a:r>
              <a:rPr lang="en-US" sz="2400" dirty="0" smtClean="0">
                <a:solidFill>
                  <a:prstClr val="black"/>
                </a:solidFill>
                <a:latin typeface="Calibri"/>
                <a:ea typeface="+mn-ea"/>
              </a:rPr>
              <a:t>December 12</a:t>
            </a:r>
            <a:r>
              <a:rPr lang="en-US" sz="2400" baseline="30000" dirty="0" smtClean="0">
                <a:solidFill>
                  <a:prstClr val="black"/>
                </a:solidFill>
                <a:latin typeface="Calibri"/>
                <a:ea typeface="+mn-ea"/>
              </a:rPr>
              <a:t>th</a:t>
            </a:r>
            <a:r>
              <a:rPr lang="en-US" sz="2400" dirty="0" smtClean="0">
                <a:solidFill>
                  <a:prstClr val="black"/>
                </a:solidFill>
                <a:latin typeface="Calibri"/>
                <a:ea typeface="+mn-ea"/>
              </a:rPr>
              <a:t>, 2018</a:t>
            </a:r>
            <a:endParaRPr lang="en-US" sz="2400" dirty="0">
              <a:solidFill>
                <a:prstClr val="black"/>
              </a:solidFill>
              <a:latin typeface="Calibri"/>
              <a:ea typeface="+mn-ea"/>
            </a:endParaRPr>
          </a:p>
        </p:txBody>
      </p:sp>
      <p:cxnSp>
        <p:nvCxnSpPr>
          <p:cNvPr id="4" name="Straight Connector 3"/>
          <p:cNvCxnSpPr/>
          <p:nvPr/>
        </p:nvCxnSpPr>
        <p:spPr>
          <a:xfrm>
            <a:off x="69574" y="2130287"/>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1000" y="5715000"/>
            <a:ext cx="8724900" cy="830997"/>
          </a:xfrm>
          <a:prstGeom prst="rect">
            <a:avLst/>
          </a:prstGeom>
        </p:spPr>
        <p:txBody>
          <a:bodyPr wrap="square">
            <a:spAutoFit/>
          </a:bodyPr>
          <a:lstStyle/>
          <a:p>
            <a:pPr defTabSz="914400" fontAlgn="auto">
              <a:spcBef>
                <a:spcPts val="0"/>
              </a:spcBef>
              <a:spcAft>
                <a:spcPts val="0"/>
              </a:spcAft>
              <a:defRPr/>
            </a:pPr>
            <a:r>
              <a:rPr lang="en-US" sz="1200" kern="0" dirty="0" smtClean="0">
                <a:solidFill>
                  <a:prstClr val="black"/>
                </a:solidFill>
                <a:latin typeface="Calibri"/>
                <a:ea typeface="+mn-ea"/>
              </a:rPr>
              <a:t>OFFICIAL USE NOTICE: This material is intended exclusively for use by USA Performance Customers and is not to be distributed without approval from the USA Performance Program Office. This communication may contain information that is proprietary, privileged, confidential or otherwise legally exempt from disclosure. If you have received this presentation in error, please notify the USA Performance Program Office immediately and delete all copies of the material. </a:t>
            </a:r>
          </a:p>
        </p:txBody>
      </p:sp>
      <p:sp>
        <p:nvSpPr>
          <p:cNvPr id="9" name="Text Box 4"/>
          <p:cNvSpPr txBox="1">
            <a:spLocks noChangeArrowheads="1"/>
          </p:cNvSpPr>
          <p:nvPr/>
        </p:nvSpPr>
        <p:spPr bwMode="auto">
          <a:xfrm>
            <a:off x="1952186" y="859536"/>
            <a:ext cx="6418928" cy="633412"/>
          </a:xfrm>
          <a:prstGeom prst="rect">
            <a:avLst/>
          </a:prstGeom>
          <a:solidFill>
            <a:srgbClr val="FFFFF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defTabSz="914400" eaLnBrk="1" fontAlgn="auto" hangingPunct="1">
              <a:spcBef>
                <a:spcPct val="0"/>
              </a:spcBef>
              <a:spcAft>
                <a:spcPts val="0"/>
              </a:spcAft>
              <a:buFontTx/>
              <a:buNone/>
            </a:pPr>
            <a:r>
              <a:rPr lang="en-US" altLang="en-US" sz="4000" dirty="0">
                <a:solidFill>
                  <a:srgbClr val="2E3032"/>
                </a:solidFill>
                <a:latin typeface="Helvetica" pitchFamily="34" charset="0"/>
              </a:rPr>
              <a:t>USA PERFORMANCE</a:t>
            </a:r>
            <a:r>
              <a:rPr lang="en-US" altLang="en-US" sz="2400" baseline="78000" noProof="1">
                <a:solidFill>
                  <a:srgbClr val="2E3032"/>
                </a:solidFill>
                <a:latin typeface="Helvetica" pitchFamily="34" charset="0"/>
              </a:rPr>
              <a:t>®</a:t>
            </a:r>
            <a:endParaRPr lang="en-US" altLang="en-US" sz="2000" baseline="78000" dirty="0">
              <a:solidFill>
                <a:prstClr val="black"/>
              </a:solidFill>
              <a:latin typeface="Arial" charset="0"/>
            </a:endParaRPr>
          </a:p>
        </p:txBody>
      </p:sp>
      <p:sp>
        <p:nvSpPr>
          <p:cNvPr id="14" name="Text Box 5"/>
          <p:cNvSpPr txBox="1">
            <a:spLocks noChangeArrowheads="1"/>
          </p:cNvSpPr>
          <p:nvPr/>
        </p:nvSpPr>
        <p:spPr bwMode="auto">
          <a:xfrm>
            <a:off x="2033149" y="1378117"/>
            <a:ext cx="4824412"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algn="ctr" defTabSz="914400" eaLnBrk="1" fontAlgn="auto" hangingPunct="1">
              <a:spcBef>
                <a:spcPct val="0"/>
              </a:spcBef>
              <a:spcAft>
                <a:spcPts val="0"/>
              </a:spcAft>
              <a:buFontTx/>
              <a:buNone/>
            </a:pPr>
            <a:r>
              <a:rPr lang="en-US" altLang="en-US" sz="1800" b="1" dirty="0">
                <a:solidFill>
                  <a:srgbClr val="084B72"/>
                </a:solidFill>
                <a:latin typeface="Calibri"/>
              </a:rPr>
              <a:t>Manage Performance, Ensure Success</a:t>
            </a:r>
            <a:endParaRPr lang="en-US" altLang="en-US" sz="2800" dirty="0">
              <a:solidFill>
                <a:prstClr val="black"/>
              </a:solidFill>
              <a:latin typeface="Calibri"/>
            </a:endParaRPr>
          </a:p>
        </p:txBody>
      </p:sp>
      <p:sp>
        <p:nvSpPr>
          <p:cNvPr id="15" name="Text Box 6"/>
          <p:cNvSpPr txBox="1">
            <a:spLocks noChangeArrowheads="1"/>
          </p:cNvSpPr>
          <p:nvPr/>
        </p:nvSpPr>
        <p:spPr bwMode="auto">
          <a:xfrm>
            <a:off x="1282261" y="1667042"/>
            <a:ext cx="65436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algn="ctr" defTabSz="914400" eaLnBrk="1" fontAlgn="auto" hangingPunct="1">
              <a:spcBef>
                <a:spcPct val="0"/>
              </a:spcBef>
              <a:spcAft>
                <a:spcPts val="0"/>
              </a:spcAft>
              <a:buFontTx/>
              <a:buNone/>
            </a:pPr>
            <a:r>
              <a:rPr lang="en-US" altLang="en-US" sz="1600" dirty="0">
                <a:solidFill>
                  <a:srgbClr val="C8202C"/>
                </a:solidFill>
                <a:latin typeface="Calibri"/>
              </a:rPr>
              <a:t>OPM’s Performance Management System for Federal Agencies</a:t>
            </a:r>
            <a:endParaRPr lang="en-US" altLang="en-US" sz="3600" dirty="0">
              <a:solidFill>
                <a:prstClr val="black"/>
              </a:solidFill>
              <a:latin typeface="Calibri"/>
            </a:endParaRPr>
          </a:p>
        </p:txBody>
      </p:sp>
      <p:pic>
        <p:nvPicPr>
          <p:cNvPr id="17" name="Picture 2" descr="C:\Documents and Settings\rsayers\My Documents\Marketing\OPM Branding\OPM Seal Full Transpar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141" y="785980"/>
            <a:ext cx="1183008" cy="118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576072"/>
            <a:ext cx="9144000" cy="11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41219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A130CC6-AF16-4E75-B386-B0184CCD31FF}" type="slidenum">
              <a:rPr lang="en-US" smtClean="0">
                <a:solidFill>
                  <a:prstClr val="white">
                    <a:lumMod val="95000"/>
                  </a:prstClr>
                </a:solidFill>
              </a:rPr>
              <a:pPr/>
              <a:t>10</a:t>
            </a:fld>
            <a:endParaRPr lang="en-US" dirty="0">
              <a:solidFill>
                <a:prstClr val="white">
                  <a:lumMod val="95000"/>
                </a:prstClr>
              </a:solidFill>
            </a:endParaRPr>
          </a:p>
        </p:txBody>
      </p:sp>
      <p:sp>
        <p:nvSpPr>
          <p:cNvPr id="4" name="Title 3"/>
          <p:cNvSpPr>
            <a:spLocks noGrp="1"/>
          </p:cNvSpPr>
          <p:nvPr>
            <p:ph type="ctrTitle"/>
          </p:nvPr>
        </p:nvSpPr>
        <p:spPr>
          <a:xfrm>
            <a:off x="0" y="566928"/>
            <a:ext cx="9144000" cy="611632"/>
          </a:xfrm>
        </p:spPr>
        <p:txBody>
          <a:bodyPr/>
          <a:lstStyle/>
          <a:p>
            <a:r>
              <a:rPr lang="en-US" dirty="0" smtClean="0"/>
              <a:t>FY19 Quarter 4</a:t>
            </a:r>
            <a:endParaRPr lang="en-US" dirty="0"/>
          </a:p>
        </p:txBody>
      </p:sp>
      <p:graphicFrame>
        <p:nvGraphicFramePr>
          <p:cNvPr id="5" name="Content Placeholder 4"/>
          <p:cNvGraphicFramePr>
            <a:graphicFrameLocks noGrp="1"/>
          </p:cNvGraphicFramePr>
          <p:nvPr>
            <p:ph sz="quarter" idx="13"/>
            <p:extLst/>
          </p:nvPr>
        </p:nvGraphicFramePr>
        <p:xfrm>
          <a:off x="304800" y="1470660"/>
          <a:ext cx="8671560" cy="4754880"/>
        </p:xfrm>
        <a:graphic>
          <a:graphicData uri="http://schemas.openxmlformats.org/drawingml/2006/table">
            <a:tbl>
              <a:tblPr firstRow="1" bandRow="1">
                <a:tableStyleId>{2D5ABB26-0587-4C30-8999-92F81FD0307C}</a:tableStyleId>
              </a:tblPr>
              <a:tblGrid>
                <a:gridCol w="908060"/>
                <a:gridCol w="1477000"/>
                <a:gridCol w="1485900"/>
                <a:gridCol w="1569720"/>
                <a:gridCol w="1577340"/>
                <a:gridCol w="1653540"/>
              </a:tblGrid>
              <a:tr h="370840">
                <a:tc>
                  <a:txBody>
                    <a:bodyPr/>
                    <a:lstStyle/>
                    <a:p>
                      <a:r>
                        <a:rPr lang="en-US" sz="1200" b="1" dirty="0" smtClean="0"/>
                        <a:t>Month</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solidFill>
                      <a:schemeClr val="bg1">
                        <a:lumMod val="85000"/>
                      </a:schemeClr>
                    </a:solidFill>
                  </a:tcPr>
                </a:tc>
                <a:tc>
                  <a:txBody>
                    <a:bodyPr/>
                    <a:lstStyle/>
                    <a:p>
                      <a:pPr algn="r"/>
                      <a:r>
                        <a:rPr lang="en-US" sz="1200" b="1" dirty="0" smtClean="0"/>
                        <a:t>Data</a:t>
                      </a:r>
                      <a:r>
                        <a:rPr lang="en-US" sz="1200" b="1" baseline="0" dirty="0" smtClean="0"/>
                        <a:t> Exchange </a:t>
                      </a:r>
                      <a:endParaRPr lang="en-US" sz="1200" b="1" dirty="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User Interface</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   SES Plan Functionality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Non</a:t>
                      </a:r>
                      <a:r>
                        <a:rPr lang="en-US" sz="1200" b="1" baseline="0" dirty="0" smtClean="0"/>
                        <a:t> SES Plan Functionality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Permissions and Structure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r>
              <a:tr h="370840">
                <a:tc>
                  <a:txBody>
                    <a:bodyPr/>
                    <a:lstStyle/>
                    <a:p>
                      <a:r>
                        <a:rPr lang="en-US" sz="1200" b="1" dirty="0" smtClean="0"/>
                        <a:t>July</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rPr>
                        <a:t>Develop organization </a:t>
                      </a:r>
                      <a:br>
                        <a:rPr lang="en-US" sz="1200" b="0" dirty="0" smtClean="0">
                          <a:latin typeface="+mn-lt"/>
                        </a:rPr>
                      </a:br>
                      <a:r>
                        <a:rPr lang="en-US" sz="1200" b="0" dirty="0" smtClean="0">
                          <a:latin typeface="+mn-lt"/>
                        </a:rPr>
                        <a:t>Web Service interconnection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mn-lt"/>
                      </a:endParaRPr>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rPr>
                        <a:t>Develop audit features for Part 1 of performance plans</a:t>
                      </a:r>
                    </a:p>
                    <a:p>
                      <a:endParaRPr lang="en-US" sz="1200" b="0"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rPr>
                        <a:t>Review USA Performance reports requirements with stakeholders</a:t>
                      </a: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C00000"/>
                          </a:solidFill>
                          <a:latin typeface="+mn-lt"/>
                        </a:rPr>
                        <a:t>July Release</a:t>
                      </a:r>
                      <a:r>
                        <a:rPr lang="en-US" sz="1200" b="1" dirty="0" smtClean="0">
                          <a:latin typeface="+mn-lt"/>
                        </a:rPr>
                        <a:t> </a:t>
                      </a:r>
                      <a:br>
                        <a:rPr lang="en-US" sz="1200" b="1" dirty="0" smtClean="0">
                          <a:latin typeface="+mn-lt"/>
                        </a:rPr>
                      </a:br>
                      <a:r>
                        <a:rPr lang="en-US" sz="1200" dirty="0" smtClean="0">
                          <a:solidFill>
                            <a:srgbClr val="C00000"/>
                          </a:solidFill>
                          <a:latin typeface="+mn-lt"/>
                        </a:rPr>
                        <a:t>Org structure and user role &amp; permissions features</a:t>
                      </a:r>
                      <a:br>
                        <a:rPr lang="en-US" sz="1200" dirty="0" smtClean="0">
                          <a:solidFill>
                            <a:srgbClr val="C00000"/>
                          </a:solidFill>
                          <a:latin typeface="+mn-lt"/>
                        </a:rPr>
                      </a:br>
                      <a:endParaRPr lang="en-US" sz="1200" dirty="0" smtClean="0">
                        <a:solidFill>
                          <a:srgbClr val="C00000"/>
                        </a:solidFill>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August*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Program Office Quarterly Planning Meeting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mn-lt"/>
                      </a:endParaRPr>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rPr>
                        <a:t>Investigate Resource Center alternatives</a:t>
                      </a:r>
                    </a:p>
                    <a:p>
                      <a:endParaRPr lang="en-US" sz="1200" b="0" dirty="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rPr>
                        <a:t>Develop updated reports features</a:t>
                      </a:r>
                    </a:p>
                    <a:p>
                      <a:endParaRPr lang="en-US" sz="1200" b="0"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rPr>
                        <a:t>Demonstrate and test reports features with stakeholders</a:t>
                      </a:r>
                    </a:p>
                    <a:p>
                      <a:endParaRPr lang="en-US" sz="1200" b="0" dirty="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r h="370840">
                <a:tc>
                  <a:txBody>
                    <a:bodyPr/>
                    <a:lstStyle/>
                    <a:p>
                      <a:r>
                        <a:rPr lang="en-US" sz="1200" b="1" dirty="0" smtClean="0"/>
                        <a:t>September</a:t>
                      </a:r>
                      <a:r>
                        <a:rPr lang="en-US" sz="1200" b="1" baseline="0" dirty="0" smtClean="0"/>
                        <a:t> </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lvl="0"/>
                      <a:r>
                        <a:rPr lang="en-US" sz="1200" b="1" dirty="0" smtClean="0">
                          <a:solidFill>
                            <a:srgbClr val="C00000"/>
                          </a:solidFill>
                          <a:latin typeface="+mn-lt"/>
                        </a:rPr>
                        <a:t>September Release</a:t>
                      </a:r>
                      <a:endParaRPr lang="en-US" sz="1200" b="0" dirty="0" smtClean="0">
                        <a:solidFill>
                          <a:schemeClr val="tx1"/>
                        </a:solidFill>
                        <a:latin typeface="+mn-lt"/>
                      </a:endParaRPr>
                    </a:p>
                    <a:p>
                      <a:pPr lvl="0"/>
                      <a:r>
                        <a:rPr lang="en-US" sz="1200" b="0" dirty="0" smtClean="0">
                          <a:solidFill>
                            <a:srgbClr val="C00000"/>
                          </a:solidFill>
                          <a:latin typeface="+mn-lt"/>
                        </a:rPr>
                        <a:t>Web Service update may be included</a:t>
                      </a:r>
                      <a:endParaRPr lang="en-US" sz="1200" dirty="0" smtClean="0">
                        <a:latin typeface="+mn-lt"/>
                      </a:endParaRPr>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rPr>
                        <a:t>Develop updates to performance plan user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rPr>
                        <a:t>Develop updates to a Resource Center</a:t>
                      </a: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lvl="0"/>
                      <a:r>
                        <a:rPr lang="en-US" sz="1200" b="1" dirty="0" smtClean="0">
                          <a:solidFill>
                            <a:srgbClr val="C00000"/>
                          </a:solidFill>
                          <a:latin typeface="+mn-lt"/>
                        </a:rPr>
                        <a:t>September Release</a:t>
                      </a:r>
                      <a:endParaRPr lang="en-US" sz="1200" b="0" dirty="0" smtClean="0">
                        <a:solidFill>
                          <a:schemeClr val="tx1"/>
                        </a:solidFill>
                        <a:latin typeface="+mn-lt"/>
                      </a:endParaRPr>
                    </a:p>
                    <a:p>
                      <a:pPr lvl="0"/>
                      <a:r>
                        <a:rPr lang="en-US" sz="1200" b="0" dirty="0" smtClean="0">
                          <a:solidFill>
                            <a:srgbClr val="C00000"/>
                          </a:solidFill>
                          <a:latin typeface="+mn-lt"/>
                        </a:rPr>
                        <a:t>Reports and audit features</a:t>
                      </a:r>
                    </a:p>
                    <a:p>
                      <a:endParaRPr lang="en-US" sz="1200" b="0" dirty="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lvl="0"/>
                      <a:r>
                        <a:rPr lang="en-US" sz="1200" b="1" dirty="0" smtClean="0">
                          <a:solidFill>
                            <a:srgbClr val="C00000"/>
                          </a:solidFill>
                          <a:latin typeface="+mn-lt"/>
                        </a:rPr>
                        <a:t>September Release</a:t>
                      </a:r>
                      <a:endParaRPr lang="en-US" sz="1200" b="0" dirty="0" smtClean="0">
                        <a:solidFill>
                          <a:schemeClr val="tx1"/>
                        </a:solidFill>
                        <a:latin typeface="+mn-lt"/>
                      </a:endParaRPr>
                    </a:p>
                    <a:p>
                      <a:pPr lvl="0"/>
                      <a:r>
                        <a:rPr lang="en-US" sz="1200" b="0" dirty="0" smtClean="0">
                          <a:solidFill>
                            <a:srgbClr val="C00000"/>
                          </a:solidFill>
                          <a:latin typeface="+mn-lt"/>
                        </a:rPr>
                        <a:t>Reports and audit features</a:t>
                      </a:r>
                    </a:p>
                    <a:p>
                      <a:endParaRPr lang="en-US" sz="1200" b="0" dirty="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mn-lt"/>
                      </a:endParaRP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a:stretch>
            <a:fillRect/>
          </a:stretch>
        </p:blipFill>
        <p:spPr>
          <a:xfrm>
            <a:off x="1269616" y="1525556"/>
            <a:ext cx="340162" cy="288987"/>
          </a:xfrm>
          <a:prstGeom prst="rect">
            <a:avLst/>
          </a:prstGeom>
        </p:spPr>
      </p:pic>
      <p:pic>
        <p:nvPicPr>
          <p:cNvPr id="8" name="Picture 7"/>
          <p:cNvPicPr>
            <a:picLocks noChangeAspect="1"/>
          </p:cNvPicPr>
          <p:nvPr/>
        </p:nvPicPr>
        <p:blipFill>
          <a:blip r:embed="rId3"/>
          <a:stretch>
            <a:fillRect/>
          </a:stretch>
        </p:blipFill>
        <p:spPr>
          <a:xfrm>
            <a:off x="2806358" y="1513777"/>
            <a:ext cx="297461" cy="30076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6023" y="1530140"/>
            <a:ext cx="295977" cy="284403"/>
          </a:xfrm>
          <a:prstGeom prst="rect">
            <a:avLst/>
          </a:prstGeom>
        </p:spPr>
      </p:pic>
      <p:pic>
        <p:nvPicPr>
          <p:cNvPr id="11" name="Picture 1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45152" y="1530140"/>
            <a:ext cx="303519" cy="2916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3333" y="1557622"/>
            <a:ext cx="390968" cy="264168"/>
          </a:xfrm>
          <a:prstGeom prst="rect">
            <a:avLst/>
          </a:prstGeom>
        </p:spPr>
      </p:pic>
      <p:sp>
        <p:nvSpPr>
          <p:cNvPr id="2" name="Rectangle 1"/>
          <p:cNvSpPr/>
          <p:nvPr/>
        </p:nvSpPr>
        <p:spPr>
          <a:xfrm>
            <a:off x="322288" y="6288970"/>
            <a:ext cx="8069242" cy="276999"/>
          </a:xfrm>
          <a:prstGeom prst="rect">
            <a:avLst/>
          </a:prstGeom>
        </p:spPr>
        <p:txBody>
          <a:bodyPr wrap="square">
            <a:spAutoFit/>
          </a:bodyPr>
          <a:lstStyle/>
          <a:p>
            <a:pPr lvl="0"/>
            <a:r>
              <a:rPr lang="en-US" sz="1200" dirty="0" smtClean="0">
                <a:latin typeface="+mn-lt"/>
              </a:rPr>
              <a:t>*Meet </a:t>
            </a:r>
            <a:r>
              <a:rPr lang="en-US" sz="1200" dirty="0">
                <a:latin typeface="+mn-lt"/>
              </a:rPr>
              <a:t>with stakeholders to determine development priorities for FY20</a:t>
            </a:r>
          </a:p>
        </p:txBody>
      </p:sp>
    </p:spTree>
    <p:extLst>
      <p:ext uri="{BB962C8B-B14F-4D97-AF65-F5344CB8AC3E}">
        <p14:creationId xmlns:p14="http://schemas.microsoft.com/office/powerpoint/2010/main" val="3725597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 of Current Org and Admin Features</a:t>
            </a:r>
            <a:endParaRPr lang="en-US" dirty="0"/>
          </a:p>
        </p:txBody>
      </p:sp>
      <p:pic>
        <p:nvPicPr>
          <p:cNvPr id="5" name="Content Placeholder 4"/>
          <p:cNvPicPr>
            <a:picLocks noGrp="1" noChangeAspect="1"/>
          </p:cNvPicPr>
          <p:nvPr>
            <p:ph sz="quarter" idx="13"/>
          </p:nvPr>
        </p:nvPicPr>
        <p:blipFill>
          <a:blip r:embed="rId2"/>
          <a:stretch>
            <a:fillRect/>
          </a:stretch>
        </p:blipFill>
        <p:spPr>
          <a:xfrm>
            <a:off x="127923" y="1687068"/>
            <a:ext cx="5968077" cy="3163800"/>
          </a:xfrm>
          <a:prstGeom prst="rect">
            <a:avLst/>
          </a:prstGeom>
        </p:spPr>
      </p:pic>
      <p:pic>
        <p:nvPicPr>
          <p:cNvPr id="6" name="Picture 5"/>
          <p:cNvPicPr>
            <a:picLocks noChangeAspect="1"/>
          </p:cNvPicPr>
          <p:nvPr/>
        </p:nvPicPr>
        <p:blipFill>
          <a:blip r:embed="rId3"/>
          <a:stretch>
            <a:fillRect/>
          </a:stretch>
        </p:blipFill>
        <p:spPr>
          <a:xfrm>
            <a:off x="2708491" y="3609132"/>
            <a:ext cx="6353349" cy="2639267"/>
          </a:xfrm>
          <a:prstGeom prst="rect">
            <a:avLst/>
          </a:prstGeom>
        </p:spPr>
      </p:pic>
    </p:spTree>
    <p:extLst>
      <p:ext uri="{BB962C8B-B14F-4D97-AF65-F5344CB8AC3E}">
        <p14:creationId xmlns:p14="http://schemas.microsoft.com/office/powerpoint/2010/main" val="28560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quarter" idx="13"/>
            <p:extLst>
              <p:ext uri="{D42A27DB-BD31-4B8C-83A1-F6EECF244321}">
                <p14:modId xmlns:p14="http://schemas.microsoft.com/office/powerpoint/2010/main" val="2577396695"/>
              </p:ext>
            </p:extLst>
          </p:nvPr>
        </p:nvGraphicFramePr>
        <p:xfrm>
          <a:off x="609600" y="2057400"/>
          <a:ext cx="80772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ctrTitle"/>
          </p:nvPr>
        </p:nvSpPr>
        <p:spPr>
          <a:xfrm>
            <a:off x="0" y="566928"/>
            <a:ext cx="9144000" cy="621792"/>
          </a:xfrm>
        </p:spPr>
        <p:txBody>
          <a:bodyPr/>
          <a:lstStyle/>
          <a:p>
            <a:r>
              <a:rPr lang="en-US" dirty="0" smtClean="0"/>
              <a:t>Proposed Org Feature Enhancements</a:t>
            </a:r>
            <a:endParaRPr lang="en-US" dirty="0"/>
          </a:p>
        </p:txBody>
      </p:sp>
    </p:spTree>
    <p:extLst>
      <p:ext uri="{BB962C8B-B14F-4D97-AF65-F5344CB8AC3E}">
        <p14:creationId xmlns:p14="http://schemas.microsoft.com/office/powerpoint/2010/main" val="179496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p:cNvSpPr/>
          <p:nvPr/>
        </p:nvSpPr>
        <p:spPr>
          <a:xfrm>
            <a:off x="4061022" y="649981"/>
            <a:ext cx="1028497" cy="32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One Unit</a:t>
            </a:r>
            <a:endParaRPr lang="en-US" sz="1000" dirty="0"/>
          </a:p>
        </p:txBody>
      </p:sp>
      <p:sp>
        <p:nvSpPr>
          <p:cNvPr id="138" name="Rectangle 137"/>
          <p:cNvSpPr/>
          <p:nvPr/>
        </p:nvSpPr>
        <p:spPr>
          <a:xfrm>
            <a:off x="1129378"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Two Unit</a:t>
            </a:r>
            <a:endParaRPr lang="en-US" sz="1000" dirty="0"/>
          </a:p>
        </p:txBody>
      </p:sp>
      <p:sp>
        <p:nvSpPr>
          <p:cNvPr id="139" name="Rectangle 138"/>
          <p:cNvSpPr/>
          <p:nvPr/>
        </p:nvSpPr>
        <p:spPr>
          <a:xfrm>
            <a:off x="3170698"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Two Unit</a:t>
            </a:r>
            <a:endParaRPr lang="en-US" sz="1000" dirty="0"/>
          </a:p>
        </p:txBody>
      </p:sp>
      <p:sp>
        <p:nvSpPr>
          <p:cNvPr id="140" name="Rectangle 139"/>
          <p:cNvSpPr/>
          <p:nvPr/>
        </p:nvSpPr>
        <p:spPr>
          <a:xfrm>
            <a:off x="6764292"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Two Unit</a:t>
            </a:r>
            <a:endParaRPr lang="en-US" sz="1000" dirty="0"/>
          </a:p>
        </p:txBody>
      </p:sp>
      <p:sp>
        <p:nvSpPr>
          <p:cNvPr id="141" name="Rectangle 140"/>
          <p:cNvSpPr/>
          <p:nvPr/>
        </p:nvSpPr>
        <p:spPr>
          <a:xfrm>
            <a:off x="53388" y="2254721"/>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Three Unit</a:t>
            </a:r>
            <a:endParaRPr lang="en-US" sz="1000" dirty="0"/>
          </a:p>
        </p:txBody>
      </p:sp>
      <p:sp>
        <p:nvSpPr>
          <p:cNvPr id="142" name="Rectangle 141"/>
          <p:cNvSpPr/>
          <p:nvPr/>
        </p:nvSpPr>
        <p:spPr>
          <a:xfrm>
            <a:off x="8038618" y="2251044"/>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Three Unit</a:t>
            </a:r>
            <a:endParaRPr lang="en-US" sz="1000" dirty="0"/>
          </a:p>
        </p:txBody>
      </p:sp>
      <p:sp>
        <p:nvSpPr>
          <p:cNvPr id="143" name="Rectangle 142"/>
          <p:cNvSpPr/>
          <p:nvPr/>
        </p:nvSpPr>
        <p:spPr>
          <a:xfrm>
            <a:off x="4898688"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Two Unit</a:t>
            </a:r>
            <a:endParaRPr lang="en-US" sz="1000" dirty="0"/>
          </a:p>
        </p:txBody>
      </p:sp>
      <p:sp>
        <p:nvSpPr>
          <p:cNvPr id="144" name="Rectangle 143"/>
          <p:cNvSpPr/>
          <p:nvPr/>
        </p:nvSpPr>
        <p:spPr>
          <a:xfrm>
            <a:off x="1823149" y="2249833"/>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Three Unit</a:t>
            </a:r>
            <a:endParaRPr lang="en-US" sz="1000" dirty="0"/>
          </a:p>
        </p:txBody>
      </p:sp>
      <p:sp>
        <p:nvSpPr>
          <p:cNvPr id="145" name="Rectangle 144"/>
          <p:cNvSpPr/>
          <p:nvPr/>
        </p:nvSpPr>
        <p:spPr>
          <a:xfrm>
            <a:off x="4895456" y="2248034"/>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46" name="Rectangle 145"/>
          <p:cNvSpPr/>
          <p:nvPr/>
        </p:nvSpPr>
        <p:spPr>
          <a:xfrm>
            <a:off x="6238069" y="2249833"/>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Three Unit</a:t>
            </a:r>
            <a:endParaRPr lang="en-US" sz="1000" dirty="0"/>
          </a:p>
        </p:txBody>
      </p:sp>
      <p:sp>
        <p:nvSpPr>
          <p:cNvPr id="147" name="Rectangle 146"/>
          <p:cNvSpPr/>
          <p:nvPr/>
        </p:nvSpPr>
        <p:spPr>
          <a:xfrm>
            <a:off x="1223125"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Four Unit</a:t>
            </a:r>
            <a:endParaRPr lang="en-US" sz="1000" dirty="0">
              <a:solidFill>
                <a:schemeClr val="tx1"/>
              </a:solidFill>
            </a:endParaRPr>
          </a:p>
        </p:txBody>
      </p:sp>
      <p:sp>
        <p:nvSpPr>
          <p:cNvPr id="148" name="Rectangle 147"/>
          <p:cNvSpPr/>
          <p:nvPr/>
        </p:nvSpPr>
        <p:spPr>
          <a:xfrm>
            <a:off x="6928131"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Four Unit</a:t>
            </a:r>
            <a:endParaRPr lang="en-US" sz="1000" dirty="0">
              <a:solidFill>
                <a:schemeClr val="tx1"/>
              </a:solidFill>
            </a:endParaRPr>
          </a:p>
        </p:txBody>
      </p:sp>
      <p:sp>
        <p:nvSpPr>
          <p:cNvPr id="149" name="Rectangle 148"/>
          <p:cNvSpPr/>
          <p:nvPr/>
        </p:nvSpPr>
        <p:spPr>
          <a:xfrm>
            <a:off x="5237728"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Four Unit</a:t>
            </a:r>
            <a:endParaRPr lang="en-US" sz="1000" dirty="0">
              <a:solidFill>
                <a:schemeClr val="tx1"/>
              </a:solidFill>
            </a:endParaRPr>
          </a:p>
        </p:txBody>
      </p:sp>
      <p:sp>
        <p:nvSpPr>
          <p:cNvPr id="150" name="Rectangle 149"/>
          <p:cNvSpPr/>
          <p:nvPr/>
        </p:nvSpPr>
        <p:spPr>
          <a:xfrm>
            <a:off x="3175151"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Four Unit</a:t>
            </a:r>
            <a:endParaRPr lang="en-US" sz="1000" dirty="0">
              <a:solidFill>
                <a:schemeClr val="tx1"/>
              </a:solidFill>
            </a:endParaRPr>
          </a:p>
        </p:txBody>
      </p:sp>
      <p:sp>
        <p:nvSpPr>
          <p:cNvPr id="151" name="Rectangle 150"/>
          <p:cNvSpPr/>
          <p:nvPr/>
        </p:nvSpPr>
        <p:spPr>
          <a:xfrm>
            <a:off x="53388" y="312842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52" name="Rectangle 151"/>
          <p:cNvSpPr/>
          <p:nvPr/>
        </p:nvSpPr>
        <p:spPr>
          <a:xfrm>
            <a:off x="8047478" y="312842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53" name="Rectangle 152"/>
          <p:cNvSpPr/>
          <p:nvPr/>
        </p:nvSpPr>
        <p:spPr>
          <a:xfrm>
            <a:off x="6510465" y="4074894"/>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Five Unit</a:t>
            </a:r>
            <a:endParaRPr lang="en-US" sz="1000" dirty="0">
              <a:solidFill>
                <a:schemeClr val="tx1"/>
              </a:solidFill>
            </a:endParaRPr>
          </a:p>
        </p:txBody>
      </p:sp>
      <p:sp>
        <p:nvSpPr>
          <p:cNvPr id="154" name="Rectangle 153"/>
          <p:cNvSpPr/>
          <p:nvPr/>
        </p:nvSpPr>
        <p:spPr>
          <a:xfrm>
            <a:off x="3180676"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Five Unit</a:t>
            </a:r>
            <a:endParaRPr lang="en-US" sz="1000" dirty="0">
              <a:solidFill>
                <a:schemeClr val="tx1"/>
              </a:solidFill>
            </a:endParaRPr>
          </a:p>
        </p:txBody>
      </p:sp>
      <p:sp>
        <p:nvSpPr>
          <p:cNvPr id="155" name="Rectangle 154"/>
          <p:cNvSpPr/>
          <p:nvPr/>
        </p:nvSpPr>
        <p:spPr>
          <a:xfrm>
            <a:off x="8023298"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Five Unit</a:t>
            </a:r>
            <a:endParaRPr lang="en-US" sz="1000" dirty="0">
              <a:solidFill>
                <a:schemeClr val="tx1"/>
              </a:solidFill>
            </a:endParaRPr>
          </a:p>
        </p:txBody>
      </p:sp>
      <p:sp>
        <p:nvSpPr>
          <p:cNvPr id="156" name="Rectangle 155"/>
          <p:cNvSpPr/>
          <p:nvPr/>
        </p:nvSpPr>
        <p:spPr>
          <a:xfrm>
            <a:off x="130847"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Five Unit</a:t>
            </a:r>
            <a:endParaRPr lang="en-US" sz="1000" dirty="0">
              <a:solidFill>
                <a:schemeClr val="tx1"/>
              </a:solidFill>
            </a:endParaRPr>
          </a:p>
        </p:txBody>
      </p:sp>
      <p:cxnSp>
        <p:nvCxnSpPr>
          <p:cNvPr id="157" name="Straight Arrow Connector 156"/>
          <p:cNvCxnSpPr>
            <a:stCxn id="137" idx="2"/>
            <a:endCxn id="139" idx="0"/>
          </p:cNvCxnSpPr>
          <p:nvPr/>
        </p:nvCxnSpPr>
        <p:spPr>
          <a:xfrm flipH="1">
            <a:off x="3684947" y="971079"/>
            <a:ext cx="890324"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37" idx="2"/>
            <a:endCxn id="138" idx="0"/>
          </p:cNvCxnSpPr>
          <p:nvPr/>
        </p:nvCxnSpPr>
        <p:spPr>
          <a:xfrm flipH="1">
            <a:off x="1643627" y="971079"/>
            <a:ext cx="2931644"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37" idx="2"/>
            <a:endCxn id="143" idx="0"/>
          </p:cNvCxnSpPr>
          <p:nvPr/>
        </p:nvCxnSpPr>
        <p:spPr>
          <a:xfrm>
            <a:off x="4575271" y="971079"/>
            <a:ext cx="837666"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37" idx="2"/>
            <a:endCxn id="140" idx="0"/>
          </p:cNvCxnSpPr>
          <p:nvPr/>
        </p:nvCxnSpPr>
        <p:spPr>
          <a:xfrm>
            <a:off x="4575271" y="971079"/>
            <a:ext cx="2703270"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38" idx="2"/>
            <a:endCxn id="141" idx="0"/>
          </p:cNvCxnSpPr>
          <p:nvPr/>
        </p:nvCxnSpPr>
        <p:spPr>
          <a:xfrm flipH="1">
            <a:off x="567637" y="1664721"/>
            <a:ext cx="1075990" cy="59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38" idx="2"/>
            <a:endCxn id="144" idx="0"/>
          </p:cNvCxnSpPr>
          <p:nvPr/>
        </p:nvCxnSpPr>
        <p:spPr>
          <a:xfrm>
            <a:off x="1643627" y="1664721"/>
            <a:ext cx="693771" cy="58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1" idx="2"/>
            <a:endCxn id="151" idx="0"/>
          </p:cNvCxnSpPr>
          <p:nvPr/>
        </p:nvCxnSpPr>
        <p:spPr>
          <a:xfrm>
            <a:off x="567637" y="2575819"/>
            <a:ext cx="0" cy="55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44" idx="2"/>
            <a:endCxn id="147" idx="0"/>
          </p:cNvCxnSpPr>
          <p:nvPr/>
        </p:nvCxnSpPr>
        <p:spPr>
          <a:xfrm flipH="1">
            <a:off x="1737374" y="2570931"/>
            <a:ext cx="600024" cy="5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44" idx="2"/>
            <a:endCxn id="150" idx="0"/>
          </p:cNvCxnSpPr>
          <p:nvPr/>
        </p:nvCxnSpPr>
        <p:spPr>
          <a:xfrm>
            <a:off x="2337398" y="2570931"/>
            <a:ext cx="1352002" cy="5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3175227" y="2249833"/>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67" name="Straight Arrow Connector 166"/>
          <p:cNvCxnSpPr>
            <a:stCxn id="139" idx="2"/>
            <a:endCxn id="166" idx="0"/>
          </p:cNvCxnSpPr>
          <p:nvPr/>
        </p:nvCxnSpPr>
        <p:spPr>
          <a:xfrm>
            <a:off x="3684947" y="1664721"/>
            <a:ext cx="4529" cy="58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43" idx="2"/>
            <a:endCxn id="145" idx="0"/>
          </p:cNvCxnSpPr>
          <p:nvPr/>
        </p:nvCxnSpPr>
        <p:spPr>
          <a:xfrm flipH="1">
            <a:off x="5409705" y="1664721"/>
            <a:ext cx="3232" cy="583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0" idx="2"/>
            <a:endCxn id="146" idx="0"/>
          </p:cNvCxnSpPr>
          <p:nvPr/>
        </p:nvCxnSpPr>
        <p:spPr>
          <a:xfrm flipH="1">
            <a:off x="6752318" y="1664721"/>
            <a:ext cx="526223" cy="58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40" idx="2"/>
            <a:endCxn id="142" idx="0"/>
          </p:cNvCxnSpPr>
          <p:nvPr/>
        </p:nvCxnSpPr>
        <p:spPr>
          <a:xfrm>
            <a:off x="7278541" y="1664721"/>
            <a:ext cx="1274326" cy="586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47" idx="2"/>
            <a:endCxn id="156" idx="0"/>
          </p:cNvCxnSpPr>
          <p:nvPr/>
        </p:nvCxnSpPr>
        <p:spPr>
          <a:xfrm flipH="1">
            <a:off x="645096" y="3449527"/>
            <a:ext cx="1092278"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42" idx="2"/>
            <a:endCxn id="152" idx="0"/>
          </p:cNvCxnSpPr>
          <p:nvPr/>
        </p:nvCxnSpPr>
        <p:spPr>
          <a:xfrm>
            <a:off x="8552867" y="2572142"/>
            <a:ext cx="8860" cy="55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0" idx="2"/>
            <a:endCxn id="154" idx="0"/>
          </p:cNvCxnSpPr>
          <p:nvPr/>
        </p:nvCxnSpPr>
        <p:spPr>
          <a:xfrm>
            <a:off x="3689400" y="3449527"/>
            <a:ext cx="5525"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46" idx="2"/>
            <a:endCxn id="149" idx="0"/>
          </p:cNvCxnSpPr>
          <p:nvPr/>
        </p:nvCxnSpPr>
        <p:spPr>
          <a:xfrm flipH="1">
            <a:off x="5751977" y="2570931"/>
            <a:ext cx="1000341" cy="5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46" idx="2"/>
            <a:endCxn id="148" idx="0"/>
          </p:cNvCxnSpPr>
          <p:nvPr/>
        </p:nvCxnSpPr>
        <p:spPr>
          <a:xfrm>
            <a:off x="6752318" y="2570931"/>
            <a:ext cx="690062" cy="5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48" idx="2"/>
            <a:endCxn id="153" idx="0"/>
          </p:cNvCxnSpPr>
          <p:nvPr/>
        </p:nvCxnSpPr>
        <p:spPr>
          <a:xfrm flipH="1">
            <a:off x="7024714" y="3449527"/>
            <a:ext cx="417666" cy="62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48" idx="2"/>
            <a:endCxn id="155" idx="0"/>
          </p:cNvCxnSpPr>
          <p:nvPr/>
        </p:nvCxnSpPr>
        <p:spPr>
          <a:xfrm>
            <a:off x="7442380" y="3449527"/>
            <a:ext cx="1095167"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244777" y="4070007"/>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81" name="Straight Arrow Connector 180"/>
          <p:cNvCxnSpPr>
            <a:stCxn id="149" idx="2"/>
            <a:endCxn id="180" idx="0"/>
          </p:cNvCxnSpPr>
          <p:nvPr/>
        </p:nvCxnSpPr>
        <p:spPr>
          <a:xfrm>
            <a:off x="5751977" y="3449527"/>
            <a:ext cx="7049"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996717"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Tier Six Unit</a:t>
            </a:r>
            <a:endParaRPr lang="en-US" sz="1000" dirty="0">
              <a:solidFill>
                <a:schemeClr val="bg1"/>
              </a:solidFill>
            </a:endParaRPr>
          </a:p>
        </p:txBody>
      </p:sp>
      <p:sp>
        <p:nvSpPr>
          <p:cNvPr id="183" name="Rectangle 182"/>
          <p:cNvSpPr/>
          <p:nvPr/>
        </p:nvSpPr>
        <p:spPr>
          <a:xfrm>
            <a:off x="4413371"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Tier Six Unit</a:t>
            </a:r>
            <a:endParaRPr lang="en-US" sz="1000" dirty="0">
              <a:solidFill>
                <a:schemeClr val="bg1"/>
              </a:solidFill>
            </a:endParaRPr>
          </a:p>
        </p:txBody>
      </p:sp>
      <p:sp>
        <p:nvSpPr>
          <p:cNvPr id="184" name="Rectangle 183"/>
          <p:cNvSpPr/>
          <p:nvPr/>
        </p:nvSpPr>
        <p:spPr>
          <a:xfrm>
            <a:off x="5629289"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Tier Six Unit</a:t>
            </a:r>
            <a:endParaRPr lang="en-US" sz="1000" dirty="0">
              <a:solidFill>
                <a:schemeClr val="bg1"/>
              </a:solidFill>
            </a:endParaRPr>
          </a:p>
        </p:txBody>
      </p:sp>
      <p:sp>
        <p:nvSpPr>
          <p:cNvPr id="185" name="Rectangle 184"/>
          <p:cNvSpPr/>
          <p:nvPr/>
        </p:nvSpPr>
        <p:spPr>
          <a:xfrm>
            <a:off x="6882339"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Tier Six Unit</a:t>
            </a:r>
            <a:endParaRPr lang="en-US" sz="1000" dirty="0">
              <a:solidFill>
                <a:schemeClr val="bg1"/>
              </a:solidFill>
            </a:endParaRPr>
          </a:p>
        </p:txBody>
      </p:sp>
      <p:sp>
        <p:nvSpPr>
          <p:cNvPr id="186" name="Rectangle 185"/>
          <p:cNvSpPr/>
          <p:nvPr/>
        </p:nvSpPr>
        <p:spPr>
          <a:xfrm>
            <a:off x="130847" y="5062664"/>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87" name="Straight Arrow Connector 186"/>
          <p:cNvCxnSpPr>
            <a:stCxn id="156" idx="2"/>
            <a:endCxn id="186" idx="0"/>
          </p:cNvCxnSpPr>
          <p:nvPr/>
        </p:nvCxnSpPr>
        <p:spPr>
          <a:xfrm>
            <a:off x="645096" y="4391105"/>
            <a:ext cx="0" cy="67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ctangle 187"/>
          <p:cNvSpPr/>
          <p:nvPr/>
        </p:nvSpPr>
        <p:spPr>
          <a:xfrm>
            <a:off x="8018298" y="5062664"/>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89" name="Straight Arrow Connector 188"/>
          <p:cNvCxnSpPr>
            <a:stCxn id="155" idx="2"/>
            <a:endCxn id="188" idx="0"/>
          </p:cNvCxnSpPr>
          <p:nvPr/>
        </p:nvCxnSpPr>
        <p:spPr>
          <a:xfrm flipH="1">
            <a:off x="8532547" y="4391105"/>
            <a:ext cx="5000" cy="67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54" idx="2"/>
            <a:endCxn id="182" idx="0"/>
          </p:cNvCxnSpPr>
          <p:nvPr/>
        </p:nvCxnSpPr>
        <p:spPr>
          <a:xfrm flipH="1">
            <a:off x="3510966" y="4391105"/>
            <a:ext cx="183959" cy="676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54" idx="2"/>
            <a:endCxn id="183" idx="0"/>
          </p:cNvCxnSpPr>
          <p:nvPr/>
        </p:nvCxnSpPr>
        <p:spPr>
          <a:xfrm>
            <a:off x="3694925" y="4391105"/>
            <a:ext cx="1232695" cy="676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53" idx="2"/>
            <a:endCxn id="184" idx="0"/>
          </p:cNvCxnSpPr>
          <p:nvPr/>
        </p:nvCxnSpPr>
        <p:spPr>
          <a:xfrm flipH="1">
            <a:off x="6143538" y="4395992"/>
            <a:ext cx="881176" cy="67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53" idx="2"/>
            <a:endCxn id="185" idx="0"/>
          </p:cNvCxnSpPr>
          <p:nvPr/>
        </p:nvCxnSpPr>
        <p:spPr>
          <a:xfrm>
            <a:off x="7024714" y="4395992"/>
            <a:ext cx="371874" cy="67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Rectangle 193"/>
          <p:cNvSpPr/>
          <p:nvPr/>
        </p:nvSpPr>
        <p:spPr>
          <a:xfrm>
            <a:off x="2994269"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95" name="Rectangle 194"/>
          <p:cNvSpPr/>
          <p:nvPr/>
        </p:nvSpPr>
        <p:spPr>
          <a:xfrm>
            <a:off x="4413370"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96" name="Rectangle 195"/>
          <p:cNvSpPr/>
          <p:nvPr/>
        </p:nvSpPr>
        <p:spPr>
          <a:xfrm>
            <a:off x="5629288"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97" name="Rectangle 196"/>
          <p:cNvSpPr/>
          <p:nvPr/>
        </p:nvSpPr>
        <p:spPr>
          <a:xfrm>
            <a:off x="6882338"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98" name="Straight Arrow Connector 197"/>
          <p:cNvCxnSpPr>
            <a:stCxn id="182" idx="2"/>
            <a:endCxn id="194" idx="0"/>
          </p:cNvCxnSpPr>
          <p:nvPr/>
        </p:nvCxnSpPr>
        <p:spPr>
          <a:xfrm flipH="1">
            <a:off x="3508518" y="5389167"/>
            <a:ext cx="2448"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83" idx="2"/>
            <a:endCxn id="195" idx="0"/>
          </p:cNvCxnSpPr>
          <p:nvPr/>
        </p:nvCxnSpPr>
        <p:spPr>
          <a:xfrm flipH="1">
            <a:off x="4927619" y="5389167"/>
            <a:ext cx="1"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84" idx="2"/>
            <a:endCxn id="196" idx="0"/>
          </p:cNvCxnSpPr>
          <p:nvPr/>
        </p:nvCxnSpPr>
        <p:spPr>
          <a:xfrm flipH="1">
            <a:off x="6143537" y="5389167"/>
            <a:ext cx="1"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85" idx="2"/>
            <a:endCxn id="197" idx="0"/>
          </p:cNvCxnSpPr>
          <p:nvPr/>
        </p:nvCxnSpPr>
        <p:spPr>
          <a:xfrm flipH="1">
            <a:off x="7396587" y="5389167"/>
            <a:ext cx="1"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1568625"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Tier Five Unit</a:t>
            </a:r>
            <a:endParaRPr lang="en-US" sz="1000" dirty="0">
              <a:solidFill>
                <a:schemeClr val="tx1"/>
              </a:solidFill>
            </a:endParaRPr>
          </a:p>
        </p:txBody>
      </p:sp>
      <p:cxnSp>
        <p:nvCxnSpPr>
          <p:cNvPr id="13" name="Straight Arrow Connector 12"/>
          <p:cNvCxnSpPr>
            <a:stCxn id="147" idx="2"/>
            <a:endCxn id="77" idx="0"/>
          </p:cNvCxnSpPr>
          <p:nvPr/>
        </p:nvCxnSpPr>
        <p:spPr>
          <a:xfrm>
            <a:off x="1737374" y="3449527"/>
            <a:ext cx="345500"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566345" y="506806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5" name="Straight Arrow Connector 14"/>
          <p:cNvCxnSpPr>
            <a:stCxn id="77" idx="2"/>
            <a:endCxn id="80" idx="0"/>
          </p:cNvCxnSpPr>
          <p:nvPr/>
        </p:nvCxnSpPr>
        <p:spPr>
          <a:xfrm flipH="1">
            <a:off x="2080594" y="4391105"/>
            <a:ext cx="2280" cy="676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56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p:cNvSpPr/>
          <p:nvPr/>
        </p:nvSpPr>
        <p:spPr>
          <a:xfrm>
            <a:off x="4061022" y="649981"/>
            <a:ext cx="1028497" cy="32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DHS</a:t>
            </a:r>
            <a:endParaRPr lang="en-US" sz="1000" dirty="0"/>
          </a:p>
        </p:txBody>
      </p:sp>
      <p:sp>
        <p:nvSpPr>
          <p:cNvPr id="138" name="Rectangle 137"/>
          <p:cNvSpPr/>
          <p:nvPr/>
        </p:nvSpPr>
        <p:spPr>
          <a:xfrm>
            <a:off x="1129378"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USCIS</a:t>
            </a:r>
            <a:endParaRPr lang="en-US" sz="1000" dirty="0"/>
          </a:p>
        </p:txBody>
      </p:sp>
      <p:sp>
        <p:nvSpPr>
          <p:cNvPr id="139" name="Rectangle 138"/>
          <p:cNvSpPr/>
          <p:nvPr/>
        </p:nvSpPr>
        <p:spPr>
          <a:xfrm>
            <a:off x="3170698"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TSA</a:t>
            </a:r>
            <a:endParaRPr lang="en-US" sz="1000" dirty="0"/>
          </a:p>
        </p:txBody>
      </p:sp>
      <p:sp>
        <p:nvSpPr>
          <p:cNvPr id="140" name="Rectangle 139"/>
          <p:cNvSpPr/>
          <p:nvPr/>
        </p:nvSpPr>
        <p:spPr>
          <a:xfrm>
            <a:off x="6764292"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DHS HQ</a:t>
            </a:r>
            <a:endParaRPr lang="en-US" sz="1000" dirty="0"/>
          </a:p>
        </p:txBody>
      </p:sp>
      <p:sp>
        <p:nvSpPr>
          <p:cNvPr id="141" name="Rectangle 140"/>
          <p:cNvSpPr/>
          <p:nvPr/>
        </p:nvSpPr>
        <p:spPr>
          <a:xfrm>
            <a:off x="53388" y="2254721"/>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Office of Policy &amp; Strategy</a:t>
            </a:r>
            <a:endParaRPr lang="en-US" sz="1000" dirty="0"/>
          </a:p>
        </p:txBody>
      </p:sp>
      <p:sp>
        <p:nvSpPr>
          <p:cNvPr id="142" name="Rectangle 141"/>
          <p:cNvSpPr/>
          <p:nvPr/>
        </p:nvSpPr>
        <p:spPr>
          <a:xfrm>
            <a:off x="8038618" y="2251044"/>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OCRSO</a:t>
            </a:r>
            <a:endParaRPr lang="en-US" sz="1000" dirty="0"/>
          </a:p>
        </p:txBody>
      </p:sp>
      <p:sp>
        <p:nvSpPr>
          <p:cNvPr id="143" name="Rectangle 142"/>
          <p:cNvSpPr/>
          <p:nvPr/>
        </p:nvSpPr>
        <p:spPr>
          <a:xfrm>
            <a:off x="4898688"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t>CISA</a:t>
            </a:r>
            <a:endParaRPr lang="en-US" sz="1000" dirty="0"/>
          </a:p>
        </p:txBody>
      </p:sp>
      <p:sp>
        <p:nvSpPr>
          <p:cNvPr id="144" name="Rectangle 143"/>
          <p:cNvSpPr/>
          <p:nvPr/>
        </p:nvSpPr>
        <p:spPr>
          <a:xfrm>
            <a:off x="1823149" y="2248034"/>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Executive Secretariat</a:t>
            </a:r>
            <a:endParaRPr lang="en-US" sz="1000" dirty="0"/>
          </a:p>
        </p:txBody>
      </p:sp>
      <p:sp>
        <p:nvSpPr>
          <p:cNvPr id="145" name="Rectangle 144"/>
          <p:cNvSpPr/>
          <p:nvPr/>
        </p:nvSpPr>
        <p:spPr>
          <a:xfrm>
            <a:off x="4895456" y="2248034"/>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46" name="Rectangle 145"/>
          <p:cNvSpPr/>
          <p:nvPr/>
        </p:nvSpPr>
        <p:spPr>
          <a:xfrm>
            <a:off x="6238069" y="2249833"/>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A&amp;O - OPS COORD</a:t>
            </a:r>
            <a:endParaRPr lang="en-US" sz="1000" dirty="0"/>
          </a:p>
        </p:txBody>
      </p:sp>
      <p:sp>
        <p:nvSpPr>
          <p:cNvPr id="147" name="Rectangle 146"/>
          <p:cNvSpPr/>
          <p:nvPr/>
        </p:nvSpPr>
        <p:spPr>
          <a:xfrm>
            <a:off x="1223125"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Office of Administration</a:t>
            </a:r>
            <a:endParaRPr lang="en-US" sz="1000" dirty="0">
              <a:solidFill>
                <a:schemeClr val="tx1"/>
              </a:solidFill>
            </a:endParaRPr>
          </a:p>
        </p:txBody>
      </p:sp>
      <p:sp>
        <p:nvSpPr>
          <p:cNvPr id="148" name="Rectangle 147"/>
          <p:cNvSpPr/>
          <p:nvPr/>
        </p:nvSpPr>
        <p:spPr>
          <a:xfrm>
            <a:off x="6928131"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OPS FRONT OFFICE</a:t>
            </a:r>
          </a:p>
        </p:txBody>
      </p:sp>
      <p:sp>
        <p:nvSpPr>
          <p:cNvPr id="149" name="Rectangle 148"/>
          <p:cNvSpPr/>
          <p:nvPr/>
        </p:nvSpPr>
        <p:spPr>
          <a:xfrm>
            <a:off x="5237728"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OFC OF OP COORD</a:t>
            </a:r>
          </a:p>
        </p:txBody>
      </p:sp>
      <p:sp>
        <p:nvSpPr>
          <p:cNvPr id="150" name="Rectangle 149"/>
          <p:cNvSpPr/>
          <p:nvPr/>
        </p:nvSpPr>
        <p:spPr>
          <a:xfrm>
            <a:off x="3175151"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Office of </a:t>
            </a:r>
            <a:r>
              <a:rPr lang="en-US" sz="1000" dirty="0" smtClean="0">
                <a:solidFill>
                  <a:schemeClr val="tx1"/>
                </a:solidFill>
              </a:rPr>
              <a:t>CIO</a:t>
            </a:r>
            <a:endParaRPr lang="en-US" sz="1000" dirty="0">
              <a:solidFill>
                <a:schemeClr val="tx1"/>
              </a:solidFill>
            </a:endParaRPr>
          </a:p>
        </p:txBody>
      </p:sp>
      <p:sp>
        <p:nvSpPr>
          <p:cNvPr id="151" name="Rectangle 150"/>
          <p:cNvSpPr/>
          <p:nvPr/>
        </p:nvSpPr>
        <p:spPr>
          <a:xfrm>
            <a:off x="53388" y="312842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52" name="Rectangle 151"/>
          <p:cNvSpPr/>
          <p:nvPr/>
        </p:nvSpPr>
        <p:spPr>
          <a:xfrm>
            <a:off x="8047478" y="312842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53" name="Rectangle 152"/>
          <p:cNvSpPr/>
          <p:nvPr/>
        </p:nvSpPr>
        <p:spPr>
          <a:xfrm>
            <a:off x="6510465" y="4074894"/>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MISSION SUPPORT</a:t>
            </a:r>
            <a:endParaRPr lang="en-US" sz="1000" dirty="0">
              <a:solidFill>
                <a:schemeClr val="tx1"/>
              </a:solidFill>
            </a:endParaRPr>
          </a:p>
        </p:txBody>
      </p:sp>
      <p:sp>
        <p:nvSpPr>
          <p:cNvPr id="154" name="Rectangle 153"/>
          <p:cNvSpPr/>
          <p:nvPr/>
        </p:nvSpPr>
        <p:spPr>
          <a:xfrm>
            <a:off x="3180676"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Front Office</a:t>
            </a:r>
            <a:endParaRPr lang="en-US" sz="1000" dirty="0">
              <a:solidFill>
                <a:schemeClr val="tx1"/>
              </a:solidFill>
            </a:endParaRPr>
          </a:p>
        </p:txBody>
      </p:sp>
      <p:sp>
        <p:nvSpPr>
          <p:cNvPr id="155" name="Rectangle 154"/>
          <p:cNvSpPr/>
          <p:nvPr/>
        </p:nvSpPr>
        <p:spPr>
          <a:xfrm>
            <a:off x="8023298"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CONTINUITY DIV</a:t>
            </a:r>
            <a:endParaRPr lang="en-US" sz="1000" dirty="0">
              <a:solidFill>
                <a:schemeClr val="tx1"/>
              </a:solidFill>
            </a:endParaRPr>
          </a:p>
        </p:txBody>
      </p:sp>
      <p:sp>
        <p:nvSpPr>
          <p:cNvPr id="156" name="Rectangle 155"/>
          <p:cNvSpPr/>
          <p:nvPr/>
        </p:nvSpPr>
        <p:spPr>
          <a:xfrm>
            <a:off x="130847"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Facilities Mgmt Division</a:t>
            </a:r>
            <a:endParaRPr lang="en-US" sz="1000" dirty="0">
              <a:solidFill>
                <a:schemeClr val="tx1"/>
              </a:solidFill>
            </a:endParaRPr>
          </a:p>
        </p:txBody>
      </p:sp>
      <p:cxnSp>
        <p:nvCxnSpPr>
          <p:cNvPr id="157" name="Straight Arrow Connector 156"/>
          <p:cNvCxnSpPr>
            <a:stCxn id="137" idx="2"/>
            <a:endCxn id="139" idx="0"/>
          </p:cNvCxnSpPr>
          <p:nvPr/>
        </p:nvCxnSpPr>
        <p:spPr>
          <a:xfrm flipH="1">
            <a:off x="3684947" y="971079"/>
            <a:ext cx="890324"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37" idx="2"/>
            <a:endCxn id="138" idx="0"/>
          </p:cNvCxnSpPr>
          <p:nvPr/>
        </p:nvCxnSpPr>
        <p:spPr>
          <a:xfrm flipH="1">
            <a:off x="1643627" y="971079"/>
            <a:ext cx="2931644"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37" idx="2"/>
            <a:endCxn id="143" idx="0"/>
          </p:cNvCxnSpPr>
          <p:nvPr/>
        </p:nvCxnSpPr>
        <p:spPr>
          <a:xfrm>
            <a:off x="4575271" y="971079"/>
            <a:ext cx="837666"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37" idx="2"/>
            <a:endCxn id="140" idx="0"/>
          </p:cNvCxnSpPr>
          <p:nvPr/>
        </p:nvCxnSpPr>
        <p:spPr>
          <a:xfrm>
            <a:off x="4575271" y="971079"/>
            <a:ext cx="2703270"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38" idx="2"/>
            <a:endCxn id="141" idx="0"/>
          </p:cNvCxnSpPr>
          <p:nvPr/>
        </p:nvCxnSpPr>
        <p:spPr>
          <a:xfrm flipH="1">
            <a:off x="567637" y="1664721"/>
            <a:ext cx="1075990" cy="59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38" idx="2"/>
            <a:endCxn id="144" idx="0"/>
          </p:cNvCxnSpPr>
          <p:nvPr/>
        </p:nvCxnSpPr>
        <p:spPr>
          <a:xfrm>
            <a:off x="1643627" y="1664721"/>
            <a:ext cx="693771" cy="583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1" idx="2"/>
            <a:endCxn id="151" idx="0"/>
          </p:cNvCxnSpPr>
          <p:nvPr/>
        </p:nvCxnSpPr>
        <p:spPr>
          <a:xfrm>
            <a:off x="567637" y="2575819"/>
            <a:ext cx="0" cy="55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44" idx="2"/>
            <a:endCxn id="147" idx="0"/>
          </p:cNvCxnSpPr>
          <p:nvPr/>
        </p:nvCxnSpPr>
        <p:spPr>
          <a:xfrm flipH="1">
            <a:off x="1737374" y="2569132"/>
            <a:ext cx="600024" cy="559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44" idx="2"/>
            <a:endCxn id="150" idx="0"/>
          </p:cNvCxnSpPr>
          <p:nvPr/>
        </p:nvCxnSpPr>
        <p:spPr>
          <a:xfrm>
            <a:off x="2337398" y="2569132"/>
            <a:ext cx="1352002" cy="559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3175227" y="2249833"/>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67" name="Straight Arrow Connector 166"/>
          <p:cNvCxnSpPr>
            <a:stCxn id="139" idx="2"/>
            <a:endCxn id="166" idx="0"/>
          </p:cNvCxnSpPr>
          <p:nvPr/>
        </p:nvCxnSpPr>
        <p:spPr>
          <a:xfrm>
            <a:off x="3684947" y="1664721"/>
            <a:ext cx="4529" cy="58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43" idx="2"/>
            <a:endCxn id="145" idx="0"/>
          </p:cNvCxnSpPr>
          <p:nvPr/>
        </p:nvCxnSpPr>
        <p:spPr>
          <a:xfrm flipH="1">
            <a:off x="5409705" y="1664721"/>
            <a:ext cx="3232" cy="583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0" idx="2"/>
            <a:endCxn id="146" idx="0"/>
          </p:cNvCxnSpPr>
          <p:nvPr/>
        </p:nvCxnSpPr>
        <p:spPr>
          <a:xfrm flipH="1">
            <a:off x="6752318" y="1664721"/>
            <a:ext cx="526223" cy="58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40" idx="2"/>
            <a:endCxn id="142" idx="0"/>
          </p:cNvCxnSpPr>
          <p:nvPr/>
        </p:nvCxnSpPr>
        <p:spPr>
          <a:xfrm>
            <a:off x="7278541" y="1664721"/>
            <a:ext cx="1274326" cy="586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47" idx="2"/>
            <a:endCxn id="156" idx="0"/>
          </p:cNvCxnSpPr>
          <p:nvPr/>
        </p:nvCxnSpPr>
        <p:spPr>
          <a:xfrm flipH="1">
            <a:off x="645096" y="3449527"/>
            <a:ext cx="1092278"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42" idx="2"/>
            <a:endCxn id="152" idx="0"/>
          </p:cNvCxnSpPr>
          <p:nvPr/>
        </p:nvCxnSpPr>
        <p:spPr>
          <a:xfrm>
            <a:off x="8552867" y="2572142"/>
            <a:ext cx="8860" cy="55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0" idx="2"/>
            <a:endCxn id="154" idx="0"/>
          </p:cNvCxnSpPr>
          <p:nvPr/>
        </p:nvCxnSpPr>
        <p:spPr>
          <a:xfrm>
            <a:off x="3689400" y="3449527"/>
            <a:ext cx="5525"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46" idx="2"/>
            <a:endCxn id="149" idx="0"/>
          </p:cNvCxnSpPr>
          <p:nvPr/>
        </p:nvCxnSpPr>
        <p:spPr>
          <a:xfrm flipH="1">
            <a:off x="5751977" y="2570931"/>
            <a:ext cx="1000341" cy="5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46" idx="2"/>
            <a:endCxn id="148" idx="0"/>
          </p:cNvCxnSpPr>
          <p:nvPr/>
        </p:nvCxnSpPr>
        <p:spPr>
          <a:xfrm>
            <a:off x="6752318" y="2570931"/>
            <a:ext cx="690062" cy="5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48" idx="2"/>
          </p:cNvCxnSpPr>
          <p:nvPr/>
        </p:nvCxnSpPr>
        <p:spPr>
          <a:xfrm flipH="1">
            <a:off x="7024714" y="3449527"/>
            <a:ext cx="417666" cy="62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48" idx="2"/>
          </p:cNvCxnSpPr>
          <p:nvPr/>
        </p:nvCxnSpPr>
        <p:spPr>
          <a:xfrm>
            <a:off x="7442380" y="3449527"/>
            <a:ext cx="1095167"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244777" y="4070007"/>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81" name="Straight Arrow Connector 180"/>
          <p:cNvCxnSpPr>
            <a:stCxn id="149" idx="2"/>
            <a:endCxn id="180" idx="0"/>
          </p:cNvCxnSpPr>
          <p:nvPr/>
        </p:nvCxnSpPr>
        <p:spPr>
          <a:xfrm>
            <a:off x="5751977" y="3449527"/>
            <a:ext cx="7049"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996717"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Applied Technology</a:t>
            </a:r>
            <a:endParaRPr lang="en-US" sz="1000" dirty="0">
              <a:solidFill>
                <a:schemeClr val="bg1"/>
              </a:solidFill>
            </a:endParaRPr>
          </a:p>
        </p:txBody>
      </p:sp>
      <p:sp>
        <p:nvSpPr>
          <p:cNvPr id="183" name="Rectangle 182"/>
          <p:cNvSpPr/>
          <p:nvPr/>
        </p:nvSpPr>
        <p:spPr>
          <a:xfrm>
            <a:off x="4413371"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Information Security</a:t>
            </a:r>
            <a:endParaRPr lang="en-US" sz="1000" dirty="0">
              <a:solidFill>
                <a:schemeClr val="bg1"/>
              </a:solidFill>
            </a:endParaRPr>
          </a:p>
        </p:txBody>
      </p:sp>
      <p:sp>
        <p:nvSpPr>
          <p:cNvPr id="184" name="Rectangle 183"/>
          <p:cNvSpPr/>
          <p:nvPr/>
        </p:nvSpPr>
        <p:spPr>
          <a:xfrm>
            <a:off x="5629289"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ACQUISITION</a:t>
            </a:r>
            <a:endParaRPr lang="en-US" sz="1000" dirty="0">
              <a:solidFill>
                <a:schemeClr val="bg1"/>
              </a:solidFill>
            </a:endParaRPr>
          </a:p>
        </p:txBody>
      </p:sp>
      <p:sp>
        <p:nvSpPr>
          <p:cNvPr id="185" name="Rectangle 184"/>
          <p:cNvSpPr/>
          <p:nvPr/>
        </p:nvSpPr>
        <p:spPr>
          <a:xfrm>
            <a:off x="6882339"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BUDGET</a:t>
            </a:r>
          </a:p>
        </p:txBody>
      </p:sp>
      <p:sp>
        <p:nvSpPr>
          <p:cNvPr id="186" name="Rectangle 185"/>
          <p:cNvSpPr/>
          <p:nvPr/>
        </p:nvSpPr>
        <p:spPr>
          <a:xfrm>
            <a:off x="130847" y="5062664"/>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87" name="Straight Arrow Connector 186"/>
          <p:cNvCxnSpPr>
            <a:stCxn id="156" idx="2"/>
            <a:endCxn id="186" idx="0"/>
          </p:cNvCxnSpPr>
          <p:nvPr/>
        </p:nvCxnSpPr>
        <p:spPr>
          <a:xfrm>
            <a:off x="645096" y="4391105"/>
            <a:ext cx="0" cy="67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ctangle 187"/>
          <p:cNvSpPr/>
          <p:nvPr/>
        </p:nvSpPr>
        <p:spPr>
          <a:xfrm>
            <a:off x="8018298" y="5062664"/>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89" name="Straight Arrow Connector 188"/>
          <p:cNvCxnSpPr>
            <a:stCxn id="155" idx="2"/>
            <a:endCxn id="188" idx="0"/>
          </p:cNvCxnSpPr>
          <p:nvPr/>
        </p:nvCxnSpPr>
        <p:spPr>
          <a:xfrm flipH="1">
            <a:off x="8532547" y="4391105"/>
            <a:ext cx="5000" cy="67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54" idx="2"/>
            <a:endCxn id="182" idx="0"/>
          </p:cNvCxnSpPr>
          <p:nvPr/>
        </p:nvCxnSpPr>
        <p:spPr>
          <a:xfrm flipH="1">
            <a:off x="3510966" y="4391105"/>
            <a:ext cx="183959" cy="676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54" idx="2"/>
            <a:endCxn id="183" idx="0"/>
          </p:cNvCxnSpPr>
          <p:nvPr/>
        </p:nvCxnSpPr>
        <p:spPr>
          <a:xfrm>
            <a:off x="3694925" y="4391105"/>
            <a:ext cx="1232695" cy="676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53" idx="2"/>
            <a:endCxn id="184" idx="0"/>
          </p:cNvCxnSpPr>
          <p:nvPr/>
        </p:nvCxnSpPr>
        <p:spPr>
          <a:xfrm flipH="1">
            <a:off x="6143538" y="4395992"/>
            <a:ext cx="881176" cy="67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53" idx="2"/>
            <a:endCxn id="185" idx="0"/>
          </p:cNvCxnSpPr>
          <p:nvPr/>
        </p:nvCxnSpPr>
        <p:spPr>
          <a:xfrm>
            <a:off x="7024714" y="4395992"/>
            <a:ext cx="371874" cy="67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Rectangle 193"/>
          <p:cNvSpPr/>
          <p:nvPr/>
        </p:nvSpPr>
        <p:spPr>
          <a:xfrm>
            <a:off x="2994269"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95" name="Rectangle 194"/>
          <p:cNvSpPr/>
          <p:nvPr/>
        </p:nvSpPr>
        <p:spPr>
          <a:xfrm>
            <a:off x="4413370"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96" name="Rectangle 195"/>
          <p:cNvSpPr/>
          <p:nvPr/>
        </p:nvSpPr>
        <p:spPr>
          <a:xfrm>
            <a:off x="5629288"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197" name="Rectangle 196"/>
          <p:cNvSpPr/>
          <p:nvPr/>
        </p:nvSpPr>
        <p:spPr>
          <a:xfrm>
            <a:off x="6882338"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98" name="Straight Arrow Connector 197"/>
          <p:cNvCxnSpPr>
            <a:stCxn id="182" idx="2"/>
            <a:endCxn id="194" idx="0"/>
          </p:cNvCxnSpPr>
          <p:nvPr/>
        </p:nvCxnSpPr>
        <p:spPr>
          <a:xfrm flipH="1">
            <a:off x="3508518" y="5389167"/>
            <a:ext cx="2448"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83" idx="2"/>
            <a:endCxn id="195" idx="0"/>
          </p:cNvCxnSpPr>
          <p:nvPr/>
        </p:nvCxnSpPr>
        <p:spPr>
          <a:xfrm flipH="1">
            <a:off x="4927619" y="5389167"/>
            <a:ext cx="1"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84" idx="2"/>
            <a:endCxn id="196" idx="0"/>
          </p:cNvCxnSpPr>
          <p:nvPr/>
        </p:nvCxnSpPr>
        <p:spPr>
          <a:xfrm flipH="1">
            <a:off x="6143537" y="5389167"/>
            <a:ext cx="1"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85" idx="2"/>
            <a:endCxn id="197" idx="0"/>
          </p:cNvCxnSpPr>
          <p:nvPr/>
        </p:nvCxnSpPr>
        <p:spPr>
          <a:xfrm flipH="1">
            <a:off x="7396587" y="5389167"/>
            <a:ext cx="1"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1568625"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Mail </a:t>
            </a:r>
            <a:r>
              <a:rPr lang="en-US" sz="1000" dirty="0" err="1" smtClean="0">
                <a:solidFill>
                  <a:schemeClr val="tx1"/>
                </a:solidFill>
              </a:rPr>
              <a:t>Mgmt</a:t>
            </a:r>
            <a:r>
              <a:rPr lang="en-US" sz="1000" dirty="0" smtClean="0">
                <a:solidFill>
                  <a:schemeClr val="tx1"/>
                </a:solidFill>
              </a:rPr>
              <a:t> </a:t>
            </a:r>
            <a:r>
              <a:rPr lang="en-US" sz="1000" dirty="0">
                <a:solidFill>
                  <a:schemeClr val="tx1"/>
                </a:solidFill>
              </a:rPr>
              <a:t>Division</a:t>
            </a:r>
          </a:p>
        </p:txBody>
      </p:sp>
      <p:cxnSp>
        <p:nvCxnSpPr>
          <p:cNvPr id="13" name="Straight Arrow Connector 12"/>
          <p:cNvCxnSpPr>
            <a:stCxn id="147" idx="2"/>
            <a:endCxn id="77" idx="0"/>
          </p:cNvCxnSpPr>
          <p:nvPr/>
        </p:nvCxnSpPr>
        <p:spPr>
          <a:xfrm>
            <a:off x="1737374" y="3449527"/>
            <a:ext cx="345500"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566345" y="506806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15" name="Straight Arrow Connector 14"/>
          <p:cNvCxnSpPr>
            <a:stCxn id="77" idx="2"/>
            <a:endCxn id="80" idx="0"/>
          </p:cNvCxnSpPr>
          <p:nvPr/>
        </p:nvCxnSpPr>
        <p:spPr>
          <a:xfrm flipH="1">
            <a:off x="2080594" y="4391105"/>
            <a:ext cx="2280" cy="676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72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566928"/>
            <a:ext cx="9144000" cy="513199"/>
          </a:xfrm>
        </p:spPr>
        <p:txBody>
          <a:bodyPr/>
          <a:lstStyle/>
          <a:p>
            <a:r>
              <a:rPr lang="en-US" dirty="0" smtClean="0"/>
              <a:t>DHS HQ Agency Admin View</a:t>
            </a:r>
            <a:endParaRPr lang="en-US" dirty="0"/>
          </a:p>
        </p:txBody>
      </p:sp>
      <p:sp>
        <p:nvSpPr>
          <p:cNvPr id="24" name="Rectangle 23"/>
          <p:cNvSpPr/>
          <p:nvPr/>
        </p:nvSpPr>
        <p:spPr>
          <a:xfrm>
            <a:off x="4157645" y="1343623"/>
            <a:ext cx="1028497" cy="3210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DHS HQ</a:t>
            </a:r>
            <a:endParaRPr lang="en-US" sz="1000" dirty="0"/>
          </a:p>
        </p:txBody>
      </p:sp>
      <p:sp>
        <p:nvSpPr>
          <p:cNvPr id="25" name="Rectangle 24"/>
          <p:cNvSpPr/>
          <p:nvPr/>
        </p:nvSpPr>
        <p:spPr>
          <a:xfrm>
            <a:off x="5431971" y="2251044"/>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OCRSO</a:t>
            </a:r>
          </a:p>
        </p:txBody>
      </p:sp>
      <p:sp>
        <p:nvSpPr>
          <p:cNvPr id="26" name="Rectangle 25"/>
          <p:cNvSpPr/>
          <p:nvPr/>
        </p:nvSpPr>
        <p:spPr>
          <a:xfrm>
            <a:off x="3631422" y="2249833"/>
            <a:ext cx="1028497" cy="32109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A&amp;O - OPS COORD</a:t>
            </a:r>
            <a:endParaRPr lang="en-US" sz="1000" dirty="0"/>
          </a:p>
        </p:txBody>
      </p:sp>
      <p:sp>
        <p:nvSpPr>
          <p:cNvPr id="27" name="Rectangle 26"/>
          <p:cNvSpPr/>
          <p:nvPr/>
        </p:nvSpPr>
        <p:spPr>
          <a:xfrm>
            <a:off x="4321484"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OPS FRONT OFFICE</a:t>
            </a:r>
          </a:p>
        </p:txBody>
      </p:sp>
      <p:sp>
        <p:nvSpPr>
          <p:cNvPr id="28" name="Rectangle 27"/>
          <p:cNvSpPr/>
          <p:nvPr/>
        </p:nvSpPr>
        <p:spPr>
          <a:xfrm>
            <a:off x="2631081" y="3128429"/>
            <a:ext cx="1028497" cy="3210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OFC OF OP COORD</a:t>
            </a:r>
          </a:p>
        </p:txBody>
      </p:sp>
      <p:sp>
        <p:nvSpPr>
          <p:cNvPr id="29" name="Rectangle 28"/>
          <p:cNvSpPr/>
          <p:nvPr/>
        </p:nvSpPr>
        <p:spPr>
          <a:xfrm>
            <a:off x="5440831" y="312842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30" name="Rectangle 29"/>
          <p:cNvSpPr/>
          <p:nvPr/>
        </p:nvSpPr>
        <p:spPr>
          <a:xfrm>
            <a:off x="3903818" y="4074894"/>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MISSION SUPPORT</a:t>
            </a:r>
          </a:p>
        </p:txBody>
      </p:sp>
      <p:sp>
        <p:nvSpPr>
          <p:cNvPr id="31" name="Rectangle 30"/>
          <p:cNvSpPr/>
          <p:nvPr/>
        </p:nvSpPr>
        <p:spPr>
          <a:xfrm>
            <a:off x="5416651" y="4070007"/>
            <a:ext cx="1028497" cy="32109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CONTINUITY DIV</a:t>
            </a:r>
            <a:endParaRPr lang="en-US" sz="1000" dirty="0">
              <a:solidFill>
                <a:schemeClr val="tx1"/>
              </a:solidFill>
            </a:endParaRPr>
          </a:p>
        </p:txBody>
      </p:sp>
      <p:cxnSp>
        <p:nvCxnSpPr>
          <p:cNvPr id="32" name="Straight Arrow Connector 31"/>
          <p:cNvCxnSpPr>
            <a:stCxn id="24" idx="2"/>
            <a:endCxn id="26" idx="0"/>
          </p:cNvCxnSpPr>
          <p:nvPr/>
        </p:nvCxnSpPr>
        <p:spPr>
          <a:xfrm flipH="1">
            <a:off x="4145671" y="1664721"/>
            <a:ext cx="526223" cy="58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2"/>
            <a:endCxn id="25" idx="0"/>
          </p:cNvCxnSpPr>
          <p:nvPr/>
        </p:nvCxnSpPr>
        <p:spPr>
          <a:xfrm>
            <a:off x="4671894" y="1664721"/>
            <a:ext cx="1274326" cy="586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5" idx="2"/>
            <a:endCxn id="29" idx="0"/>
          </p:cNvCxnSpPr>
          <p:nvPr/>
        </p:nvCxnSpPr>
        <p:spPr>
          <a:xfrm>
            <a:off x="5946220" y="2572142"/>
            <a:ext cx="8860" cy="55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2"/>
            <a:endCxn id="28" idx="0"/>
          </p:cNvCxnSpPr>
          <p:nvPr/>
        </p:nvCxnSpPr>
        <p:spPr>
          <a:xfrm flipH="1">
            <a:off x="3145330" y="2570931"/>
            <a:ext cx="1000341" cy="5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2"/>
            <a:endCxn id="27" idx="0"/>
          </p:cNvCxnSpPr>
          <p:nvPr/>
        </p:nvCxnSpPr>
        <p:spPr>
          <a:xfrm>
            <a:off x="4145671" y="2570931"/>
            <a:ext cx="690062" cy="55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2"/>
          </p:cNvCxnSpPr>
          <p:nvPr/>
        </p:nvCxnSpPr>
        <p:spPr>
          <a:xfrm flipH="1">
            <a:off x="4418067" y="3449527"/>
            <a:ext cx="417666" cy="625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2"/>
          </p:cNvCxnSpPr>
          <p:nvPr/>
        </p:nvCxnSpPr>
        <p:spPr>
          <a:xfrm>
            <a:off x="4835733" y="3449527"/>
            <a:ext cx="1095167"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638130" y="4070007"/>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40" name="Straight Arrow Connector 39"/>
          <p:cNvCxnSpPr>
            <a:stCxn id="28" idx="2"/>
            <a:endCxn id="39" idx="0"/>
          </p:cNvCxnSpPr>
          <p:nvPr/>
        </p:nvCxnSpPr>
        <p:spPr>
          <a:xfrm>
            <a:off x="3145330" y="3449527"/>
            <a:ext cx="7049" cy="62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022642"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rPr>
              <a:t>ACQUISITION</a:t>
            </a:r>
            <a:endParaRPr lang="en-US" sz="1000" dirty="0">
              <a:solidFill>
                <a:schemeClr val="bg1"/>
              </a:solidFill>
            </a:endParaRPr>
          </a:p>
        </p:txBody>
      </p:sp>
      <p:sp>
        <p:nvSpPr>
          <p:cNvPr id="42" name="Rectangle 41"/>
          <p:cNvSpPr/>
          <p:nvPr/>
        </p:nvSpPr>
        <p:spPr>
          <a:xfrm>
            <a:off x="4275692" y="5068069"/>
            <a:ext cx="1028497" cy="3210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BUDGET</a:t>
            </a:r>
          </a:p>
        </p:txBody>
      </p:sp>
      <p:sp>
        <p:nvSpPr>
          <p:cNvPr id="43" name="Rectangle 42"/>
          <p:cNvSpPr/>
          <p:nvPr/>
        </p:nvSpPr>
        <p:spPr>
          <a:xfrm>
            <a:off x="5411651" y="5062664"/>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44" name="Straight Arrow Connector 43"/>
          <p:cNvCxnSpPr>
            <a:stCxn id="31" idx="2"/>
            <a:endCxn id="43" idx="0"/>
          </p:cNvCxnSpPr>
          <p:nvPr/>
        </p:nvCxnSpPr>
        <p:spPr>
          <a:xfrm flipH="1">
            <a:off x="5925900" y="4391105"/>
            <a:ext cx="5000" cy="67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0" idx="2"/>
            <a:endCxn id="41" idx="0"/>
          </p:cNvCxnSpPr>
          <p:nvPr/>
        </p:nvCxnSpPr>
        <p:spPr>
          <a:xfrm flipH="1">
            <a:off x="3536891" y="4395992"/>
            <a:ext cx="881176" cy="67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0" idx="2"/>
            <a:endCxn id="42" idx="0"/>
          </p:cNvCxnSpPr>
          <p:nvPr/>
        </p:nvCxnSpPr>
        <p:spPr>
          <a:xfrm>
            <a:off x="4418067" y="4395992"/>
            <a:ext cx="371874" cy="67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022641"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sp>
        <p:nvSpPr>
          <p:cNvPr id="48" name="Rectangle 47"/>
          <p:cNvSpPr/>
          <p:nvPr/>
        </p:nvSpPr>
        <p:spPr>
          <a:xfrm>
            <a:off x="4275691" y="5881909"/>
            <a:ext cx="1028497" cy="32109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Tier “X” Unit</a:t>
            </a:r>
            <a:endParaRPr lang="en-US" sz="1000" dirty="0"/>
          </a:p>
        </p:txBody>
      </p:sp>
      <p:cxnSp>
        <p:nvCxnSpPr>
          <p:cNvPr id="49" name="Straight Arrow Connector 48"/>
          <p:cNvCxnSpPr>
            <a:stCxn id="41" idx="2"/>
            <a:endCxn id="47" idx="0"/>
          </p:cNvCxnSpPr>
          <p:nvPr/>
        </p:nvCxnSpPr>
        <p:spPr>
          <a:xfrm flipH="1">
            <a:off x="3536890" y="5389167"/>
            <a:ext cx="1"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8" idx="0"/>
          </p:cNvCxnSpPr>
          <p:nvPr/>
        </p:nvCxnSpPr>
        <p:spPr>
          <a:xfrm flipH="1">
            <a:off x="4789940" y="5389167"/>
            <a:ext cx="1" cy="49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6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2800" dirty="0" smtClean="0"/>
              <a:t>Will these proposed </a:t>
            </a:r>
            <a:r>
              <a:rPr lang="en-US" sz="2800" dirty="0"/>
              <a:t>o</a:t>
            </a:r>
            <a:r>
              <a:rPr lang="en-US" sz="2800" dirty="0" smtClean="0"/>
              <a:t>rg </a:t>
            </a:r>
            <a:r>
              <a:rPr lang="en-US" sz="2800" dirty="0"/>
              <a:t>f</a:t>
            </a:r>
            <a:r>
              <a:rPr lang="en-US" sz="2800" dirty="0" smtClean="0"/>
              <a:t>eatures </a:t>
            </a:r>
            <a:r>
              <a:rPr lang="en-US" sz="2800" dirty="0"/>
              <a:t>w</a:t>
            </a:r>
            <a:r>
              <a:rPr lang="en-US" sz="2800" dirty="0" smtClean="0"/>
              <a:t>ork for you?</a:t>
            </a:r>
          </a:p>
          <a:p>
            <a:r>
              <a:rPr lang="en-US" sz="2800" dirty="0" smtClean="0"/>
              <a:t>What do you think we should do differently?</a:t>
            </a:r>
          </a:p>
          <a:p>
            <a:r>
              <a:rPr lang="en-US" sz="2800" dirty="0" smtClean="0"/>
              <a:t>What would </a:t>
            </a:r>
            <a:r>
              <a:rPr lang="en-US" sz="2800" dirty="0"/>
              <a:t>m</a:t>
            </a:r>
            <a:r>
              <a:rPr lang="en-US" sz="2800" dirty="0" smtClean="0"/>
              <a:t>ake this better?</a:t>
            </a:r>
          </a:p>
          <a:p>
            <a:r>
              <a:rPr lang="en-US" sz="2800" dirty="0" smtClean="0"/>
              <a:t>Are there other ways you’d like to see organizations represented in USA Performance?</a:t>
            </a:r>
          </a:p>
          <a:p>
            <a:r>
              <a:rPr lang="en-US" sz="2800" dirty="0" smtClean="0"/>
              <a:t>What data should be tracked with organizations?</a:t>
            </a:r>
          </a:p>
          <a:p>
            <a:r>
              <a:rPr lang="en-US" sz="2800" dirty="0" smtClean="0"/>
              <a:t>How should org updates impact end users?</a:t>
            </a:r>
          </a:p>
        </p:txBody>
      </p:sp>
      <p:sp>
        <p:nvSpPr>
          <p:cNvPr id="4" name="Title 3"/>
          <p:cNvSpPr>
            <a:spLocks noGrp="1"/>
          </p:cNvSpPr>
          <p:nvPr>
            <p:ph type="ctrTitle"/>
          </p:nvPr>
        </p:nvSpPr>
        <p:spPr>
          <a:xfrm>
            <a:off x="0" y="566928"/>
            <a:ext cx="9144000" cy="560832"/>
          </a:xfrm>
        </p:spPr>
        <p:txBody>
          <a:bodyPr/>
          <a:lstStyle/>
          <a:p>
            <a:r>
              <a:rPr lang="en-US" dirty="0" smtClean="0"/>
              <a:t>Discussion of Proposed Org Features</a:t>
            </a:r>
            <a:endParaRPr lang="en-US" dirty="0"/>
          </a:p>
        </p:txBody>
      </p:sp>
    </p:spTree>
    <p:extLst>
      <p:ext uri="{BB962C8B-B14F-4D97-AF65-F5344CB8AC3E}">
        <p14:creationId xmlns:p14="http://schemas.microsoft.com/office/powerpoint/2010/main" val="1553842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Admins can delegate appropriate admin capabilities to subordinate units </a:t>
            </a:r>
          </a:p>
          <a:p>
            <a:r>
              <a:rPr lang="en-US" dirty="0" smtClean="0"/>
              <a:t>Features will be broken into appropriate segments</a:t>
            </a:r>
          </a:p>
          <a:p>
            <a:r>
              <a:rPr lang="en-US" dirty="0" smtClean="0"/>
              <a:t>Admins can be assigned to multiple units</a:t>
            </a:r>
          </a:p>
          <a:p>
            <a:r>
              <a:rPr lang="en-US" dirty="0" smtClean="0"/>
              <a:t>Admins can work within the parameters established for each unit</a:t>
            </a:r>
            <a:endParaRPr lang="en-US" dirty="0"/>
          </a:p>
        </p:txBody>
      </p:sp>
      <p:sp>
        <p:nvSpPr>
          <p:cNvPr id="4" name="Title 3"/>
          <p:cNvSpPr>
            <a:spLocks noGrp="1"/>
          </p:cNvSpPr>
          <p:nvPr>
            <p:ph type="ctrTitle"/>
          </p:nvPr>
        </p:nvSpPr>
        <p:spPr>
          <a:xfrm>
            <a:off x="0" y="566928"/>
            <a:ext cx="9144000" cy="611632"/>
          </a:xfrm>
        </p:spPr>
        <p:txBody>
          <a:bodyPr/>
          <a:lstStyle/>
          <a:p>
            <a:r>
              <a:rPr lang="en-US" dirty="0" smtClean="0"/>
              <a:t>Proposed Admin Features</a:t>
            </a:r>
            <a:endParaRPr lang="en-US" dirty="0"/>
          </a:p>
        </p:txBody>
      </p:sp>
    </p:spTree>
    <p:extLst>
      <p:ext uri="{BB962C8B-B14F-4D97-AF65-F5344CB8AC3E}">
        <p14:creationId xmlns:p14="http://schemas.microsoft.com/office/powerpoint/2010/main" val="234131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724843915"/>
              </p:ext>
            </p:extLst>
          </p:nvPr>
        </p:nvGraphicFramePr>
        <p:xfrm>
          <a:off x="-162560" y="1188720"/>
          <a:ext cx="4358640" cy="5252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ctrTitle"/>
          </p:nvPr>
        </p:nvSpPr>
        <p:spPr>
          <a:xfrm>
            <a:off x="0" y="566928"/>
            <a:ext cx="9144000" cy="621792"/>
          </a:xfrm>
        </p:spPr>
        <p:txBody>
          <a:bodyPr/>
          <a:lstStyle/>
          <a:p>
            <a:r>
              <a:rPr lang="en-US" dirty="0" smtClean="0"/>
              <a:t>Proposed Admin Features – Cont’d</a:t>
            </a:r>
            <a:endParaRPr lang="en-US" dirty="0"/>
          </a:p>
        </p:txBody>
      </p:sp>
      <p:graphicFrame>
        <p:nvGraphicFramePr>
          <p:cNvPr id="6" name="Diagram 5"/>
          <p:cNvGraphicFramePr/>
          <p:nvPr>
            <p:extLst>
              <p:ext uri="{D42A27DB-BD31-4B8C-83A1-F6EECF244321}">
                <p14:modId xmlns:p14="http://schemas.microsoft.com/office/powerpoint/2010/main" val="3543700884"/>
              </p:ext>
            </p:extLst>
          </p:nvPr>
        </p:nvGraphicFramePr>
        <p:xfrm>
          <a:off x="539143" y="1382202"/>
          <a:ext cx="3820160" cy="50444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47920" y="3205480"/>
            <a:ext cx="3810000" cy="2552700"/>
          </a:xfrm>
          <a:prstGeom prst="rect">
            <a:avLst/>
          </a:prstGeom>
        </p:spPr>
      </p:pic>
    </p:spTree>
    <p:extLst>
      <p:ext uri="{BB962C8B-B14F-4D97-AF65-F5344CB8AC3E}">
        <p14:creationId xmlns:p14="http://schemas.microsoft.com/office/powerpoint/2010/main" val="342994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4173522009"/>
              </p:ext>
            </p:extLst>
          </p:nvPr>
        </p:nvGraphicFramePr>
        <p:xfrm>
          <a:off x="609600" y="2057400"/>
          <a:ext cx="6138441"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ctrTitle"/>
          </p:nvPr>
        </p:nvSpPr>
        <p:spPr>
          <a:xfrm>
            <a:off x="0" y="566928"/>
            <a:ext cx="9144000" cy="591312"/>
          </a:xfrm>
        </p:spPr>
        <p:txBody>
          <a:bodyPr/>
          <a:lstStyle/>
          <a:p>
            <a:r>
              <a:rPr lang="en-US" dirty="0" smtClean="0"/>
              <a:t>Basic Unit Level Admin Permissions</a:t>
            </a:r>
            <a:endParaRPr lang="en-US" dirty="0"/>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9438" y="2673752"/>
            <a:ext cx="2494561" cy="2320724"/>
          </a:xfrm>
          <a:prstGeom prst="rect">
            <a:avLst/>
          </a:prstGeom>
        </p:spPr>
      </p:pic>
    </p:spTree>
    <p:extLst>
      <p:ext uri="{BB962C8B-B14F-4D97-AF65-F5344CB8AC3E}">
        <p14:creationId xmlns:p14="http://schemas.microsoft.com/office/powerpoint/2010/main" val="334814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566928"/>
            <a:ext cx="9144000" cy="666961"/>
          </a:xfrm>
          <a:noFill/>
        </p:spPr>
        <p:txBody>
          <a:bodyPr/>
          <a:lstStyle/>
          <a:p>
            <a:r>
              <a:rPr lang="en-US" dirty="0" smtClean="0"/>
              <a:t>Agenda</a:t>
            </a:r>
            <a:endParaRPr lang="en-US" dirty="0"/>
          </a:p>
        </p:txBody>
      </p:sp>
      <p:sp>
        <p:nvSpPr>
          <p:cNvPr id="2" name="Content Placeholder 1"/>
          <p:cNvSpPr>
            <a:spLocks noGrp="1"/>
          </p:cNvSpPr>
          <p:nvPr>
            <p:ph sz="half" idx="1"/>
          </p:nvPr>
        </p:nvSpPr>
        <p:spPr>
          <a:xfrm>
            <a:off x="860611" y="1819837"/>
            <a:ext cx="6866965" cy="2850776"/>
          </a:xfrm>
        </p:spPr>
        <p:txBody>
          <a:bodyPr/>
          <a:lstStyle/>
          <a:p>
            <a:r>
              <a:rPr lang="en-US" sz="2000" b="1" dirty="0" smtClean="0">
                <a:solidFill>
                  <a:schemeClr val="bg1">
                    <a:lumMod val="50000"/>
                  </a:schemeClr>
                </a:solidFill>
              </a:rPr>
              <a:t>Introductions</a:t>
            </a:r>
          </a:p>
          <a:p>
            <a:r>
              <a:rPr lang="en-US" sz="2000" b="1" dirty="0" smtClean="0">
                <a:solidFill>
                  <a:schemeClr val="bg1">
                    <a:lumMod val="50000"/>
                  </a:schemeClr>
                </a:solidFill>
              </a:rPr>
              <a:t>Roadmap for FY19</a:t>
            </a:r>
          </a:p>
          <a:p>
            <a:r>
              <a:rPr lang="en-US" sz="2000" b="1" dirty="0" smtClean="0">
                <a:solidFill>
                  <a:schemeClr val="bg1">
                    <a:lumMod val="50000"/>
                  </a:schemeClr>
                </a:solidFill>
              </a:rPr>
              <a:t>Overview of Current Org and Admin Features</a:t>
            </a:r>
          </a:p>
          <a:p>
            <a:r>
              <a:rPr lang="en-US" sz="2000" b="1" dirty="0" smtClean="0">
                <a:solidFill>
                  <a:schemeClr val="bg1">
                    <a:lumMod val="50000"/>
                  </a:schemeClr>
                </a:solidFill>
              </a:rPr>
              <a:t>Review Proposed Org Feature Requirements</a:t>
            </a:r>
          </a:p>
          <a:p>
            <a:r>
              <a:rPr lang="en-US" sz="2000" b="1" dirty="0" smtClean="0">
                <a:solidFill>
                  <a:schemeClr val="bg1">
                    <a:lumMod val="50000"/>
                  </a:schemeClr>
                </a:solidFill>
              </a:rPr>
              <a:t>Discuss Org Features</a:t>
            </a:r>
          </a:p>
          <a:p>
            <a:r>
              <a:rPr lang="en-US" sz="2000" b="1" dirty="0" smtClean="0">
                <a:solidFill>
                  <a:schemeClr val="bg1">
                    <a:lumMod val="50000"/>
                  </a:schemeClr>
                </a:solidFill>
              </a:rPr>
              <a:t>Review Proposed Admin Feature Requirements</a:t>
            </a:r>
          </a:p>
          <a:p>
            <a:r>
              <a:rPr lang="en-US" sz="2000" b="1" dirty="0" smtClean="0">
                <a:solidFill>
                  <a:schemeClr val="bg1">
                    <a:lumMod val="50000"/>
                  </a:schemeClr>
                </a:solidFill>
              </a:rPr>
              <a:t>Discuss Admin Features</a:t>
            </a:r>
          </a:p>
          <a:p>
            <a:r>
              <a:rPr lang="en-US" sz="2000" b="1" dirty="0" smtClean="0">
                <a:solidFill>
                  <a:schemeClr val="bg1">
                    <a:lumMod val="50000"/>
                  </a:schemeClr>
                </a:solidFill>
              </a:rPr>
              <a:t>Closeout </a:t>
            </a:r>
            <a:endParaRPr lang="en-US" sz="2000" b="1" dirty="0">
              <a:solidFill>
                <a:schemeClr val="bg1">
                  <a:lumMod val="50000"/>
                </a:schemeClr>
              </a:solidFill>
            </a:endParaRPr>
          </a:p>
        </p:txBody>
      </p:sp>
    </p:spTree>
    <p:extLst>
      <p:ext uri="{BB962C8B-B14F-4D97-AF65-F5344CB8AC3E}">
        <p14:creationId xmlns:p14="http://schemas.microsoft.com/office/powerpoint/2010/main" val="1719067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151" y="2422243"/>
            <a:ext cx="2333504" cy="2333504"/>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2918893056"/>
              </p:ext>
            </p:extLst>
          </p:nvPr>
        </p:nvGraphicFramePr>
        <p:xfrm>
          <a:off x="594168" y="2457047"/>
          <a:ext cx="5291558" cy="2298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ctrTitle"/>
          </p:nvPr>
        </p:nvSpPr>
        <p:spPr>
          <a:xfrm>
            <a:off x="0" y="566928"/>
            <a:ext cx="9144000" cy="601472"/>
          </a:xfrm>
        </p:spPr>
        <p:txBody>
          <a:bodyPr/>
          <a:lstStyle/>
          <a:p>
            <a:r>
              <a:rPr lang="en-US" dirty="0" smtClean="0"/>
              <a:t>Users &amp; Permissions</a:t>
            </a:r>
            <a:endParaRPr lang="en-US" dirty="0"/>
          </a:p>
        </p:txBody>
      </p:sp>
    </p:spTree>
    <p:extLst>
      <p:ext uri="{BB962C8B-B14F-4D97-AF65-F5344CB8AC3E}">
        <p14:creationId xmlns:p14="http://schemas.microsoft.com/office/powerpoint/2010/main" val="1640512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399" y="2257063"/>
            <a:ext cx="2953554" cy="2953554"/>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2850245780"/>
              </p:ext>
            </p:extLst>
          </p:nvPr>
        </p:nvGraphicFramePr>
        <p:xfrm>
          <a:off x="537499" y="2509234"/>
          <a:ext cx="4508500" cy="2490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ctrTitle"/>
          </p:nvPr>
        </p:nvSpPr>
        <p:spPr>
          <a:xfrm>
            <a:off x="0" y="566928"/>
            <a:ext cx="9144000" cy="601472"/>
          </a:xfrm>
        </p:spPr>
        <p:txBody>
          <a:bodyPr/>
          <a:lstStyle/>
          <a:p>
            <a:r>
              <a:rPr lang="en-US" dirty="0" smtClean="0"/>
              <a:t>Rating Cycles</a:t>
            </a:r>
            <a:endParaRPr lang="en-US" dirty="0"/>
          </a:p>
        </p:txBody>
      </p:sp>
    </p:spTree>
    <p:extLst>
      <p:ext uri="{BB962C8B-B14F-4D97-AF65-F5344CB8AC3E}">
        <p14:creationId xmlns:p14="http://schemas.microsoft.com/office/powerpoint/2010/main" val="1121067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641" y="2413321"/>
            <a:ext cx="2206867" cy="2206867"/>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2411234573"/>
              </p:ext>
            </p:extLst>
          </p:nvPr>
        </p:nvGraphicFramePr>
        <p:xfrm>
          <a:off x="376177" y="2748987"/>
          <a:ext cx="6007261" cy="144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ctrTitle"/>
          </p:nvPr>
        </p:nvSpPr>
        <p:spPr>
          <a:xfrm>
            <a:off x="0" y="566928"/>
            <a:ext cx="9144000" cy="570992"/>
          </a:xfrm>
        </p:spPr>
        <p:txBody>
          <a:bodyPr/>
          <a:lstStyle/>
          <a:p>
            <a:r>
              <a:rPr lang="en-US" dirty="0" smtClean="0"/>
              <a:t>Organizational Structure</a:t>
            </a:r>
            <a:endParaRPr lang="en-US" dirty="0"/>
          </a:p>
        </p:txBody>
      </p:sp>
    </p:spTree>
    <p:extLst>
      <p:ext uri="{BB962C8B-B14F-4D97-AF65-F5344CB8AC3E}">
        <p14:creationId xmlns:p14="http://schemas.microsoft.com/office/powerpoint/2010/main" val="64759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364" y="2748217"/>
            <a:ext cx="2692782" cy="1790961"/>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2131159470"/>
              </p:ext>
            </p:extLst>
          </p:nvPr>
        </p:nvGraphicFramePr>
        <p:xfrm>
          <a:off x="486136" y="2851150"/>
          <a:ext cx="5087074" cy="1622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ctrTitle"/>
          </p:nvPr>
        </p:nvSpPr>
        <p:spPr>
          <a:xfrm>
            <a:off x="0" y="566928"/>
            <a:ext cx="9144000" cy="601472"/>
          </a:xfrm>
        </p:spPr>
        <p:txBody>
          <a:bodyPr/>
          <a:lstStyle/>
          <a:p>
            <a:r>
              <a:rPr lang="en-US" dirty="0" smtClean="0"/>
              <a:t>Strategic Goal Library</a:t>
            </a:r>
            <a:endParaRPr lang="en-US" dirty="0"/>
          </a:p>
        </p:txBody>
      </p:sp>
    </p:spTree>
    <p:extLst>
      <p:ext uri="{BB962C8B-B14F-4D97-AF65-F5344CB8AC3E}">
        <p14:creationId xmlns:p14="http://schemas.microsoft.com/office/powerpoint/2010/main" val="3323121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126" y="1791622"/>
            <a:ext cx="2450973" cy="3712999"/>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208670595"/>
              </p:ext>
            </p:extLst>
          </p:nvPr>
        </p:nvGraphicFramePr>
        <p:xfrm>
          <a:off x="482083" y="2919151"/>
          <a:ext cx="5212661" cy="1457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ctrTitle"/>
          </p:nvPr>
        </p:nvSpPr>
        <p:spPr>
          <a:xfrm>
            <a:off x="0" y="566928"/>
            <a:ext cx="9144000" cy="672592"/>
          </a:xfrm>
        </p:spPr>
        <p:txBody>
          <a:bodyPr/>
          <a:lstStyle/>
          <a:p>
            <a:r>
              <a:rPr lang="en-US" dirty="0" smtClean="0"/>
              <a:t>Performance Element Library</a:t>
            </a:r>
            <a:endParaRPr lang="en-US" dirty="0"/>
          </a:p>
        </p:txBody>
      </p:sp>
    </p:spTree>
    <p:extLst>
      <p:ext uri="{BB962C8B-B14F-4D97-AF65-F5344CB8AC3E}">
        <p14:creationId xmlns:p14="http://schemas.microsoft.com/office/powerpoint/2010/main" val="287762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888" y="3027811"/>
            <a:ext cx="2358128" cy="1768596"/>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1387194614"/>
              </p:ext>
            </p:extLst>
          </p:nvPr>
        </p:nvGraphicFramePr>
        <p:xfrm>
          <a:off x="410900" y="3027811"/>
          <a:ext cx="6130483" cy="1613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ctrTitle"/>
          </p:nvPr>
        </p:nvSpPr>
        <p:spPr/>
        <p:txBody>
          <a:bodyPr/>
          <a:lstStyle/>
          <a:p>
            <a:r>
              <a:rPr lang="en-US" dirty="0" smtClean="0"/>
              <a:t>Performance Review Board (PRB) Group Assignment</a:t>
            </a:r>
            <a:endParaRPr lang="en-US" dirty="0"/>
          </a:p>
        </p:txBody>
      </p:sp>
    </p:spTree>
    <p:extLst>
      <p:ext uri="{BB962C8B-B14F-4D97-AF65-F5344CB8AC3E}">
        <p14:creationId xmlns:p14="http://schemas.microsoft.com/office/powerpoint/2010/main" val="290044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8140" y="2459620"/>
            <a:ext cx="2141638" cy="2141638"/>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559483941"/>
              </p:ext>
            </p:extLst>
          </p:nvPr>
        </p:nvGraphicFramePr>
        <p:xfrm>
          <a:off x="399326" y="2503909"/>
          <a:ext cx="5754788" cy="2161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ctrTitle"/>
          </p:nvPr>
        </p:nvSpPr>
        <p:spPr>
          <a:xfrm>
            <a:off x="0" y="566928"/>
            <a:ext cx="9144000" cy="591312"/>
          </a:xfrm>
        </p:spPr>
        <p:txBody>
          <a:bodyPr/>
          <a:lstStyle/>
          <a:p>
            <a:r>
              <a:rPr lang="en-US" dirty="0" smtClean="0"/>
              <a:t>SES Template</a:t>
            </a:r>
            <a:endParaRPr lang="en-US" dirty="0"/>
          </a:p>
        </p:txBody>
      </p:sp>
    </p:spTree>
    <p:extLst>
      <p:ext uri="{BB962C8B-B14F-4D97-AF65-F5344CB8AC3E}">
        <p14:creationId xmlns:p14="http://schemas.microsoft.com/office/powerpoint/2010/main" val="3264199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039" y="2494345"/>
            <a:ext cx="2487824" cy="2487824"/>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3988848927"/>
              </p:ext>
            </p:extLst>
          </p:nvPr>
        </p:nvGraphicFramePr>
        <p:xfrm>
          <a:off x="474560" y="1976284"/>
          <a:ext cx="6919298" cy="273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ctrTitle"/>
          </p:nvPr>
        </p:nvSpPr>
        <p:spPr>
          <a:xfrm>
            <a:off x="0" y="566928"/>
            <a:ext cx="9144000" cy="581152"/>
          </a:xfrm>
        </p:spPr>
        <p:txBody>
          <a:bodyPr/>
          <a:lstStyle/>
          <a:p>
            <a:r>
              <a:rPr lang="en-US" dirty="0" smtClean="0"/>
              <a:t>Additional SES Template</a:t>
            </a:r>
            <a:endParaRPr lang="en-US" dirty="0"/>
          </a:p>
        </p:txBody>
      </p:sp>
    </p:spTree>
    <p:extLst>
      <p:ext uri="{BB962C8B-B14F-4D97-AF65-F5344CB8AC3E}">
        <p14:creationId xmlns:p14="http://schemas.microsoft.com/office/powerpoint/2010/main" val="3302560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3051622145"/>
              </p:ext>
            </p:extLst>
          </p:nvPr>
        </p:nvGraphicFramePr>
        <p:xfrm>
          <a:off x="611530" y="2782023"/>
          <a:ext cx="5413094" cy="1284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ctrTitle"/>
          </p:nvPr>
        </p:nvSpPr>
        <p:spPr>
          <a:xfrm>
            <a:off x="0" y="566928"/>
            <a:ext cx="9144000" cy="631952"/>
          </a:xfrm>
        </p:spPr>
        <p:txBody>
          <a:bodyPr/>
          <a:lstStyle/>
          <a:p>
            <a:r>
              <a:rPr lang="en-US" dirty="0" smtClean="0"/>
              <a:t>Manage Non-SES Templates</a:t>
            </a:r>
            <a:endParaRPr lang="en-US" dirty="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00000" flipH="1">
            <a:off x="6507440" y="2562991"/>
            <a:ext cx="1841599" cy="2602794"/>
          </a:xfrm>
          <a:prstGeom prst="rect">
            <a:avLst/>
          </a:prstGeom>
        </p:spPr>
      </p:pic>
    </p:spTree>
    <p:extLst>
      <p:ext uri="{BB962C8B-B14F-4D97-AF65-F5344CB8AC3E}">
        <p14:creationId xmlns:p14="http://schemas.microsoft.com/office/powerpoint/2010/main" val="417114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938" y="566928"/>
            <a:ext cx="9144000" cy="513199"/>
          </a:xfrm>
        </p:spPr>
        <p:txBody>
          <a:bodyPr/>
          <a:lstStyle/>
          <a:p>
            <a:r>
              <a:rPr lang="en-US" dirty="0" smtClean="0"/>
              <a:t>DHS HQ Agency Admin Features</a:t>
            </a:r>
            <a:endParaRPr lang="en-US" dirty="0"/>
          </a:p>
        </p:txBody>
      </p:sp>
      <p:sp>
        <p:nvSpPr>
          <p:cNvPr id="24" name="Rectangle 23"/>
          <p:cNvSpPr/>
          <p:nvPr/>
        </p:nvSpPr>
        <p:spPr>
          <a:xfrm>
            <a:off x="4460470" y="1296118"/>
            <a:ext cx="2053853" cy="8102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DHS HQ</a:t>
            </a:r>
            <a:endParaRPr lang="en-US" sz="1000" dirty="0">
              <a:solidFill>
                <a:schemeClr val="tx1"/>
              </a:solidFill>
            </a:endParaRPr>
          </a:p>
        </p:txBody>
      </p:sp>
      <p:sp>
        <p:nvSpPr>
          <p:cNvPr id="25" name="Rectangle 24"/>
          <p:cNvSpPr/>
          <p:nvPr/>
        </p:nvSpPr>
        <p:spPr>
          <a:xfrm>
            <a:off x="6126682" y="2334174"/>
            <a:ext cx="2053853" cy="8102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OCRSO</a:t>
            </a:r>
          </a:p>
        </p:txBody>
      </p:sp>
      <p:sp>
        <p:nvSpPr>
          <p:cNvPr id="26" name="Rectangle 25"/>
          <p:cNvSpPr/>
          <p:nvPr/>
        </p:nvSpPr>
        <p:spPr>
          <a:xfrm>
            <a:off x="2764522" y="2332963"/>
            <a:ext cx="2053853" cy="8102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A&amp;O - OPS COORD</a:t>
            </a:r>
          </a:p>
        </p:txBody>
      </p:sp>
      <p:sp>
        <p:nvSpPr>
          <p:cNvPr id="27" name="Rectangle 26"/>
          <p:cNvSpPr/>
          <p:nvPr/>
        </p:nvSpPr>
        <p:spPr>
          <a:xfrm>
            <a:off x="4434308" y="3413433"/>
            <a:ext cx="2053853" cy="810218"/>
          </a:xfrm>
          <a:prstGeom prst="rect">
            <a:avLst/>
          </a:prstGeom>
          <a:solidFill>
            <a:srgbClr val="37B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OPS FRONT OFFICE</a:t>
            </a:r>
          </a:p>
        </p:txBody>
      </p:sp>
      <p:sp>
        <p:nvSpPr>
          <p:cNvPr id="28" name="Rectangle 27"/>
          <p:cNvSpPr/>
          <p:nvPr/>
        </p:nvSpPr>
        <p:spPr>
          <a:xfrm>
            <a:off x="1045721" y="3413433"/>
            <a:ext cx="2053853" cy="810218"/>
          </a:xfrm>
          <a:prstGeom prst="rect">
            <a:avLst/>
          </a:prstGeom>
          <a:solidFill>
            <a:srgbClr val="37B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OFC OF OP COORD</a:t>
            </a:r>
          </a:p>
        </p:txBody>
      </p:sp>
      <p:sp>
        <p:nvSpPr>
          <p:cNvPr id="30" name="Rectangle 29"/>
          <p:cNvSpPr/>
          <p:nvPr/>
        </p:nvSpPr>
        <p:spPr>
          <a:xfrm>
            <a:off x="2787531" y="4555847"/>
            <a:ext cx="2053853" cy="810218"/>
          </a:xfrm>
          <a:prstGeom prst="rect">
            <a:avLst/>
          </a:prstGeom>
          <a:solidFill>
            <a:srgbClr val="B9D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MISSION SUPPORT</a:t>
            </a:r>
          </a:p>
        </p:txBody>
      </p:sp>
      <p:sp>
        <p:nvSpPr>
          <p:cNvPr id="31" name="Rectangle 30"/>
          <p:cNvSpPr/>
          <p:nvPr/>
        </p:nvSpPr>
        <p:spPr>
          <a:xfrm>
            <a:off x="6259805" y="4550960"/>
            <a:ext cx="2053853" cy="810218"/>
          </a:xfrm>
          <a:prstGeom prst="rect">
            <a:avLst/>
          </a:prstGeom>
          <a:solidFill>
            <a:srgbClr val="B9D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rPr>
              <a:t>CONTINUITY DIV</a:t>
            </a:r>
            <a:endParaRPr lang="en-US" sz="1000" dirty="0">
              <a:solidFill>
                <a:schemeClr val="tx1"/>
              </a:solidFill>
            </a:endParaRPr>
          </a:p>
        </p:txBody>
      </p:sp>
      <p:cxnSp>
        <p:nvCxnSpPr>
          <p:cNvPr id="32" name="Straight Arrow Connector 31"/>
          <p:cNvCxnSpPr>
            <a:stCxn id="24" idx="2"/>
            <a:endCxn id="26" idx="0"/>
          </p:cNvCxnSpPr>
          <p:nvPr/>
        </p:nvCxnSpPr>
        <p:spPr>
          <a:xfrm flipH="1">
            <a:off x="3791449" y="2106336"/>
            <a:ext cx="1695948" cy="22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2"/>
            <a:endCxn id="25" idx="0"/>
          </p:cNvCxnSpPr>
          <p:nvPr/>
        </p:nvCxnSpPr>
        <p:spPr>
          <a:xfrm>
            <a:off x="5487397" y="2106336"/>
            <a:ext cx="1666212" cy="22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2"/>
            <a:endCxn id="28" idx="0"/>
          </p:cNvCxnSpPr>
          <p:nvPr/>
        </p:nvCxnSpPr>
        <p:spPr>
          <a:xfrm flipH="1">
            <a:off x="2072648" y="3143181"/>
            <a:ext cx="1718801" cy="27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2"/>
            <a:endCxn id="27" idx="0"/>
          </p:cNvCxnSpPr>
          <p:nvPr/>
        </p:nvCxnSpPr>
        <p:spPr>
          <a:xfrm>
            <a:off x="3791449" y="3143181"/>
            <a:ext cx="1669786" cy="27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2"/>
            <a:endCxn id="30" idx="0"/>
          </p:cNvCxnSpPr>
          <p:nvPr/>
        </p:nvCxnSpPr>
        <p:spPr>
          <a:xfrm flipH="1">
            <a:off x="3814458" y="4223651"/>
            <a:ext cx="1646777" cy="332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2"/>
            <a:endCxn id="31" idx="0"/>
          </p:cNvCxnSpPr>
          <p:nvPr/>
        </p:nvCxnSpPr>
        <p:spPr>
          <a:xfrm>
            <a:off x="5461235" y="4223651"/>
            <a:ext cx="1825497" cy="327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045395" y="5620272"/>
            <a:ext cx="2053853" cy="810218"/>
          </a:xfrm>
          <a:prstGeom prst="rect">
            <a:avLst/>
          </a:prstGeom>
          <a:solidFill>
            <a:srgbClr val="A162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ACQUISITION</a:t>
            </a:r>
          </a:p>
        </p:txBody>
      </p:sp>
      <p:sp>
        <p:nvSpPr>
          <p:cNvPr id="42" name="Rectangle 41"/>
          <p:cNvSpPr/>
          <p:nvPr/>
        </p:nvSpPr>
        <p:spPr>
          <a:xfrm>
            <a:off x="4477575" y="5620272"/>
            <a:ext cx="2053853" cy="810218"/>
          </a:xfrm>
          <a:prstGeom prst="rect">
            <a:avLst/>
          </a:prstGeom>
          <a:solidFill>
            <a:srgbClr val="A162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BUDGET</a:t>
            </a:r>
          </a:p>
        </p:txBody>
      </p:sp>
      <p:cxnSp>
        <p:nvCxnSpPr>
          <p:cNvPr id="45" name="Straight Arrow Connector 44"/>
          <p:cNvCxnSpPr>
            <a:stCxn id="30" idx="2"/>
            <a:endCxn id="41" idx="0"/>
          </p:cNvCxnSpPr>
          <p:nvPr/>
        </p:nvCxnSpPr>
        <p:spPr>
          <a:xfrm flipH="1">
            <a:off x="2072322" y="5366065"/>
            <a:ext cx="1742136" cy="25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0" idx="2"/>
            <a:endCxn id="42" idx="0"/>
          </p:cNvCxnSpPr>
          <p:nvPr/>
        </p:nvCxnSpPr>
        <p:spPr>
          <a:xfrm>
            <a:off x="3814458" y="5366065"/>
            <a:ext cx="1690044" cy="25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4711227" y="1894812"/>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2" name="Oval 51"/>
          <p:cNvSpPr>
            <a:spLocks noChangeAspect="1"/>
          </p:cNvSpPr>
          <p:nvPr/>
        </p:nvSpPr>
        <p:spPr>
          <a:xfrm>
            <a:off x="4901119" y="1896016"/>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3" name="Oval 52"/>
          <p:cNvSpPr>
            <a:spLocks noChangeAspect="1"/>
          </p:cNvSpPr>
          <p:nvPr/>
        </p:nvSpPr>
        <p:spPr>
          <a:xfrm>
            <a:off x="5101519" y="1896196"/>
            <a:ext cx="182880" cy="182880"/>
          </a:xfrm>
          <a:prstGeom prst="ellipse">
            <a:avLst/>
          </a:prstGeom>
          <a:solidFill>
            <a:srgbClr val="C6D9F1"/>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4" name="Oval 53"/>
          <p:cNvSpPr>
            <a:spLocks noChangeAspect="1"/>
          </p:cNvSpPr>
          <p:nvPr/>
        </p:nvSpPr>
        <p:spPr>
          <a:xfrm>
            <a:off x="5489816" y="1896153"/>
            <a:ext cx="182880" cy="182880"/>
          </a:xfrm>
          <a:prstGeom prst="ellipse">
            <a:avLst/>
          </a:prstGeom>
          <a:solidFill>
            <a:srgbClr val="7030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5" name="Oval 54"/>
          <p:cNvSpPr>
            <a:spLocks noChangeAspect="1"/>
          </p:cNvSpPr>
          <p:nvPr/>
        </p:nvSpPr>
        <p:spPr>
          <a:xfrm>
            <a:off x="5684117" y="1896153"/>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6" name="Oval 55"/>
          <p:cNvSpPr>
            <a:spLocks noChangeAspect="1"/>
          </p:cNvSpPr>
          <p:nvPr/>
        </p:nvSpPr>
        <p:spPr>
          <a:xfrm>
            <a:off x="5881658" y="1894145"/>
            <a:ext cx="182880" cy="182880"/>
          </a:xfrm>
          <a:prstGeom prst="ellipse">
            <a:avLst/>
          </a:prstGeom>
          <a:solidFill>
            <a:schemeClr val="accent6">
              <a:lumMod val="40000"/>
              <a:lumOff val="6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7" name="Oval 56"/>
          <p:cNvSpPr>
            <a:spLocks noChangeAspect="1"/>
          </p:cNvSpPr>
          <p:nvPr/>
        </p:nvSpPr>
        <p:spPr>
          <a:xfrm>
            <a:off x="6082349" y="1892557"/>
            <a:ext cx="182880" cy="182880"/>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8" name="Oval 57"/>
          <p:cNvSpPr>
            <a:spLocks noChangeAspect="1"/>
          </p:cNvSpPr>
          <p:nvPr/>
        </p:nvSpPr>
        <p:spPr>
          <a:xfrm>
            <a:off x="6282034" y="1892977"/>
            <a:ext cx="182880" cy="182880"/>
          </a:xfrm>
          <a:prstGeom prst="ellipse">
            <a:avLst/>
          </a:prstGeom>
          <a:solidFill>
            <a:srgbClr val="FF66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9" name="Oval 58"/>
          <p:cNvSpPr>
            <a:spLocks noChangeAspect="1"/>
          </p:cNvSpPr>
          <p:nvPr/>
        </p:nvSpPr>
        <p:spPr>
          <a:xfrm>
            <a:off x="4521335" y="1895423"/>
            <a:ext cx="182880" cy="182880"/>
          </a:xfrm>
          <a:prstGeom prst="ellipse">
            <a:avLst/>
          </a:prstGeom>
          <a:solidFill>
            <a:srgbClr val="CC00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60" name="Oval 59"/>
          <p:cNvSpPr>
            <a:spLocks noChangeAspect="1"/>
          </p:cNvSpPr>
          <p:nvPr/>
        </p:nvSpPr>
        <p:spPr>
          <a:xfrm>
            <a:off x="5296835" y="1894770"/>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3" name="Oval 82"/>
          <p:cNvSpPr>
            <a:spLocks noChangeAspect="1"/>
          </p:cNvSpPr>
          <p:nvPr/>
        </p:nvSpPr>
        <p:spPr>
          <a:xfrm>
            <a:off x="2818940" y="2916615"/>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4" name="Oval 83"/>
          <p:cNvSpPr>
            <a:spLocks noChangeAspect="1"/>
          </p:cNvSpPr>
          <p:nvPr/>
        </p:nvSpPr>
        <p:spPr>
          <a:xfrm>
            <a:off x="6190594" y="2918766"/>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5" name="Oval 84"/>
          <p:cNvSpPr>
            <a:spLocks noChangeAspect="1"/>
          </p:cNvSpPr>
          <p:nvPr/>
        </p:nvSpPr>
        <p:spPr>
          <a:xfrm>
            <a:off x="1095311" y="3991018"/>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6" name="Oval 85"/>
          <p:cNvSpPr>
            <a:spLocks noChangeAspect="1"/>
          </p:cNvSpPr>
          <p:nvPr/>
        </p:nvSpPr>
        <p:spPr>
          <a:xfrm>
            <a:off x="4482113" y="3990691"/>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7" name="Oval 86"/>
          <p:cNvSpPr>
            <a:spLocks noChangeAspect="1"/>
          </p:cNvSpPr>
          <p:nvPr/>
        </p:nvSpPr>
        <p:spPr>
          <a:xfrm>
            <a:off x="2837432" y="5132261"/>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8" name="Oval 87"/>
          <p:cNvSpPr>
            <a:spLocks noChangeAspect="1"/>
          </p:cNvSpPr>
          <p:nvPr/>
        </p:nvSpPr>
        <p:spPr>
          <a:xfrm>
            <a:off x="6320503" y="5150095"/>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9" name="Oval 88"/>
          <p:cNvSpPr>
            <a:spLocks noChangeAspect="1"/>
          </p:cNvSpPr>
          <p:nvPr/>
        </p:nvSpPr>
        <p:spPr>
          <a:xfrm>
            <a:off x="4534902" y="6208212"/>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0" name="Oval 89"/>
          <p:cNvSpPr>
            <a:spLocks noChangeAspect="1"/>
          </p:cNvSpPr>
          <p:nvPr/>
        </p:nvSpPr>
        <p:spPr>
          <a:xfrm>
            <a:off x="1101802" y="6208212"/>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1" name="Oval 90"/>
          <p:cNvSpPr>
            <a:spLocks noChangeAspect="1"/>
          </p:cNvSpPr>
          <p:nvPr/>
        </p:nvSpPr>
        <p:spPr>
          <a:xfrm>
            <a:off x="4677018" y="3990691"/>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2" name="Oval 91"/>
          <p:cNvSpPr>
            <a:spLocks noChangeAspect="1"/>
          </p:cNvSpPr>
          <p:nvPr/>
        </p:nvSpPr>
        <p:spPr>
          <a:xfrm>
            <a:off x="1291208" y="3990271"/>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3" name="Oval 92"/>
          <p:cNvSpPr>
            <a:spLocks noChangeAspect="1"/>
          </p:cNvSpPr>
          <p:nvPr/>
        </p:nvSpPr>
        <p:spPr>
          <a:xfrm>
            <a:off x="3015127" y="2914232"/>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4" name="Oval 93"/>
          <p:cNvSpPr>
            <a:spLocks noChangeAspect="1"/>
          </p:cNvSpPr>
          <p:nvPr/>
        </p:nvSpPr>
        <p:spPr>
          <a:xfrm>
            <a:off x="6390369" y="2918766"/>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5" name="Oval 94"/>
          <p:cNvSpPr>
            <a:spLocks noChangeAspect="1"/>
          </p:cNvSpPr>
          <p:nvPr/>
        </p:nvSpPr>
        <p:spPr>
          <a:xfrm>
            <a:off x="3035558" y="5132736"/>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6" name="Oval 95"/>
          <p:cNvSpPr>
            <a:spLocks noChangeAspect="1"/>
          </p:cNvSpPr>
          <p:nvPr/>
        </p:nvSpPr>
        <p:spPr>
          <a:xfrm>
            <a:off x="4872006" y="3990652"/>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7" name="Oval 96"/>
          <p:cNvSpPr>
            <a:spLocks noChangeAspect="1"/>
          </p:cNvSpPr>
          <p:nvPr/>
        </p:nvSpPr>
        <p:spPr>
          <a:xfrm>
            <a:off x="3214790" y="2915027"/>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8" name="Oval 97"/>
          <p:cNvSpPr>
            <a:spLocks noChangeAspect="1"/>
          </p:cNvSpPr>
          <p:nvPr/>
        </p:nvSpPr>
        <p:spPr>
          <a:xfrm>
            <a:off x="4734347" y="6208212"/>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9" name="Oval 98"/>
          <p:cNvSpPr>
            <a:spLocks noChangeAspect="1"/>
          </p:cNvSpPr>
          <p:nvPr/>
        </p:nvSpPr>
        <p:spPr>
          <a:xfrm>
            <a:off x="3228676" y="5133128"/>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0" name="Oval 99"/>
          <p:cNvSpPr>
            <a:spLocks noChangeAspect="1"/>
          </p:cNvSpPr>
          <p:nvPr/>
        </p:nvSpPr>
        <p:spPr>
          <a:xfrm>
            <a:off x="5065389" y="3990521"/>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1" name="Oval 100"/>
          <p:cNvSpPr>
            <a:spLocks noChangeAspect="1"/>
          </p:cNvSpPr>
          <p:nvPr/>
        </p:nvSpPr>
        <p:spPr>
          <a:xfrm>
            <a:off x="1484471" y="3990271"/>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2" name="Oval 101"/>
          <p:cNvSpPr>
            <a:spLocks noChangeAspect="1"/>
          </p:cNvSpPr>
          <p:nvPr/>
        </p:nvSpPr>
        <p:spPr>
          <a:xfrm>
            <a:off x="3409495" y="2914798"/>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3" name="Oval 102"/>
          <p:cNvSpPr>
            <a:spLocks noChangeAspect="1"/>
          </p:cNvSpPr>
          <p:nvPr/>
        </p:nvSpPr>
        <p:spPr>
          <a:xfrm>
            <a:off x="1681877" y="3991018"/>
            <a:ext cx="182880" cy="182880"/>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5" name="Oval 104"/>
          <p:cNvSpPr>
            <a:spLocks noChangeAspect="1"/>
          </p:cNvSpPr>
          <p:nvPr/>
        </p:nvSpPr>
        <p:spPr>
          <a:xfrm>
            <a:off x="5259924" y="3990652"/>
            <a:ext cx="182880" cy="182880"/>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6" name="Oval 105"/>
          <p:cNvSpPr>
            <a:spLocks noChangeAspect="1"/>
          </p:cNvSpPr>
          <p:nvPr/>
        </p:nvSpPr>
        <p:spPr>
          <a:xfrm>
            <a:off x="6593418" y="2918591"/>
            <a:ext cx="182881" cy="182881"/>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7" name="Oval 106"/>
          <p:cNvSpPr>
            <a:spLocks noChangeAspect="1"/>
          </p:cNvSpPr>
          <p:nvPr/>
        </p:nvSpPr>
        <p:spPr>
          <a:xfrm>
            <a:off x="3606979" y="2914327"/>
            <a:ext cx="182880" cy="182880"/>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8" name="Oval 107"/>
          <p:cNvSpPr>
            <a:spLocks noChangeAspect="1"/>
          </p:cNvSpPr>
          <p:nvPr/>
        </p:nvSpPr>
        <p:spPr>
          <a:xfrm>
            <a:off x="6516270" y="5150095"/>
            <a:ext cx="182880" cy="182880"/>
          </a:xfrm>
          <a:prstGeom prst="ellipse">
            <a:avLst/>
          </a:prstGeom>
          <a:solidFill>
            <a:srgbClr val="FF66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9" name="Oval 108"/>
          <p:cNvSpPr>
            <a:spLocks noChangeAspect="1"/>
          </p:cNvSpPr>
          <p:nvPr/>
        </p:nvSpPr>
        <p:spPr>
          <a:xfrm>
            <a:off x="5456058" y="3990770"/>
            <a:ext cx="182880" cy="182880"/>
          </a:xfrm>
          <a:prstGeom prst="ellipse">
            <a:avLst/>
          </a:prstGeom>
          <a:solidFill>
            <a:srgbClr val="FF66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10" name="Oval 109"/>
          <p:cNvSpPr>
            <a:spLocks noChangeAspect="1"/>
          </p:cNvSpPr>
          <p:nvPr/>
        </p:nvSpPr>
        <p:spPr>
          <a:xfrm>
            <a:off x="3805509" y="2914798"/>
            <a:ext cx="182880" cy="182880"/>
          </a:xfrm>
          <a:prstGeom prst="ellipse">
            <a:avLst/>
          </a:prstGeom>
          <a:solidFill>
            <a:srgbClr val="FF66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11" name="Oval 110"/>
          <p:cNvSpPr>
            <a:spLocks noChangeAspect="1"/>
          </p:cNvSpPr>
          <p:nvPr/>
        </p:nvSpPr>
        <p:spPr>
          <a:xfrm>
            <a:off x="1301591" y="6208212"/>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647452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614" y="670295"/>
            <a:ext cx="4289777" cy="2413000"/>
          </a:xfrm>
          <a:prstGeom prst="rect">
            <a:avLst/>
          </a:prstGeom>
        </p:spPr>
      </p:pic>
      <p:sp>
        <p:nvSpPr>
          <p:cNvPr id="5" name="Title 4"/>
          <p:cNvSpPr>
            <a:spLocks noGrp="1"/>
          </p:cNvSpPr>
          <p:nvPr>
            <p:ph type="ctrTitle"/>
          </p:nvPr>
        </p:nvSpPr>
        <p:spPr>
          <a:xfrm>
            <a:off x="0" y="566928"/>
            <a:ext cx="9144000" cy="581152"/>
          </a:xfrm>
        </p:spPr>
        <p:txBody>
          <a:bodyPr/>
          <a:lstStyle/>
          <a:p>
            <a:r>
              <a:rPr lang="en-US" dirty="0" smtClean="0"/>
              <a:t>Introductions</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406943548"/>
              </p:ext>
            </p:extLst>
          </p:nvPr>
        </p:nvGraphicFramePr>
        <p:xfrm>
          <a:off x="182880" y="2174240"/>
          <a:ext cx="68072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690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938" y="566928"/>
            <a:ext cx="9144000" cy="513199"/>
          </a:xfrm>
        </p:spPr>
        <p:txBody>
          <a:bodyPr/>
          <a:lstStyle/>
          <a:p>
            <a:r>
              <a:rPr lang="en-US" dirty="0"/>
              <a:t>DHS HQ Admin Access</a:t>
            </a:r>
          </a:p>
        </p:txBody>
      </p:sp>
      <p:sp>
        <p:nvSpPr>
          <p:cNvPr id="24" name="Rectangle 23"/>
          <p:cNvSpPr/>
          <p:nvPr/>
        </p:nvSpPr>
        <p:spPr>
          <a:xfrm>
            <a:off x="4460470" y="1296118"/>
            <a:ext cx="2053853" cy="8102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DHS HQ</a:t>
            </a:r>
            <a:endParaRPr lang="en-US" sz="1000" dirty="0">
              <a:solidFill>
                <a:schemeClr val="tx1"/>
              </a:solidFill>
            </a:endParaRPr>
          </a:p>
        </p:txBody>
      </p:sp>
      <p:sp>
        <p:nvSpPr>
          <p:cNvPr id="25" name="Rectangle 24"/>
          <p:cNvSpPr/>
          <p:nvPr/>
        </p:nvSpPr>
        <p:spPr>
          <a:xfrm>
            <a:off x="6126682" y="2334174"/>
            <a:ext cx="2053853" cy="8102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OCRSO</a:t>
            </a:r>
          </a:p>
        </p:txBody>
      </p:sp>
      <p:sp>
        <p:nvSpPr>
          <p:cNvPr id="26" name="Rectangle 25"/>
          <p:cNvSpPr/>
          <p:nvPr/>
        </p:nvSpPr>
        <p:spPr>
          <a:xfrm>
            <a:off x="2764522" y="2332963"/>
            <a:ext cx="2053853" cy="8102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A&amp;O - OPS COORD</a:t>
            </a:r>
          </a:p>
        </p:txBody>
      </p:sp>
      <p:sp>
        <p:nvSpPr>
          <p:cNvPr id="27" name="Rectangle 26"/>
          <p:cNvSpPr/>
          <p:nvPr/>
        </p:nvSpPr>
        <p:spPr>
          <a:xfrm>
            <a:off x="4434308" y="3413433"/>
            <a:ext cx="2053853" cy="810218"/>
          </a:xfrm>
          <a:prstGeom prst="rect">
            <a:avLst/>
          </a:prstGeom>
          <a:solidFill>
            <a:srgbClr val="37B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OPS FRONT OFFICE</a:t>
            </a:r>
          </a:p>
        </p:txBody>
      </p:sp>
      <p:sp>
        <p:nvSpPr>
          <p:cNvPr id="28" name="Rectangle 27"/>
          <p:cNvSpPr/>
          <p:nvPr/>
        </p:nvSpPr>
        <p:spPr>
          <a:xfrm>
            <a:off x="1045721" y="3413433"/>
            <a:ext cx="2053853" cy="810218"/>
          </a:xfrm>
          <a:prstGeom prst="rect">
            <a:avLst/>
          </a:prstGeom>
          <a:solidFill>
            <a:srgbClr val="37B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OFC OF OP COORD</a:t>
            </a:r>
          </a:p>
        </p:txBody>
      </p:sp>
      <p:sp>
        <p:nvSpPr>
          <p:cNvPr id="30" name="Rectangle 29"/>
          <p:cNvSpPr/>
          <p:nvPr/>
        </p:nvSpPr>
        <p:spPr>
          <a:xfrm>
            <a:off x="2787531" y="4555847"/>
            <a:ext cx="2053853" cy="810218"/>
          </a:xfrm>
          <a:prstGeom prst="rect">
            <a:avLst/>
          </a:prstGeom>
          <a:solidFill>
            <a:srgbClr val="B9D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MISSION SUPPORT</a:t>
            </a:r>
          </a:p>
        </p:txBody>
      </p:sp>
      <p:sp>
        <p:nvSpPr>
          <p:cNvPr id="31" name="Rectangle 30"/>
          <p:cNvSpPr/>
          <p:nvPr/>
        </p:nvSpPr>
        <p:spPr>
          <a:xfrm>
            <a:off x="6259805" y="4550960"/>
            <a:ext cx="2053853" cy="810218"/>
          </a:xfrm>
          <a:prstGeom prst="rect">
            <a:avLst/>
          </a:prstGeom>
          <a:solidFill>
            <a:srgbClr val="B9D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CONTINUITY </a:t>
            </a:r>
            <a:r>
              <a:rPr lang="en-US" sz="1000" dirty="0" smtClean="0">
                <a:solidFill>
                  <a:schemeClr val="tx1"/>
                </a:solidFill>
              </a:rPr>
              <a:t>DIV</a:t>
            </a:r>
          </a:p>
          <a:p>
            <a:pPr algn="ctr"/>
            <a:r>
              <a:rPr lang="en-US" b="1" dirty="0" smtClean="0">
                <a:solidFill>
                  <a:srgbClr val="C00000"/>
                </a:solidFill>
              </a:rPr>
              <a:t>Admin User</a:t>
            </a:r>
            <a:endParaRPr lang="en-US" b="1" dirty="0">
              <a:solidFill>
                <a:srgbClr val="C00000"/>
              </a:solidFill>
            </a:endParaRPr>
          </a:p>
        </p:txBody>
      </p:sp>
      <p:cxnSp>
        <p:nvCxnSpPr>
          <p:cNvPr id="32" name="Straight Arrow Connector 31"/>
          <p:cNvCxnSpPr>
            <a:stCxn id="24" idx="2"/>
            <a:endCxn id="26" idx="0"/>
          </p:cNvCxnSpPr>
          <p:nvPr/>
        </p:nvCxnSpPr>
        <p:spPr>
          <a:xfrm flipH="1">
            <a:off x="3791449" y="2106336"/>
            <a:ext cx="1695948" cy="22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2"/>
            <a:endCxn id="25" idx="0"/>
          </p:cNvCxnSpPr>
          <p:nvPr/>
        </p:nvCxnSpPr>
        <p:spPr>
          <a:xfrm>
            <a:off x="5487397" y="2106336"/>
            <a:ext cx="1666212" cy="22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2"/>
            <a:endCxn id="28" idx="0"/>
          </p:cNvCxnSpPr>
          <p:nvPr/>
        </p:nvCxnSpPr>
        <p:spPr>
          <a:xfrm flipH="1">
            <a:off x="2072648" y="3143181"/>
            <a:ext cx="1718801" cy="27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2"/>
            <a:endCxn id="27" idx="0"/>
          </p:cNvCxnSpPr>
          <p:nvPr/>
        </p:nvCxnSpPr>
        <p:spPr>
          <a:xfrm>
            <a:off x="3791449" y="3143181"/>
            <a:ext cx="1669786" cy="27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2"/>
            <a:endCxn id="30" idx="0"/>
          </p:cNvCxnSpPr>
          <p:nvPr/>
        </p:nvCxnSpPr>
        <p:spPr>
          <a:xfrm flipH="1">
            <a:off x="3814458" y="4223651"/>
            <a:ext cx="1646777" cy="332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2"/>
            <a:endCxn id="31" idx="0"/>
          </p:cNvCxnSpPr>
          <p:nvPr/>
        </p:nvCxnSpPr>
        <p:spPr>
          <a:xfrm>
            <a:off x="5461235" y="4223651"/>
            <a:ext cx="1825497" cy="327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045395" y="5620272"/>
            <a:ext cx="2053853" cy="810218"/>
          </a:xfrm>
          <a:prstGeom prst="rect">
            <a:avLst/>
          </a:prstGeom>
          <a:solidFill>
            <a:srgbClr val="A162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ACQUISITION</a:t>
            </a:r>
          </a:p>
        </p:txBody>
      </p:sp>
      <p:sp>
        <p:nvSpPr>
          <p:cNvPr id="42" name="Rectangle 41"/>
          <p:cNvSpPr/>
          <p:nvPr/>
        </p:nvSpPr>
        <p:spPr>
          <a:xfrm>
            <a:off x="4477575" y="5620272"/>
            <a:ext cx="2053853" cy="810218"/>
          </a:xfrm>
          <a:prstGeom prst="rect">
            <a:avLst/>
          </a:prstGeom>
          <a:solidFill>
            <a:srgbClr val="A162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BUDGET</a:t>
            </a:r>
          </a:p>
        </p:txBody>
      </p:sp>
      <p:cxnSp>
        <p:nvCxnSpPr>
          <p:cNvPr id="45" name="Straight Arrow Connector 44"/>
          <p:cNvCxnSpPr>
            <a:stCxn id="30" idx="2"/>
            <a:endCxn id="41" idx="0"/>
          </p:cNvCxnSpPr>
          <p:nvPr/>
        </p:nvCxnSpPr>
        <p:spPr>
          <a:xfrm flipH="1">
            <a:off x="2072322" y="5366065"/>
            <a:ext cx="1742136" cy="25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0" idx="2"/>
            <a:endCxn id="42" idx="0"/>
          </p:cNvCxnSpPr>
          <p:nvPr/>
        </p:nvCxnSpPr>
        <p:spPr>
          <a:xfrm>
            <a:off x="3814458" y="5366065"/>
            <a:ext cx="1690044" cy="25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4711227" y="1894812"/>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2" name="Oval 51"/>
          <p:cNvSpPr>
            <a:spLocks noChangeAspect="1"/>
          </p:cNvSpPr>
          <p:nvPr/>
        </p:nvSpPr>
        <p:spPr>
          <a:xfrm>
            <a:off x="4901119" y="1896016"/>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3" name="Oval 52"/>
          <p:cNvSpPr>
            <a:spLocks noChangeAspect="1"/>
          </p:cNvSpPr>
          <p:nvPr/>
        </p:nvSpPr>
        <p:spPr>
          <a:xfrm>
            <a:off x="5101519" y="1896196"/>
            <a:ext cx="182880" cy="182880"/>
          </a:xfrm>
          <a:prstGeom prst="ellipse">
            <a:avLst/>
          </a:prstGeom>
          <a:solidFill>
            <a:srgbClr val="C6D9F1"/>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4" name="Oval 53"/>
          <p:cNvSpPr>
            <a:spLocks noChangeAspect="1"/>
          </p:cNvSpPr>
          <p:nvPr/>
        </p:nvSpPr>
        <p:spPr>
          <a:xfrm>
            <a:off x="5489816" y="1896153"/>
            <a:ext cx="182880" cy="182880"/>
          </a:xfrm>
          <a:prstGeom prst="ellipse">
            <a:avLst/>
          </a:prstGeom>
          <a:solidFill>
            <a:srgbClr val="7030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5" name="Oval 54"/>
          <p:cNvSpPr>
            <a:spLocks noChangeAspect="1"/>
          </p:cNvSpPr>
          <p:nvPr/>
        </p:nvSpPr>
        <p:spPr>
          <a:xfrm>
            <a:off x="5684117" y="1896153"/>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6" name="Oval 55"/>
          <p:cNvSpPr>
            <a:spLocks noChangeAspect="1"/>
          </p:cNvSpPr>
          <p:nvPr/>
        </p:nvSpPr>
        <p:spPr>
          <a:xfrm>
            <a:off x="5881658" y="1894145"/>
            <a:ext cx="182880" cy="182880"/>
          </a:xfrm>
          <a:prstGeom prst="ellipse">
            <a:avLst/>
          </a:prstGeom>
          <a:solidFill>
            <a:schemeClr val="accent6">
              <a:lumMod val="40000"/>
              <a:lumOff val="6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7" name="Oval 56"/>
          <p:cNvSpPr>
            <a:spLocks noChangeAspect="1"/>
          </p:cNvSpPr>
          <p:nvPr/>
        </p:nvSpPr>
        <p:spPr>
          <a:xfrm>
            <a:off x="6082349" y="1892557"/>
            <a:ext cx="182880" cy="182880"/>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8" name="Oval 57"/>
          <p:cNvSpPr>
            <a:spLocks noChangeAspect="1"/>
          </p:cNvSpPr>
          <p:nvPr/>
        </p:nvSpPr>
        <p:spPr>
          <a:xfrm>
            <a:off x="6282034" y="1892977"/>
            <a:ext cx="182880" cy="182880"/>
          </a:xfrm>
          <a:prstGeom prst="ellipse">
            <a:avLst/>
          </a:prstGeom>
          <a:solidFill>
            <a:srgbClr val="FF66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9" name="Oval 58"/>
          <p:cNvSpPr>
            <a:spLocks noChangeAspect="1"/>
          </p:cNvSpPr>
          <p:nvPr/>
        </p:nvSpPr>
        <p:spPr>
          <a:xfrm>
            <a:off x="4521335" y="1895423"/>
            <a:ext cx="182880" cy="182880"/>
          </a:xfrm>
          <a:prstGeom prst="ellipse">
            <a:avLst/>
          </a:prstGeom>
          <a:solidFill>
            <a:srgbClr val="CC00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60" name="Oval 59"/>
          <p:cNvSpPr>
            <a:spLocks noChangeAspect="1"/>
          </p:cNvSpPr>
          <p:nvPr/>
        </p:nvSpPr>
        <p:spPr>
          <a:xfrm>
            <a:off x="5296835" y="1894770"/>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3" name="Oval 82"/>
          <p:cNvSpPr>
            <a:spLocks noChangeAspect="1"/>
          </p:cNvSpPr>
          <p:nvPr/>
        </p:nvSpPr>
        <p:spPr>
          <a:xfrm>
            <a:off x="2818940" y="2916615"/>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4" name="Oval 83"/>
          <p:cNvSpPr>
            <a:spLocks noChangeAspect="1"/>
          </p:cNvSpPr>
          <p:nvPr/>
        </p:nvSpPr>
        <p:spPr>
          <a:xfrm>
            <a:off x="6190594" y="2918766"/>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5" name="Oval 84"/>
          <p:cNvSpPr>
            <a:spLocks noChangeAspect="1"/>
          </p:cNvSpPr>
          <p:nvPr/>
        </p:nvSpPr>
        <p:spPr>
          <a:xfrm>
            <a:off x="1095311" y="3991018"/>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6" name="Oval 85"/>
          <p:cNvSpPr>
            <a:spLocks noChangeAspect="1"/>
          </p:cNvSpPr>
          <p:nvPr/>
        </p:nvSpPr>
        <p:spPr>
          <a:xfrm>
            <a:off x="4482113" y="3990691"/>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7" name="Oval 86"/>
          <p:cNvSpPr>
            <a:spLocks noChangeAspect="1"/>
          </p:cNvSpPr>
          <p:nvPr/>
        </p:nvSpPr>
        <p:spPr>
          <a:xfrm>
            <a:off x="2837432" y="5132261"/>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8" name="Oval 87"/>
          <p:cNvSpPr>
            <a:spLocks noChangeAspect="1"/>
          </p:cNvSpPr>
          <p:nvPr/>
        </p:nvSpPr>
        <p:spPr>
          <a:xfrm>
            <a:off x="6320503" y="5150095"/>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89" name="Oval 88"/>
          <p:cNvSpPr>
            <a:spLocks noChangeAspect="1"/>
          </p:cNvSpPr>
          <p:nvPr/>
        </p:nvSpPr>
        <p:spPr>
          <a:xfrm>
            <a:off x="4534902" y="6208212"/>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0" name="Oval 89"/>
          <p:cNvSpPr>
            <a:spLocks noChangeAspect="1"/>
          </p:cNvSpPr>
          <p:nvPr/>
        </p:nvSpPr>
        <p:spPr>
          <a:xfrm>
            <a:off x="1101802" y="6208212"/>
            <a:ext cx="182880" cy="182880"/>
          </a:xfrm>
          <a:prstGeom prst="ellipse">
            <a:avLst/>
          </a:prstGeom>
          <a:solidFill>
            <a:srgbClr val="285EA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1" name="Oval 90"/>
          <p:cNvSpPr>
            <a:spLocks noChangeAspect="1"/>
          </p:cNvSpPr>
          <p:nvPr/>
        </p:nvSpPr>
        <p:spPr>
          <a:xfrm>
            <a:off x="4677018" y="3990691"/>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2" name="Oval 91"/>
          <p:cNvSpPr>
            <a:spLocks noChangeAspect="1"/>
          </p:cNvSpPr>
          <p:nvPr/>
        </p:nvSpPr>
        <p:spPr>
          <a:xfrm>
            <a:off x="1291208" y="3990271"/>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3" name="Oval 92"/>
          <p:cNvSpPr>
            <a:spLocks noChangeAspect="1"/>
          </p:cNvSpPr>
          <p:nvPr/>
        </p:nvSpPr>
        <p:spPr>
          <a:xfrm>
            <a:off x="3015127" y="2914232"/>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4" name="Oval 93"/>
          <p:cNvSpPr>
            <a:spLocks noChangeAspect="1"/>
          </p:cNvSpPr>
          <p:nvPr/>
        </p:nvSpPr>
        <p:spPr>
          <a:xfrm>
            <a:off x="6390369" y="2918766"/>
            <a:ext cx="182880" cy="182880"/>
          </a:xfrm>
          <a:prstGeom prst="ellipse">
            <a:avLst/>
          </a:prstGeom>
          <a:solidFill>
            <a:srgbClr val="C00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5" name="Oval 94"/>
          <p:cNvSpPr>
            <a:spLocks noChangeAspect="1"/>
          </p:cNvSpPr>
          <p:nvPr/>
        </p:nvSpPr>
        <p:spPr>
          <a:xfrm>
            <a:off x="3035558" y="5132736"/>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6" name="Oval 95"/>
          <p:cNvSpPr>
            <a:spLocks noChangeAspect="1"/>
          </p:cNvSpPr>
          <p:nvPr/>
        </p:nvSpPr>
        <p:spPr>
          <a:xfrm>
            <a:off x="4872006" y="3990652"/>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7" name="Oval 96"/>
          <p:cNvSpPr>
            <a:spLocks noChangeAspect="1"/>
          </p:cNvSpPr>
          <p:nvPr/>
        </p:nvSpPr>
        <p:spPr>
          <a:xfrm>
            <a:off x="3214790" y="2915027"/>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8" name="Oval 97"/>
          <p:cNvSpPr>
            <a:spLocks noChangeAspect="1"/>
          </p:cNvSpPr>
          <p:nvPr/>
        </p:nvSpPr>
        <p:spPr>
          <a:xfrm>
            <a:off x="4734347" y="6208212"/>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99" name="Oval 98"/>
          <p:cNvSpPr>
            <a:spLocks noChangeAspect="1"/>
          </p:cNvSpPr>
          <p:nvPr/>
        </p:nvSpPr>
        <p:spPr>
          <a:xfrm>
            <a:off x="3228676" y="5133128"/>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0" name="Oval 99"/>
          <p:cNvSpPr>
            <a:spLocks noChangeAspect="1"/>
          </p:cNvSpPr>
          <p:nvPr/>
        </p:nvSpPr>
        <p:spPr>
          <a:xfrm>
            <a:off x="5065389" y="3990521"/>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1" name="Oval 100"/>
          <p:cNvSpPr>
            <a:spLocks noChangeAspect="1"/>
          </p:cNvSpPr>
          <p:nvPr/>
        </p:nvSpPr>
        <p:spPr>
          <a:xfrm>
            <a:off x="1484471" y="3990271"/>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2" name="Oval 101"/>
          <p:cNvSpPr>
            <a:spLocks noChangeAspect="1"/>
          </p:cNvSpPr>
          <p:nvPr/>
        </p:nvSpPr>
        <p:spPr>
          <a:xfrm>
            <a:off x="3409495" y="2914798"/>
            <a:ext cx="182880" cy="182880"/>
          </a:xfrm>
          <a:prstGeom prst="ellipse">
            <a:avLst/>
          </a:prstGeom>
          <a:solidFill>
            <a:srgbClr val="FFC0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3" name="Oval 102"/>
          <p:cNvSpPr>
            <a:spLocks noChangeAspect="1"/>
          </p:cNvSpPr>
          <p:nvPr/>
        </p:nvSpPr>
        <p:spPr>
          <a:xfrm>
            <a:off x="1681877" y="3991018"/>
            <a:ext cx="182880" cy="182880"/>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5" name="Oval 104"/>
          <p:cNvSpPr>
            <a:spLocks noChangeAspect="1"/>
          </p:cNvSpPr>
          <p:nvPr/>
        </p:nvSpPr>
        <p:spPr>
          <a:xfrm>
            <a:off x="5259924" y="3990652"/>
            <a:ext cx="182880" cy="182880"/>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6" name="Oval 105"/>
          <p:cNvSpPr>
            <a:spLocks noChangeAspect="1"/>
          </p:cNvSpPr>
          <p:nvPr/>
        </p:nvSpPr>
        <p:spPr>
          <a:xfrm>
            <a:off x="6593418" y="2918591"/>
            <a:ext cx="182881" cy="182881"/>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7" name="Oval 106"/>
          <p:cNvSpPr>
            <a:spLocks noChangeAspect="1"/>
          </p:cNvSpPr>
          <p:nvPr/>
        </p:nvSpPr>
        <p:spPr>
          <a:xfrm>
            <a:off x="3606979" y="2914327"/>
            <a:ext cx="182880" cy="182880"/>
          </a:xfrm>
          <a:prstGeom prst="ellipse">
            <a:avLst/>
          </a:prstGeom>
          <a:solidFill>
            <a:schemeClr val="accent5">
              <a:lumMod val="60000"/>
              <a:lumOff val="40000"/>
            </a:schemeClr>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8" name="Oval 107"/>
          <p:cNvSpPr>
            <a:spLocks noChangeAspect="1"/>
          </p:cNvSpPr>
          <p:nvPr/>
        </p:nvSpPr>
        <p:spPr>
          <a:xfrm>
            <a:off x="6516270" y="5150095"/>
            <a:ext cx="182880" cy="182880"/>
          </a:xfrm>
          <a:prstGeom prst="ellipse">
            <a:avLst/>
          </a:prstGeom>
          <a:solidFill>
            <a:srgbClr val="FF66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09" name="Oval 108"/>
          <p:cNvSpPr>
            <a:spLocks noChangeAspect="1"/>
          </p:cNvSpPr>
          <p:nvPr/>
        </p:nvSpPr>
        <p:spPr>
          <a:xfrm>
            <a:off x="5456058" y="3990770"/>
            <a:ext cx="182880" cy="182880"/>
          </a:xfrm>
          <a:prstGeom prst="ellipse">
            <a:avLst/>
          </a:prstGeom>
          <a:solidFill>
            <a:srgbClr val="FF66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10" name="Oval 109"/>
          <p:cNvSpPr>
            <a:spLocks noChangeAspect="1"/>
          </p:cNvSpPr>
          <p:nvPr/>
        </p:nvSpPr>
        <p:spPr>
          <a:xfrm>
            <a:off x="3805509" y="2914798"/>
            <a:ext cx="182880" cy="182880"/>
          </a:xfrm>
          <a:prstGeom prst="ellipse">
            <a:avLst/>
          </a:prstGeom>
          <a:solidFill>
            <a:srgbClr val="FF66FF"/>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11" name="Oval 110"/>
          <p:cNvSpPr>
            <a:spLocks noChangeAspect="1"/>
          </p:cNvSpPr>
          <p:nvPr/>
        </p:nvSpPr>
        <p:spPr>
          <a:xfrm>
            <a:off x="1301591" y="6208212"/>
            <a:ext cx="182880" cy="182880"/>
          </a:xfrm>
          <a:prstGeom prst="ellipse">
            <a:avLst/>
          </a:prstGeom>
          <a:solidFill>
            <a:srgbClr val="FFFF00"/>
          </a:solidFill>
          <a:ln>
            <a:noFill/>
          </a:ln>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cxnSp>
        <p:nvCxnSpPr>
          <p:cNvPr id="3" name="Straight Arrow Connector 2"/>
          <p:cNvCxnSpPr>
            <a:endCxn id="25" idx="2"/>
          </p:cNvCxnSpPr>
          <p:nvPr/>
        </p:nvCxnSpPr>
        <p:spPr>
          <a:xfrm flipH="1" flipV="1">
            <a:off x="7153609" y="3144392"/>
            <a:ext cx="133123" cy="180957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28" idx="2"/>
          </p:cNvCxnSpPr>
          <p:nvPr/>
        </p:nvCxnSpPr>
        <p:spPr>
          <a:xfrm flipH="1" flipV="1">
            <a:off x="2072648" y="4223651"/>
            <a:ext cx="5214085" cy="7303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30" idx="2"/>
          </p:cNvCxnSpPr>
          <p:nvPr/>
        </p:nvCxnSpPr>
        <p:spPr>
          <a:xfrm flipH="1">
            <a:off x="3814458" y="4953965"/>
            <a:ext cx="3472275" cy="4121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974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What do you think of the proposed admin features?</a:t>
            </a:r>
          </a:p>
          <a:p>
            <a:r>
              <a:rPr lang="en-US" dirty="0" smtClean="0"/>
              <a:t>What could make these better?</a:t>
            </a:r>
          </a:p>
          <a:p>
            <a:r>
              <a:rPr lang="en-US" dirty="0" smtClean="0"/>
              <a:t>What other admin features should we include?</a:t>
            </a:r>
          </a:p>
          <a:p>
            <a:r>
              <a:rPr lang="en-US" dirty="0" smtClean="0"/>
              <a:t>Are there better ways to manage how admin rights are assigned?</a:t>
            </a:r>
            <a:endParaRPr lang="en-US" dirty="0"/>
          </a:p>
        </p:txBody>
      </p:sp>
      <p:sp>
        <p:nvSpPr>
          <p:cNvPr id="4" name="Title 3"/>
          <p:cNvSpPr>
            <a:spLocks noGrp="1"/>
          </p:cNvSpPr>
          <p:nvPr>
            <p:ph type="ctrTitle"/>
          </p:nvPr>
        </p:nvSpPr>
        <p:spPr>
          <a:xfrm>
            <a:off x="0" y="566928"/>
            <a:ext cx="9144000" cy="560832"/>
          </a:xfrm>
        </p:spPr>
        <p:txBody>
          <a:bodyPr/>
          <a:lstStyle/>
          <a:p>
            <a:r>
              <a:rPr lang="en-US" dirty="0" smtClean="0"/>
              <a:t>Discussion of Proposed Admin Features!</a:t>
            </a:r>
            <a:endParaRPr lang="en-US" dirty="0"/>
          </a:p>
        </p:txBody>
      </p:sp>
    </p:spTree>
    <p:extLst>
      <p:ext uri="{BB962C8B-B14F-4D97-AF65-F5344CB8AC3E}">
        <p14:creationId xmlns:p14="http://schemas.microsoft.com/office/powerpoint/2010/main" val="487767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quarter" idx="13"/>
            <p:extLst>
              <p:ext uri="{D42A27DB-BD31-4B8C-83A1-F6EECF244321}">
                <p14:modId xmlns:p14="http://schemas.microsoft.com/office/powerpoint/2010/main" val="3312864014"/>
              </p:ext>
            </p:extLst>
          </p:nvPr>
        </p:nvGraphicFramePr>
        <p:xfrm>
          <a:off x="609600" y="2057400"/>
          <a:ext cx="80772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ctrTitle"/>
          </p:nvPr>
        </p:nvSpPr>
        <p:spPr>
          <a:xfrm>
            <a:off x="0" y="566928"/>
            <a:ext cx="9144000" cy="601472"/>
          </a:xfrm>
        </p:spPr>
        <p:txBody>
          <a:bodyPr/>
          <a:lstStyle/>
          <a:p>
            <a:r>
              <a:rPr lang="en-US" dirty="0" smtClean="0"/>
              <a:t>Closeout – What’s Next?</a:t>
            </a:r>
            <a:endParaRPr lang="en-US" dirty="0"/>
          </a:p>
        </p:txBody>
      </p:sp>
    </p:spTree>
    <p:extLst>
      <p:ext uri="{BB962C8B-B14F-4D97-AF65-F5344CB8AC3E}">
        <p14:creationId xmlns:p14="http://schemas.microsoft.com/office/powerpoint/2010/main" val="3736565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0"/>
          </p:nvPr>
        </p:nvSpPr>
        <p:spPr>
          <a:xfrm>
            <a:off x="358346" y="1142118"/>
            <a:ext cx="3609497" cy="3782212"/>
          </a:xfrm>
        </p:spPr>
        <p:txBody>
          <a:bodyPr/>
          <a:lstStyle/>
          <a:p>
            <a:pPr marL="0" indent="0">
              <a:buFont typeface="Arial" charset="0"/>
              <a:buNone/>
            </a:pPr>
            <a:r>
              <a:rPr lang="en-US" altLang="en-US" sz="1800" b="1" dirty="0" smtClean="0">
                <a:solidFill>
                  <a:srgbClr val="595959"/>
                </a:solidFill>
                <a:cs typeface="Arial" charset="0"/>
              </a:rPr>
              <a:t>Jessica Wong</a:t>
            </a:r>
            <a:endParaRPr lang="en-US" altLang="en-US" sz="1800" b="1" dirty="0">
              <a:solidFill>
                <a:srgbClr val="595959"/>
              </a:solidFill>
              <a:cs typeface="Arial" charset="0"/>
            </a:endParaRPr>
          </a:p>
          <a:p>
            <a:pPr marL="0" indent="0">
              <a:spcBef>
                <a:spcPct val="0"/>
              </a:spcBef>
              <a:buNone/>
            </a:pPr>
            <a:r>
              <a:rPr lang="en-US" altLang="en-US" sz="1800" dirty="0">
                <a:solidFill>
                  <a:srgbClr val="000000"/>
                </a:solidFill>
                <a:cs typeface="Arial" charset="0"/>
              </a:rPr>
              <a:t>Account </a:t>
            </a:r>
            <a:r>
              <a:rPr lang="en-US" altLang="en-US" sz="1800" dirty="0" smtClean="0">
                <a:solidFill>
                  <a:srgbClr val="000000"/>
                </a:solidFill>
                <a:cs typeface="Arial" charset="0"/>
              </a:rPr>
              <a:t>Manager</a:t>
            </a:r>
            <a:endParaRPr lang="en-US" altLang="en-US" sz="1800" dirty="0">
              <a:solidFill>
                <a:srgbClr val="000000"/>
              </a:solidFill>
              <a:cs typeface="Arial" charset="0"/>
            </a:endParaRPr>
          </a:p>
          <a:p>
            <a:pPr marL="0" indent="0">
              <a:spcBef>
                <a:spcPct val="0"/>
              </a:spcBef>
              <a:buNone/>
            </a:pPr>
            <a:r>
              <a:rPr lang="en-US" sz="1800" dirty="0" smtClean="0">
                <a:solidFill>
                  <a:srgbClr val="000000"/>
                </a:solidFill>
                <a:cs typeface="Arial" charset="0"/>
                <a:hlinkClick r:id="rId2"/>
              </a:rPr>
              <a:t>Jessica</a:t>
            </a:r>
            <a:r>
              <a:rPr lang="en-US" sz="1800" u="sng" dirty="0" smtClean="0">
                <a:hlinkClick r:id="rId2"/>
              </a:rPr>
              <a:t>.Wong@opm.gov</a:t>
            </a:r>
            <a:endParaRPr lang="en-US" altLang="en-US" sz="1800" dirty="0">
              <a:solidFill>
                <a:srgbClr val="000000"/>
              </a:solidFill>
              <a:cs typeface="Arial" charset="0"/>
            </a:endParaRPr>
          </a:p>
          <a:p>
            <a:pPr marL="0" indent="0">
              <a:spcBef>
                <a:spcPct val="0"/>
              </a:spcBef>
              <a:buNone/>
            </a:pPr>
            <a:r>
              <a:rPr lang="en-US" altLang="en-US" sz="1800" dirty="0">
                <a:solidFill>
                  <a:srgbClr val="000000"/>
                </a:solidFill>
                <a:cs typeface="Arial" charset="0"/>
              </a:rPr>
              <a:t>(202) </a:t>
            </a:r>
            <a:r>
              <a:rPr lang="en-US" altLang="en-US" sz="1800" dirty="0" smtClean="0">
                <a:solidFill>
                  <a:srgbClr val="000000"/>
                </a:solidFill>
                <a:cs typeface="Arial" charset="0"/>
              </a:rPr>
              <a:t>815-1481</a:t>
            </a:r>
            <a:endParaRPr lang="en-US" altLang="en-US" sz="1800" dirty="0">
              <a:solidFill>
                <a:srgbClr val="000000"/>
              </a:solidFill>
              <a:cs typeface="Arial" charset="0"/>
            </a:endParaRPr>
          </a:p>
        </p:txBody>
      </p:sp>
      <p:sp>
        <p:nvSpPr>
          <p:cNvPr id="8" name="Content Placeholder 4"/>
          <p:cNvSpPr>
            <a:spLocks noGrp="1"/>
          </p:cNvSpPr>
          <p:nvPr>
            <p:ph sz="half" idx="10"/>
          </p:nvPr>
        </p:nvSpPr>
        <p:spPr>
          <a:xfrm>
            <a:off x="4245430" y="1142118"/>
            <a:ext cx="4568014" cy="3782212"/>
          </a:xfrm>
        </p:spPr>
        <p:txBody>
          <a:bodyPr/>
          <a:lstStyle/>
          <a:p>
            <a:pPr marL="0" indent="0">
              <a:buFont typeface="Arial" charset="0"/>
              <a:buNone/>
            </a:pPr>
            <a:r>
              <a:rPr lang="en-US" altLang="en-US" sz="1800" b="1" dirty="0" smtClean="0">
                <a:solidFill>
                  <a:srgbClr val="595959"/>
                </a:solidFill>
                <a:cs typeface="Arial" charset="0"/>
              </a:rPr>
              <a:t>Ryan </a:t>
            </a:r>
            <a:r>
              <a:rPr lang="en-US" altLang="en-US" sz="1800" b="1" dirty="0">
                <a:solidFill>
                  <a:srgbClr val="595959"/>
                </a:solidFill>
                <a:cs typeface="Arial" charset="0"/>
              </a:rPr>
              <a:t>V. Hendricks, </a:t>
            </a:r>
            <a:r>
              <a:rPr lang="en-US" altLang="en-US" sz="1800" b="1" dirty="0" err="1">
                <a:solidFill>
                  <a:srgbClr val="595959"/>
                </a:solidFill>
                <a:cs typeface="Arial" charset="0"/>
              </a:rPr>
              <a:t>PMP</a:t>
            </a:r>
            <a:endParaRPr lang="en-US" altLang="en-US" sz="1800" b="1" dirty="0">
              <a:solidFill>
                <a:srgbClr val="595959"/>
              </a:solidFill>
              <a:cs typeface="Arial" charset="0"/>
            </a:endParaRPr>
          </a:p>
          <a:p>
            <a:pPr marL="0" indent="0">
              <a:spcBef>
                <a:spcPct val="0"/>
              </a:spcBef>
              <a:buNone/>
            </a:pPr>
            <a:r>
              <a:rPr lang="en-US" altLang="en-US" sz="1800" dirty="0">
                <a:solidFill>
                  <a:srgbClr val="000000"/>
                </a:solidFill>
                <a:cs typeface="Arial" charset="0"/>
              </a:rPr>
              <a:t>USA Performance </a:t>
            </a:r>
            <a:r>
              <a:rPr lang="en-US" altLang="en-US" sz="1800">
                <a:solidFill>
                  <a:srgbClr val="000000"/>
                </a:solidFill>
                <a:cs typeface="Arial" charset="0"/>
              </a:rPr>
              <a:t>Team </a:t>
            </a:r>
            <a:r>
              <a:rPr lang="en-US" altLang="en-US" sz="1800" smtClean="0">
                <a:solidFill>
                  <a:srgbClr val="000000"/>
                </a:solidFill>
                <a:cs typeface="Arial" charset="0"/>
              </a:rPr>
              <a:t>Lead</a:t>
            </a:r>
            <a:endParaRPr lang="en-US" altLang="en-US" sz="1800" dirty="0">
              <a:solidFill>
                <a:srgbClr val="000000"/>
              </a:solidFill>
              <a:cs typeface="Arial" charset="0"/>
            </a:endParaRPr>
          </a:p>
          <a:p>
            <a:pPr marL="0" indent="0">
              <a:spcBef>
                <a:spcPct val="0"/>
              </a:spcBef>
              <a:buNone/>
            </a:pPr>
            <a:r>
              <a:rPr lang="en-US" altLang="en-US" sz="1800" dirty="0">
                <a:solidFill>
                  <a:srgbClr val="000000"/>
                </a:solidFill>
                <a:cs typeface="Arial" charset="0"/>
                <a:hlinkClick r:id="rId3"/>
              </a:rPr>
              <a:t>R</a:t>
            </a:r>
            <a:r>
              <a:rPr lang="en-US" sz="1800" u="sng" dirty="0">
                <a:hlinkClick r:id="rId4"/>
              </a:rPr>
              <a:t>yan.Hendricks@opm.gov</a:t>
            </a:r>
            <a:endParaRPr lang="en-US" altLang="en-US" sz="1800" dirty="0">
              <a:solidFill>
                <a:srgbClr val="000000"/>
              </a:solidFill>
              <a:cs typeface="Arial" charset="0"/>
            </a:endParaRPr>
          </a:p>
          <a:p>
            <a:pPr marL="0" indent="0">
              <a:spcBef>
                <a:spcPct val="0"/>
              </a:spcBef>
              <a:buNone/>
            </a:pPr>
            <a:r>
              <a:rPr lang="en-US" altLang="en-US" sz="1800" dirty="0">
                <a:solidFill>
                  <a:srgbClr val="000000"/>
                </a:solidFill>
                <a:cs typeface="Arial" charset="0"/>
              </a:rPr>
              <a:t>(202) </a:t>
            </a:r>
            <a:r>
              <a:rPr lang="en-US" altLang="en-US" sz="1800" dirty="0" smtClean="0">
                <a:solidFill>
                  <a:srgbClr val="000000"/>
                </a:solidFill>
                <a:cs typeface="Arial" charset="0"/>
              </a:rPr>
              <a:t>422-3066</a:t>
            </a:r>
            <a:endParaRPr lang="en-US" altLang="en-US" sz="1800" dirty="0">
              <a:solidFill>
                <a:srgbClr val="000000"/>
              </a:solidFill>
              <a:cs typeface="Arial"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3992" y="3829792"/>
            <a:ext cx="2398816" cy="2398816"/>
          </a:xfrm>
          <a:prstGeom prst="rect">
            <a:avLst/>
          </a:prstGeom>
        </p:spPr>
      </p:pic>
    </p:spTree>
    <p:extLst>
      <p:ext uri="{BB962C8B-B14F-4D97-AF65-F5344CB8AC3E}">
        <p14:creationId xmlns:p14="http://schemas.microsoft.com/office/powerpoint/2010/main" val="2067688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6928"/>
            <a:ext cx="9144000" cy="570992"/>
          </a:xfrm>
        </p:spPr>
        <p:txBody>
          <a:bodyPr/>
          <a:lstStyle/>
          <a:p>
            <a:r>
              <a:rPr lang="en-US" dirty="0" smtClean="0"/>
              <a:t>Major FY 19 Development Items</a:t>
            </a:r>
            <a:endParaRPr lang="en-US" dirty="0"/>
          </a:p>
        </p:txBody>
      </p:sp>
      <p:graphicFrame>
        <p:nvGraphicFramePr>
          <p:cNvPr id="3" name="Diagram 2"/>
          <p:cNvGraphicFramePr/>
          <p:nvPr>
            <p:extLst>
              <p:ext uri="{D42A27DB-BD31-4B8C-83A1-F6EECF244321}">
                <p14:modId xmlns:p14="http://schemas.microsoft.com/office/powerpoint/2010/main" val="3457157167"/>
              </p:ext>
            </p:extLst>
          </p:nvPr>
        </p:nvGraphicFramePr>
        <p:xfrm>
          <a:off x="152400" y="1617024"/>
          <a:ext cx="8839200" cy="1960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443812760"/>
              </p:ext>
            </p:extLst>
          </p:nvPr>
        </p:nvGraphicFramePr>
        <p:xfrm>
          <a:off x="152400" y="3968997"/>
          <a:ext cx="8839200" cy="19608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8921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6928"/>
            <a:ext cx="9144000" cy="570992"/>
          </a:xfrm>
        </p:spPr>
        <p:txBody>
          <a:bodyPr/>
          <a:lstStyle/>
          <a:p>
            <a:r>
              <a:rPr lang="en-US" dirty="0" smtClean="0"/>
              <a:t>Major FY 2019 Development Items</a:t>
            </a:r>
            <a:endParaRPr lang="en-US" dirty="0"/>
          </a:p>
        </p:txBody>
      </p:sp>
      <p:sp>
        <p:nvSpPr>
          <p:cNvPr id="4" name="Rounded Rectangle 3"/>
          <p:cNvSpPr/>
          <p:nvPr/>
        </p:nvSpPr>
        <p:spPr>
          <a:xfrm>
            <a:off x="325284" y="2781339"/>
            <a:ext cx="1425600" cy="554400"/>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Data Exchanges</a:t>
            </a:r>
            <a:endParaRPr lang="en-US" sz="1600" dirty="0"/>
          </a:p>
        </p:txBody>
      </p:sp>
      <p:sp>
        <p:nvSpPr>
          <p:cNvPr id="6" name="Rounded Rectangle 5"/>
          <p:cNvSpPr/>
          <p:nvPr/>
        </p:nvSpPr>
        <p:spPr>
          <a:xfrm>
            <a:off x="2090484" y="2781339"/>
            <a:ext cx="1425600" cy="554400"/>
          </a:xfrm>
          <a:prstGeom prst="roundRect">
            <a:avLst/>
          </a:prstGeom>
          <a:solidFill>
            <a:schemeClr val="tx1">
              <a:lumMod val="65000"/>
              <a:lumOff val="35000"/>
            </a:schemeClr>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User Interface </a:t>
            </a:r>
            <a:endParaRPr lang="en-US" sz="1600" dirty="0"/>
          </a:p>
        </p:txBody>
      </p:sp>
      <p:sp>
        <p:nvSpPr>
          <p:cNvPr id="7" name="Rounded Rectangle 6"/>
          <p:cNvSpPr/>
          <p:nvPr/>
        </p:nvSpPr>
        <p:spPr>
          <a:xfrm>
            <a:off x="3855684" y="2781339"/>
            <a:ext cx="1425600" cy="554400"/>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SES Plan Functionality </a:t>
            </a:r>
            <a:endParaRPr lang="en-US" sz="1600" dirty="0"/>
          </a:p>
        </p:txBody>
      </p:sp>
      <p:sp>
        <p:nvSpPr>
          <p:cNvPr id="8" name="Rounded Rectangle 7"/>
          <p:cNvSpPr/>
          <p:nvPr/>
        </p:nvSpPr>
        <p:spPr>
          <a:xfrm>
            <a:off x="5620884" y="2781339"/>
            <a:ext cx="1425600" cy="554400"/>
          </a:xfrm>
          <a:prstGeom prst="roundRect">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Non SES Plan Functionality</a:t>
            </a:r>
            <a:endParaRPr lang="en-US" sz="1600" dirty="0"/>
          </a:p>
        </p:txBody>
      </p:sp>
      <p:sp>
        <p:nvSpPr>
          <p:cNvPr id="9" name="Rounded Rectangle 8"/>
          <p:cNvSpPr/>
          <p:nvPr/>
        </p:nvSpPr>
        <p:spPr>
          <a:xfrm>
            <a:off x="7386084" y="2781339"/>
            <a:ext cx="1425600" cy="554400"/>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Permissions &amp; Structure</a:t>
            </a:r>
            <a:endParaRPr lang="en-US" sz="16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9110" y="2226560"/>
            <a:ext cx="434747" cy="417746"/>
          </a:xfrm>
          <a:prstGeom prst="rect">
            <a:avLst/>
          </a:prstGeom>
        </p:spPr>
      </p:pic>
      <p:pic>
        <p:nvPicPr>
          <p:cNvPr id="11" name="Picture 10"/>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16310" y="2226560"/>
            <a:ext cx="434747" cy="41774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6215" y="2226560"/>
            <a:ext cx="665337" cy="449552"/>
          </a:xfrm>
          <a:prstGeom prst="rect">
            <a:avLst/>
          </a:prstGeom>
        </p:spPr>
      </p:pic>
      <p:pic>
        <p:nvPicPr>
          <p:cNvPr id="13" name="Picture 12"/>
          <p:cNvPicPr>
            <a:picLocks noChangeAspect="1"/>
          </p:cNvPicPr>
          <p:nvPr/>
        </p:nvPicPr>
        <p:blipFill>
          <a:blip r:embed="rId4"/>
          <a:stretch>
            <a:fillRect/>
          </a:stretch>
        </p:blipFill>
        <p:spPr>
          <a:xfrm>
            <a:off x="2571554" y="2173433"/>
            <a:ext cx="463460" cy="468609"/>
          </a:xfrm>
          <a:prstGeom prst="rect">
            <a:avLst/>
          </a:prstGeom>
        </p:spPr>
      </p:pic>
      <p:pic>
        <p:nvPicPr>
          <p:cNvPr id="14" name="Picture 13"/>
          <p:cNvPicPr>
            <a:picLocks noChangeAspect="1"/>
          </p:cNvPicPr>
          <p:nvPr/>
        </p:nvPicPr>
        <p:blipFill>
          <a:blip r:embed="rId5"/>
          <a:stretch>
            <a:fillRect/>
          </a:stretch>
        </p:blipFill>
        <p:spPr>
          <a:xfrm>
            <a:off x="806733" y="2211757"/>
            <a:ext cx="482367" cy="409798"/>
          </a:xfrm>
          <a:prstGeom prst="rect">
            <a:avLst/>
          </a:prstGeom>
        </p:spPr>
      </p:pic>
      <p:sp>
        <p:nvSpPr>
          <p:cNvPr id="15" name="Rounded Rectangle 14"/>
          <p:cNvSpPr/>
          <p:nvPr/>
        </p:nvSpPr>
        <p:spPr>
          <a:xfrm>
            <a:off x="325284" y="3495523"/>
            <a:ext cx="1425600" cy="354695"/>
          </a:xfrm>
          <a:prstGeom prst="roundRect">
            <a:avLst/>
          </a:prstGeom>
          <a:solidFill>
            <a:schemeClr val="tx1">
              <a:lumMod val="50000"/>
              <a:lumOff val="50000"/>
            </a:schemeClr>
          </a:solidFill>
          <a:ln w="3175">
            <a:solidFill>
              <a:schemeClr val="tx1"/>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Web Services</a:t>
            </a:r>
            <a:endParaRPr lang="en-US" sz="1200" dirty="0">
              <a:solidFill>
                <a:schemeClr val="tx1"/>
              </a:solidFill>
            </a:endParaRPr>
          </a:p>
        </p:txBody>
      </p:sp>
      <p:sp>
        <p:nvSpPr>
          <p:cNvPr id="16" name="Rounded Rectangle 15"/>
          <p:cNvSpPr/>
          <p:nvPr/>
        </p:nvSpPr>
        <p:spPr>
          <a:xfrm>
            <a:off x="324300" y="4025992"/>
            <a:ext cx="1425600" cy="354695"/>
          </a:xfrm>
          <a:prstGeom prst="roundRect">
            <a:avLst/>
          </a:prstGeom>
          <a:solidFill>
            <a:schemeClr val="tx1">
              <a:lumMod val="50000"/>
              <a:lumOff val="50000"/>
            </a:schemeClr>
          </a:solidFill>
          <a:ln w="3175">
            <a:solidFill>
              <a:schemeClr val="tx1"/>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smtClean="0">
                <a:solidFill>
                  <a:schemeClr val="tx1"/>
                </a:solidFill>
              </a:rPr>
              <a:t>eOPF</a:t>
            </a:r>
            <a:endParaRPr lang="en-US" sz="1200" dirty="0">
              <a:solidFill>
                <a:schemeClr val="tx1"/>
              </a:solidFill>
            </a:endParaRPr>
          </a:p>
        </p:txBody>
      </p:sp>
      <p:sp>
        <p:nvSpPr>
          <p:cNvPr id="17" name="Rounded Rectangle 16"/>
          <p:cNvSpPr/>
          <p:nvPr/>
        </p:nvSpPr>
        <p:spPr>
          <a:xfrm>
            <a:off x="2090484" y="3509643"/>
            <a:ext cx="1425600" cy="354695"/>
          </a:xfrm>
          <a:prstGeom prst="roundRect">
            <a:avLst/>
          </a:prstGeom>
          <a:solidFill>
            <a:schemeClr val="bg1">
              <a:lumMod val="75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Dashboard Items</a:t>
            </a:r>
            <a:endParaRPr lang="en-US" sz="1200" dirty="0">
              <a:solidFill>
                <a:schemeClr val="tx1"/>
              </a:solidFill>
            </a:endParaRPr>
          </a:p>
        </p:txBody>
      </p:sp>
      <p:sp>
        <p:nvSpPr>
          <p:cNvPr id="18" name="Rounded Rectangle 17"/>
          <p:cNvSpPr/>
          <p:nvPr/>
        </p:nvSpPr>
        <p:spPr>
          <a:xfrm>
            <a:off x="3855684" y="3495523"/>
            <a:ext cx="1425600" cy="354695"/>
          </a:xfrm>
          <a:prstGeom prst="roundRect">
            <a:avLst/>
          </a:prstGeom>
          <a:solidFill>
            <a:schemeClr val="accent1">
              <a:lumMod val="60000"/>
              <a:lumOff val="4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Pay Plan Updates</a:t>
            </a:r>
            <a:endParaRPr lang="en-US" sz="1200" dirty="0">
              <a:solidFill>
                <a:schemeClr val="tx1"/>
              </a:solidFill>
            </a:endParaRPr>
          </a:p>
        </p:txBody>
      </p:sp>
      <p:sp>
        <p:nvSpPr>
          <p:cNvPr id="19" name="Rounded Rectangle 18"/>
          <p:cNvSpPr/>
          <p:nvPr/>
        </p:nvSpPr>
        <p:spPr>
          <a:xfrm>
            <a:off x="5620884" y="3507336"/>
            <a:ext cx="1425600" cy="354695"/>
          </a:xfrm>
          <a:prstGeom prst="roundRect">
            <a:avLst/>
          </a:prstGeom>
          <a:solidFill>
            <a:schemeClr val="accent5">
              <a:lumMod val="60000"/>
              <a:lumOff val="40000"/>
            </a:schemeClr>
          </a:solidFill>
          <a:ln w="3175">
            <a:solidFill>
              <a:schemeClr val="accent5">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Group Elements for Weighting </a:t>
            </a:r>
            <a:endParaRPr lang="en-US" sz="1200" dirty="0">
              <a:solidFill>
                <a:schemeClr val="tx1"/>
              </a:solidFill>
            </a:endParaRPr>
          </a:p>
        </p:txBody>
      </p:sp>
      <p:sp>
        <p:nvSpPr>
          <p:cNvPr id="20" name="Rounded Rectangle 19"/>
          <p:cNvSpPr/>
          <p:nvPr/>
        </p:nvSpPr>
        <p:spPr>
          <a:xfrm>
            <a:off x="7372284" y="3503827"/>
            <a:ext cx="1425600" cy="354695"/>
          </a:xfrm>
          <a:prstGeom prst="roundRect">
            <a:avLst/>
          </a:prstGeom>
          <a:solidFill>
            <a:schemeClr val="tx2">
              <a:lumMod val="40000"/>
              <a:lumOff val="6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Org Structures</a:t>
            </a:r>
            <a:endParaRPr lang="en-US" sz="1200" dirty="0">
              <a:solidFill>
                <a:schemeClr val="tx1"/>
              </a:solidFill>
            </a:endParaRPr>
          </a:p>
        </p:txBody>
      </p:sp>
      <p:sp>
        <p:nvSpPr>
          <p:cNvPr id="21" name="Rounded Rectangle 20"/>
          <p:cNvSpPr/>
          <p:nvPr/>
        </p:nvSpPr>
        <p:spPr>
          <a:xfrm>
            <a:off x="7372284" y="4002618"/>
            <a:ext cx="1425600" cy="354695"/>
          </a:xfrm>
          <a:prstGeom prst="roundRect">
            <a:avLst/>
          </a:prstGeom>
          <a:solidFill>
            <a:schemeClr val="tx2">
              <a:lumMod val="40000"/>
              <a:lumOff val="6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User Roles</a:t>
            </a:r>
            <a:endParaRPr lang="en-US" sz="1200" dirty="0">
              <a:solidFill>
                <a:schemeClr val="tx1"/>
              </a:solidFill>
            </a:endParaRPr>
          </a:p>
        </p:txBody>
      </p:sp>
      <p:sp>
        <p:nvSpPr>
          <p:cNvPr id="22" name="Rounded Rectangle 21"/>
          <p:cNvSpPr/>
          <p:nvPr/>
        </p:nvSpPr>
        <p:spPr>
          <a:xfrm>
            <a:off x="7386084" y="4504510"/>
            <a:ext cx="1425600" cy="354695"/>
          </a:xfrm>
          <a:prstGeom prst="roundRect">
            <a:avLst/>
          </a:prstGeom>
          <a:solidFill>
            <a:schemeClr val="tx2">
              <a:lumMod val="40000"/>
              <a:lumOff val="6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User Permissions</a:t>
            </a:r>
            <a:endParaRPr lang="en-US" sz="1200" dirty="0">
              <a:solidFill>
                <a:schemeClr val="tx1"/>
              </a:solidFill>
            </a:endParaRPr>
          </a:p>
        </p:txBody>
      </p:sp>
      <p:sp>
        <p:nvSpPr>
          <p:cNvPr id="23" name="Rounded Rectangle 22"/>
          <p:cNvSpPr/>
          <p:nvPr/>
        </p:nvSpPr>
        <p:spPr>
          <a:xfrm>
            <a:off x="3855684" y="4002616"/>
            <a:ext cx="1425600" cy="354695"/>
          </a:xfrm>
          <a:prstGeom prst="roundRect">
            <a:avLst/>
          </a:prstGeom>
          <a:solidFill>
            <a:schemeClr val="accent1">
              <a:lumMod val="60000"/>
              <a:lumOff val="4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PRB Features</a:t>
            </a:r>
            <a:endParaRPr lang="en-US" sz="1200" dirty="0">
              <a:solidFill>
                <a:schemeClr val="tx1"/>
              </a:solidFill>
            </a:endParaRPr>
          </a:p>
        </p:txBody>
      </p:sp>
      <p:sp>
        <p:nvSpPr>
          <p:cNvPr id="24" name="Rounded Rectangle 23"/>
          <p:cNvSpPr/>
          <p:nvPr/>
        </p:nvSpPr>
        <p:spPr>
          <a:xfrm>
            <a:off x="2082600" y="4002617"/>
            <a:ext cx="1425600" cy="354695"/>
          </a:xfrm>
          <a:prstGeom prst="roundRect">
            <a:avLst/>
          </a:prstGeom>
          <a:solidFill>
            <a:schemeClr val="bg1">
              <a:lumMod val="75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PIV Logins</a:t>
            </a:r>
            <a:endParaRPr lang="en-US" sz="1200" dirty="0">
              <a:solidFill>
                <a:schemeClr val="tx1"/>
              </a:solidFill>
            </a:endParaRPr>
          </a:p>
        </p:txBody>
      </p:sp>
      <p:sp>
        <p:nvSpPr>
          <p:cNvPr id="25" name="Rounded Rectangle 24"/>
          <p:cNvSpPr/>
          <p:nvPr/>
        </p:nvSpPr>
        <p:spPr>
          <a:xfrm>
            <a:off x="2082600" y="4495591"/>
            <a:ext cx="1425600" cy="354695"/>
          </a:xfrm>
          <a:prstGeom prst="roundRect">
            <a:avLst/>
          </a:prstGeom>
          <a:solidFill>
            <a:schemeClr val="bg1">
              <a:lumMod val="75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System Timeouts</a:t>
            </a:r>
            <a:endParaRPr lang="en-US" sz="1200" dirty="0">
              <a:solidFill>
                <a:schemeClr val="tx1"/>
              </a:solidFill>
            </a:endParaRPr>
          </a:p>
        </p:txBody>
      </p:sp>
      <p:sp>
        <p:nvSpPr>
          <p:cNvPr id="26" name="Rounded Rectangle 25"/>
          <p:cNvSpPr/>
          <p:nvPr/>
        </p:nvSpPr>
        <p:spPr>
          <a:xfrm>
            <a:off x="7386084" y="5024192"/>
            <a:ext cx="1425600" cy="354695"/>
          </a:xfrm>
          <a:prstGeom prst="roundRect">
            <a:avLst/>
          </a:prstGeom>
          <a:solidFill>
            <a:schemeClr val="tx2">
              <a:lumMod val="40000"/>
              <a:lumOff val="6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Proxy Permissions</a:t>
            </a:r>
            <a:endParaRPr lang="en-US" sz="1200" dirty="0">
              <a:solidFill>
                <a:schemeClr val="tx1"/>
              </a:solidFill>
            </a:endParaRPr>
          </a:p>
        </p:txBody>
      </p:sp>
      <p:sp>
        <p:nvSpPr>
          <p:cNvPr id="27" name="Rounded Rectangle 26"/>
          <p:cNvSpPr/>
          <p:nvPr/>
        </p:nvSpPr>
        <p:spPr>
          <a:xfrm>
            <a:off x="3853284" y="4495590"/>
            <a:ext cx="1425600" cy="354695"/>
          </a:xfrm>
          <a:prstGeom prst="roundRect">
            <a:avLst/>
          </a:prstGeom>
          <a:solidFill>
            <a:schemeClr val="accent1">
              <a:lumMod val="60000"/>
              <a:lumOff val="4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Plan Audit</a:t>
            </a:r>
            <a:endParaRPr lang="en-US" sz="1200" dirty="0">
              <a:solidFill>
                <a:schemeClr val="tx1"/>
              </a:solidFill>
            </a:endParaRPr>
          </a:p>
        </p:txBody>
      </p:sp>
      <p:sp>
        <p:nvSpPr>
          <p:cNvPr id="28" name="Rounded Rectangle 27"/>
          <p:cNvSpPr/>
          <p:nvPr/>
        </p:nvSpPr>
        <p:spPr>
          <a:xfrm>
            <a:off x="5613984" y="4002615"/>
            <a:ext cx="1425600" cy="354695"/>
          </a:xfrm>
          <a:prstGeom prst="roundRect">
            <a:avLst/>
          </a:prstGeom>
          <a:solidFill>
            <a:schemeClr val="accent5">
              <a:lumMod val="60000"/>
              <a:lumOff val="40000"/>
            </a:schemeClr>
          </a:solidFill>
          <a:ln w="3175">
            <a:solidFill>
              <a:schemeClr val="accent5">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Plan Audit</a:t>
            </a:r>
            <a:endParaRPr lang="en-US" sz="1200" dirty="0">
              <a:solidFill>
                <a:schemeClr val="tx1"/>
              </a:solidFill>
            </a:endParaRPr>
          </a:p>
        </p:txBody>
      </p:sp>
      <p:sp>
        <p:nvSpPr>
          <p:cNvPr id="29" name="Rounded Rectangle 28"/>
          <p:cNvSpPr/>
          <p:nvPr/>
        </p:nvSpPr>
        <p:spPr>
          <a:xfrm>
            <a:off x="2090484" y="4988565"/>
            <a:ext cx="1425600" cy="354695"/>
          </a:xfrm>
          <a:prstGeom prst="roundRect">
            <a:avLst/>
          </a:prstGeom>
          <a:solidFill>
            <a:schemeClr val="bg1">
              <a:lumMod val="75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Special Characters</a:t>
            </a:r>
            <a:endParaRPr lang="en-US" sz="1200" dirty="0">
              <a:solidFill>
                <a:schemeClr val="tx1"/>
              </a:solidFill>
            </a:endParaRPr>
          </a:p>
        </p:txBody>
      </p:sp>
      <p:sp>
        <p:nvSpPr>
          <p:cNvPr id="30" name="Rounded Rectangle 29"/>
          <p:cNvSpPr/>
          <p:nvPr/>
        </p:nvSpPr>
        <p:spPr>
          <a:xfrm>
            <a:off x="2082600" y="5481226"/>
            <a:ext cx="1425600" cy="354695"/>
          </a:xfrm>
          <a:prstGeom prst="roundRect">
            <a:avLst/>
          </a:prstGeom>
          <a:solidFill>
            <a:schemeClr val="bg1">
              <a:lumMod val="75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Characters Limits</a:t>
            </a:r>
            <a:endParaRPr lang="en-US" sz="1200" dirty="0">
              <a:solidFill>
                <a:schemeClr val="tx1"/>
              </a:solidFill>
            </a:endParaRPr>
          </a:p>
        </p:txBody>
      </p:sp>
      <p:sp>
        <p:nvSpPr>
          <p:cNvPr id="31" name="Rounded Rectangle 30"/>
          <p:cNvSpPr/>
          <p:nvPr/>
        </p:nvSpPr>
        <p:spPr>
          <a:xfrm>
            <a:off x="5613984" y="4509568"/>
            <a:ext cx="1425600" cy="354695"/>
          </a:xfrm>
          <a:prstGeom prst="roundRect">
            <a:avLst/>
          </a:prstGeom>
          <a:solidFill>
            <a:schemeClr val="accent5">
              <a:lumMod val="60000"/>
              <a:lumOff val="40000"/>
            </a:schemeClr>
          </a:solidFill>
          <a:ln w="3175">
            <a:solidFill>
              <a:schemeClr val="accent5">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Reports</a:t>
            </a:r>
            <a:endParaRPr lang="en-US" sz="1200" dirty="0">
              <a:solidFill>
                <a:schemeClr val="tx1"/>
              </a:solidFill>
            </a:endParaRPr>
          </a:p>
        </p:txBody>
      </p:sp>
      <p:sp>
        <p:nvSpPr>
          <p:cNvPr id="32" name="Rounded Rectangle 31"/>
          <p:cNvSpPr/>
          <p:nvPr/>
        </p:nvSpPr>
        <p:spPr>
          <a:xfrm>
            <a:off x="3853284" y="5024192"/>
            <a:ext cx="1425600" cy="354695"/>
          </a:xfrm>
          <a:prstGeom prst="roundRect">
            <a:avLst/>
          </a:prstGeom>
          <a:solidFill>
            <a:schemeClr val="accent1">
              <a:lumMod val="60000"/>
              <a:lumOff val="4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Reports</a:t>
            </a:r>
            <a:endParaRPr lang="en-US" sz="1200" dirty="0">
              <a:solidFill>
                <a:schemeClr val="tx1"/>
              </a:solidFill>
            </a:endParaRPr>
          </a:p>
        </p:txBody>
      </p:sp>
      <p:sp>
        <p:nvSpPr>
          <p:cNvPr id="33" name="Rounded Rectangle 32"/>
          <p:cNvSpPr/>
          <p:nvPr/>
        </p:nvSpPr>
        <p:spPr>
          <a:xfrm>
            <a:off x="2082600" y="5988321"/>
            <a:ext cx="1425600" cy="354695"/>
          </a:xfrm>
          <a:prstGeom prst="roundRect">
            <a:avLst/>
          </a:prstGeom>
          <a:solidFill>
            <a:schemeClr val="bg1">
              <a:lumMod val="75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Resource Center</a:t>
            </a:r>
            <a:endParaRPr lang="en-US" sz="1200" dirty="0">
              <a:solidFill>
                <a:schemeClr val="tx1"/>
              </a:solidFill>
            </a:endParaRPr>
          </a:p>
        </p:txBody>
      </p:sp>
      <p:sp>
        <p:nvSpPr>
          <p:cNvPr id="34" name="TextBox 33"/>
          <p:cNvSpPr txBox="1"/>
          <p:nvPr/>
        </p:nvSpPr>
        <p:spPr>
          <a:xfrm>
            <a:off x="324300" y="1396800"/>
            <a:ext cx="8473583" cy="738664"/>
          </a:xfrm>
          <a:prstGeom prst="rect">
            <a:avLst/>
          </a:prstGeom>
          <a:noFill/>
        </p:spPr>
        <p:txBody>
          <a:bodyPr wrap="square" rtlCol="0">
            <a:spAutoFit/>
          </a:bodyPr>
          <a:lstStyle/>
          <a:p>
            <a:r>
              <a:rPr lang="en-US" sz="1400" dirty="0" smtClean="0">
                <a:latin typeface="+mn-lt"/>
              </a:rPr>
              <a:t>Planned development and releases cross multiple components of the system. Major development goals include data exchanges to receive personnel data and submit performance data, major revisions and updates to organizational structure and user roles and permissions, new reports, and continued updates to the dashboard.</a:t>
            </a:r>
            <a:endParaRPr lang="en-US" sz="1400" dirty="0">
              <a:latin typeface="+mn-lt"/>
            </a:endParaRPr>
          </a:p>
        </p:txBody>
      </p:sp>
    </p:spTree>
    <p:extLst>
      <p:ext uri="{BB962C8B-B14F-4D97-AF65-F5344CB8AC3E}">
        <p14:creationId xmlns:p14="http://schemas.microsoft.com/office/powerpoint/2010/main" val="2609606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Isosceles Triangle 40"/>
          <p:cNvSpPr/>
          <p:nvPr/>
        </p:nvSpPr>
        <p:spPr>
          <a:xfrm rot="10800000">
            <a:off x="8686800" y="4419600"/>
            <a:ext cx="457200" cy="1971888"/>
          </a:xfrm>
          <a:prstGeom prst="triangle">
            <a:avLst>
              <a:gd name="adj" fmla="val 100000"/>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52400" y="4419600"/>
            <a:ext cx="8534400" cy="1965960"/>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p:txBody>
          <a:bodyPr/>
          <a:lstStyle/>
          <a:p>
            <a:r>
              <a:rPr lang="en-US" dirty="0" smtClean="0"/>
              <a:t>FY 2019 Development Timeline</a:t>
            </a:r>
            <a:br>
              <a:rPr lang="en-US" dirty="0" smtClean="0"/>
            </a:br>
            <a:r>
              <a:rPr lang="en-US" dirty="0" smtClean="0"/>
              <a:t>&lt;</a:t>
            </a:r>
            <a:r>
              <a:rPr lang="en-US" i="1" dirty="0" smtClean="0"/>
              <a:t>Estimated</a:t>
            </a:r>
            <a:r>
              <a:rPr lang="en-US" dirty="0" smtClean="0"/>
              <a:t>&gt;</a:t>
            </a:r>
            <a:endParaRPr lang="en-US" dirty="0"/>
          </a:p>
        </p:txBody>
      </p:sp>
      <p:sp>
        <p:nvSpPr>
          <p:cNvPr id="3" name="Slide Number Placeholder 2"/>
          <p:cNvSpPr>
            <a:spLocks noGrp="1"/>
          </p:cNvSpPr>
          <p:nvPr>
            <p:ph type="sldNum" sz="quarter" idx="4"/>
          </p:nvPr>
        </p:nvSpPr>
        <p:spPr/>
        <p:txBody>
          <a:bodyPr/>
          <a:lstStyle/>
          <a:p>
            <a:fld id="{9A130CC6-AF16-4E75-B386-B0184CCD31FF}" type="slidenum">
              <a:rPr lang="en-US" smtClean="0">
                <a:solidFill>
                  <a:prstClr val="white">
                    <a:lumMod val="95000"/>
                  </a:prstClr>
                </a:solidFill>
              </a:rPr>
              <a:pPr/>
              <a:t>6</a:t>
            </a:fld>
            <a:endParaRPr lang="en-US" dirty="0">
              <a:solidFill>
                <a:prstClr val="white">
                  <a:lumMod val="95000"/>
                </a:prstClr>
              </a:solidFill>
            </a:endParaRPr>
          </a:p>
        </p:txBody>
      </p:sp>
      <p:sp>
        <p:nvSpPr>
          <p:cNvPr id="4" name="Rounded Rectangle 3"/>
          <p:cNvSpPr/>
          <p:nvPr/>
        </p:nvSpPr>
        <p:spPr>
          <a:xfrm>
            <a:off x="640949" y="1802692"/>
            <a:ext cx="1159823" cy="419799"/>
          </a:xfrm>
          <a:prstGeom prst="roundRect">
            <a:avLst/>
          </a:prstGeom>
          <a:solidFill>
            <a:schemeClr val="tx1"/>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Data Exchanges</a:t>
            </a:r>
            <a:endParaRPr lang="en-US" sz="1200" dirty="0"/>
          </a:p>
        </p:txBody>
      </p:sp>
      <p:sp>
        <p:nvSpPr>
          <p:cNvPr id="5" name="Rounded Rectangle 4"/>
          <p:cNvSpPr/>
          <p:nvPr/>
        </p:nvSpPr>
        <p:spPr>
          <a:xfrm>
            <a:off x="2300249" y="1803784"/>
            <a:ext cx="1159823" cy="419799"/>
          </a:xfrm>
          <a:prstGeom prst="roundRect">
            <a:avLst/>
          </a:prstGeom>
          <a:solidFill>
            <a:schemeClr val="tx1">
              <a:lumMod val="65000"/>
              <a:lumOff val="35000"/>
            </a:schemeClr>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User Interface </a:t>
            </a:r>
            <a:endParaRPr lang="en-US" sz="1200" dirty="0"/>
          </a:p>
        </p:txBody>
      </p:sp>
      <p:sp>
        <p:nvSpPr>
          <p:cNvPr id="6" name="Rounded Rectangle 5"/>
          <p:cNvSpPr/>
          <p:nvPr/>
        </p:nvSpPr>
        <p:spPr>
          <a:xfrm>
            <a:off x="3884872" y="1802692"/>
            <a:ext cx="1159823" cy="419799"/>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SES Plan Functionality </a:t>
            </a:r>
            <a:endParaRPr lang="en-US" sz="1200" dirty="0"/>
          </a:p>
        </p:txBody>
      </p:sp>
      <p:sp>
        <p:nvSpPr>
          <p:cNvPr id="7" name="Rounded Rectangle 6"/>
          <p:cNvSpPr/>
          <p:nvPr/>
        </p:nvSpPr>
        <p:spPr>
          <a:xfrm>
            <a:off x="5568482" y="1803784"/>
            <a:ext cx="1159823" cy="419799"/>
          </a:xfrm>
          <a:prstGeom prst="roundRect">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Non SES Plan Functionality</a:t>
            </a:r>
            <a:endParaRPr lang="en-US" sz="1200" dirty="0"/>
          </a:p>
        </p:txBody>
      </p:sp>
      <p:sp>
        <p:nvSpPr>
          <p:cNvPr id="8" name="Rounded Rectangle 7"/>
          <p:cNvSpPr/>
          <p:nvPr/>
        </p:nvSpPr>
        <p:spPr>
          <a:xfrm>
            <a:off x="7201891" y="1810102"/>
            <a:ext cx="1159823" cy="419799"/>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Permissions &amp; Structure</a:t>
            </a:r>
            <a:endParaRPr lang="en-US" sz="1200" dirty="0"/>
          </a:p>
        </p:txBody>
      </p:sp>
      <p:pic>
        <p:nvPicPr>
          <p:cNvPr id="9" name="Picture 8"/>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81994" y="1870668"/>
            <a:ext cx="303519" cy="291650"/>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6127" y="1863805"/>
            <a:ext cx="295977" cy="28440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937" y="1892222"/>
            <a:ext cx="390968" cy="264168"/>
          </a:xfrm>
          <a:prstGeom prst="rect">
            <a:avLst/>
          </a:prstGeom>
        </p:spPr>
      </p:pic>
      <p:pic>
        <p:nvPicPr>
          <p:cNvPr id="12" name="Picture 11"/>
          <p:cNvPicPr>
            <a:picLocks noChangeAspect="1"/>
          </p:cNvPicPr>
          <p:nvPr/>
        </p:nvPicPr>
        <p:blipFill>
          <a:blip r:embed="rId4"/>
          <a:stretch>
            <a:fillRect/>
          </a:stretch>
        </p:blipFill>
        <p:spPr>
          <a:xfrm>
            <a:off x="1945298" y="1855624"/>
            <a:ext cx="297461" cy="300766"/>
          </a:xfrm>
          <a:prstGeom prst="rect">
            <a:avLst/>
          </a:prstGeom>
        </p:spPr>
      </p:pic>
      <p:pic>
        <p:nvPicPr>
          <p:cNvPr id="13" name="Picture 12"/>
          <p:cNvPicPr>
            <a:picLocks noChangeAspect="1"/>
          </p:cNvPicPr>
          <p:nvPr/>
        </p:nvPicPr>
        <p:blipFill>
          <a:blip r:embed="rId5"/>
          <a:stretch>
            <a:fillRect/>
          </a:stretch>
        </p:blipFill>
        <p:spPr>
          <a:xfrm>
            <a:off x="240916" y="1904853"/>
            <a:ext cx="340162" cy="288987"/>
          </a:xfrm>
          <a:prstGeom prst="rect">
            <a:avLst/>
          </a:prstGeom>
        </p:spPr>
      </p:pic>
      <p:sp>
        <p:nvSpPr>
          <p:cNvPr id="14" name="Rounded Rectangle 13"/>
          <p:cNvSpPr/>
          <p:nvPr/>
        </p:nvSpPr>
        <p:spPr>
          <a:xfrm>
            <a:off x="2301211" y="2803517"/>
            <a:ext cx="877855" cy="291003"/>
          </a:xfrm>
          <a:prstGeom prst="roundRect">
            <a:avLst/>
          </a:prstGeom>
          <a:solidFill>
            <a:schemeClr val="tx1"/>
          </a:solidFill>
          <a:ln w="3175">
            <a:solidFill>
              <a:schemeClr val="tx1"/>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Web Services</a:t>
            </a:r>
            <a:endParaRPr lang="en-US" sz="1000" dirty="0">
              <a:solidFill>
                <a:schemeClr val="bg1"/>
              </a:solidFill>
            </a:endParaRPr>
          </a:p>
        </p:txBody>
      </p:sp>
      <p:sp>
        <p:nvSpPr>
          <p:cNvPr id="15" name="Rounded Rectangle 14"/>
          <p:cNvSpPr/>
          <p:nvPr/>
        </p:nvSpPr>
        <p:spPr>
          <a:xfrm>
            <a:off x="2301211" y="3224656"/>
            <a:ext cx="877855" cy="291003"/>
          </a:xfrm>
          <a:prstGeom prst="roundRect">
            <a:avLst/>
          </a:prstGeom>
          <a:solidFill>
            <a:schemeClr val="tx1"/>
          </a:solidFill>
          <a:ln w="3175">
            <a:solidFill>
              <a:schemeClr val="tx1"/>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err="1" smtClean="0">
                <a:solidFill>
                  <a:schemeClr val="bg1"/>
                </a:solidFill>
              </a:rPr>
              <a:t>eOPF</a:t>
            </a:r>
            <a:endParaRPr lang="en-US" sz="1000" dirty="0">
              <a:solidFill>
                <a:schemeClr val="bg1"/>
              </a:solidFill>
            </a:endParaRPr>
          </a:p>
        </p:txBody>
      </p:sp>
      <p:sp>
        <p:nvSpPr>
          <p:cNvPr id="16" name="Rounded Rectangle 15"/>
          <p:cNvSpPr/>
          <p:nvPr/>
        </p:nvSpPr>
        <p:spPr>
          <a:xfrm>
            <a:off x="241479" y="2779418"/>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Dashboard Items</a:t>
            </a:r>
            <a:endParaRPr lang="en-US" sz="1000" dirty="0">
              <a:solidFill>
                <a:schemeClr val="bg1"/>
              </a:solidFill>
            </a:endParaRPr>
          </a:p>
        </p:txBody>
      </p:sp>
      <p:sp>
        <p:nvSpPr>
          <p:cNvPr id="17" name="Rounded Rectangle 16"/>
          <p:cNvSpPr/>
          <p:nvPr/>
        </p:nvSpPr>
        <p:spPr>
          <a:xfrm>
            <a:off x="241479" y="3663559"/>
            <a:ext cx="877855" cy="293650"/>
          </a:xfrm>
          <a:prstGeom prst="roundRect">
            <a:avLst/>
          </a:prstGeom>
          <a:solidFill>
            <a:schemeClr val="accent1">
              <a:lumMod val="5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Pay Plan Updates</a:t>
            </a:r>
            <a:endParaRPr lang="en-US" sz="1000" dirty="0">
              <a:solidFill>
                <a:schemeClr val="bg1"/>
              </a:solidFill>
            </a:endParaRPr>
          </a:p>
        </p:txBody>
      </p:sp>
      <p:sp>
        <p:nvSpPr>
          <p:cNvPr id="18" name="Rounded Rectangle 17"/>
          <p:cNvSpPr/>
          <p:nvPr/>
        </p:nvSpPr>
        <p:spPr>
          <a:xfrm>
            <a:off x="3300135" y="3634535"/>
            <a:ext cx="922590" cy="323582"/>
          </a:xfrm>
          <a:prstGeom prst="roundRect">
            <a:avLst/>
          </a:prstGeom>
          <a:solidFill>
            <a:schemeClr val="accent5">
              <a:lumMod val="75000"/>
            </a:schemeClr>
          </a:solidFill>
          <a:ln w="3175">
            <a:solidFill>
              <a:schemeClr val="accent5">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Elements Weights</a:t>
            </a:r>
            <a:endParaRPr lang="en-US" sz="1000" dirty="0">
              <a:solidFill>
                <a:schemeClr val="bg1"/>
              </a:solidFill>
            </a:endParaRPr>
          </a:p>
        </p:txBody>
      </p:sp>
      <p:sp>
        <p:nvSpPr>
          <p:cNvPr id="19" name="Rounded Rectangle 18"/>
          <p:cNvSpPr/>
          <p:nvPr/>
        </p:nvSpPr>
        <p:spPr>
          <a:xfrm>
            <a:off x="3284996" y="2807571"/>
            <a:ext cx="957099" cy="319528"/>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Org Structures</a:t>
            </a:r>
            <a:endParaRPr lang="en-US" sz="900" dirty="0">
              <a:solidFill>
                <a:schemeClr val="bg1"/>
              </a:solidFill>
            </a:endParaRPr>
          </a:p>
        </p:txBody>
      </p:sp>
      <p:sp>
        <p:nvSpPr>
          <p:cNvPr id="20" name="Rounded Rectangle 19"/>
          <p:cNvSpPr/>
          <p:nvPr/>
        </p:nvSpPr>
        <p:spPr>
          <a:xfrm>
            <a:off x="2300767" y="4040394"/>
            <a:ext cx="877855" cy="279408"/>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User Roles</a:t>
            </a:r>
            <a:endParaRPr lang="en-US" sz="1000" dirty="0">
              <a:solidFill>
                <a:schemeClr val="bg1"/>
              </a:solidFill>
            </a:endParaRPr>
          </a:p>
        </p:txBody>
      </p:sp>
      <p:sp>
        <p:nvSpPr>
          <p:cNvPr id="21" name="Rounded Rectangle 20"/>
          <p:cNvSpPr/>
          <p:nvPr/>
        </p:nvSpPr>
        <p:spPr>
          <a:xfrm>
            <a:off x="3301626" y="3224656"/>
            <a:ext cx="921099" cy="312322"/>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User Permissions</a:t>
            </a:r>
            <a:endParaRPr lang="en-US" sz="900" dirty="0">
              <a:solidFill>
                <a:schemeClr val="bg1"/>
              </a:solidFill>
            </a:endParaRPr>
          </a:p>
        </p:txBody>
      </p:sp>
      <p:sp>
        <p:nvSpPr>
          <p:cNvPr id="22" name="Rounded Rectangle 21"/>
          <p:cNvSpPr/>
          <p:nvPr/>
        </p:nvSpPr>
        <p:spPr>
          <a:xfrm>
            <a:off x="255645" y="3203594"/>
            <a:ext cx="863689" cy="311752"/>
          </a:xfrm>
          <a:prstGeom prst="roundRect">
            <a:avLst/>
          </a:prstGeom>
          <a:solidFill>
            <a:schemeClr val="accent1">
              <a:lumMod val="5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PRB Features</a:t>
            </a:r>
            <a:endParaRPr lang="en-US" sz="1000" dirty="0">
              <a:solidFill>
                <a:schemeClr val="bg1"/>
              </a:solidFill>
            </a:endParaRPr>
          </a:p>
        </p:txBody>
      </p:sp>
      <p:sp>
        <p:nvSpPr>
          <p:cNvPr id="23" name="Rounded Rectangle 22"/>
          <p:cNvSpPr/>
          <p:nvPr/>
        </p:nvSpPr>
        <p:spPr>
          <a:xfrm>
            <a:off x="4473850" y="4029029"/>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PIV Logins</a:t>
            </a:r>
            <a:endParaRPr lang="en-US" sz="1000" dirty="0">
              <a:solidFill>
                <a:schemeClr val="bg1"/>
              </a:solidFill>
            </a:endParaRPr>
          </a:p>
        </p:txBody>
      </p:sp>
      <p:sp>
        <p:nvSpPr>
          <p:cNvPr id="24" name="Rounded Rectangle 23"/>
          <p:cNvSpPr/>
          <p:nvPr/>
        </p:nvSpPr>
        <p:spPr>
          <a:xfrm>
            <a:off x="4473851" y="2814270"/>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System Timeouts</a:t>
            </a:r>
            <a:endParaRPr lang="en-US" sz="1000" dirty="0">
              <a:solidFill>
                <a:schemeClr val="bg1"/>
              </a:solidFill>
            </a:endParaRPr>
          </a:p>
        </p:txBody>
      </p:sp>
      <p:sp>
        <p:nvSpPr>
          <p:cNvPr id="25" name="Rounded Rectangle 24"/>
          <p:cNvSpPr/>
          <p:nvPr/>
        </p:nvSpPr>
        <p:spPr>
          <a:xfrm>
            <a:off x="1243871" y="2762292"/>
            <a:ext cx="882751" cy="332227"/>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Proxy Permissions</a:t>
            </a:r>
            <a:endParaRPr lang="en-US" sz="900" dirty="0">
              <a:solidFill>
                <a:schemeClr val="bg1"/>
              </a:solidFill>
            </a:endParaRPr>
          </a:p>
        </p:txBody>
      </p:sp>
      <p:sp>
        <p:nvSpPr>
          <p:cNvPr id="27" name="Rounded Rectangle 26"/>
          <p:cNvSpPr/>
          <p:nvPr/>
        </p:nvSpPr>
        <p:spPr>
          <a:xfrm>
            <a:off x="7829681" y="4041034"/>
            <a:ext cx="901640" cy="278768"/>
          </a:xfrm>
          <a:prstGeom prst="roundRect">
            <a:avLst/>
          </a:prstGeom>
          <a:solidFill>
            <a:schemeClr val="accent5">
              <a:lumMod val="75000"/>
            </a:schemeClr>
          </a:solidFill>
          <a:ln w="3175">
            <a:solidFill>
              <a:schemeClr val="accent5">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Plan Audit</a:t>
            </a:r>
            <a:endParaRPr lang="en-US" sz="1000" dirty="0">
              <a:solidFill>
                <a:schemeClr val="bg1"/>
              </a:solidFill>
            </a:endParaRPr>
          </a:p>
        </p:txBody>
      </p:sp>
      <p:sp>
        <p:nvSpPr>
          <p:cNvPr id="28" name="Rounded Rectangle 27"/>
          <p:cNvSpPr/>
          <p:nvPr/>
        </p:nvSpPr>
        <p:spPr>
          <a:xfrm>
            <a:off x="4481735" y="3224344"/>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Special Characters</a:t>
            </a:r>
            <a:endParaRPr lang="en-US" sz="1000" dirty="0">
              <a:solidFill>
                <a:schemeClr val="bg1"/>
              </a:solidFill>
            </a:endParaRPr>
          </a:p>
        </p:txBody>
      </p:sp>
      <p:sp>
        <p:nvSpPr>
          <p:cNvPr id="29" name="Rounded Rectangle 28"/>
          <p:cNvSpPr/>
          <p:nvPr/>
        </p:nvSpPr>
        <p:spPr>
          <a:xfrm>
            <a:off x="4473851" y="3633356"/>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Characters Limits</a:t>
            </a:r>
            <a:endParaRPr lang="en-US" sz="1000" dirty="0">
              <a:solidFill>
                <a:schemeClr val="bg1"/>
              </a:solidFill>
            </a:endParaRPr>
          </a:p>
        </p:txBody>
      </p:sp>
      <p:sp>
        <p:nvSpPr>
          <p:cNvPr id="30" name="Rounded Rectangle 29"/>
          <p:cNvSpPr/>
          <p:nvPr/>
        </p:nvSpPr>
        <p:spPr>
          <a:xfrm>
            <a:off x="7829680" y="3624813"/>
            <a:ext cx="891695" cy="300452"/>
          </a:xfrm>
          <a:prstGeom prst="roundRect">
            <a:avLst/>
          </a:prstGeom>
          <a:solidFill>
            <a:schemeClr val="accent5">
              <a:lumMod val="75000"/>
            </a:schemeClr>
          </a:solidFill>
          <a:ln w="3175">
            <a:solidFill>
              <a:schemeClr val="accent5">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Reports</a:t>
            </a:r>
            <a:endParaRPr lang="en-US" sz="1000" dirty="0">
              <a:solidFill>
                <a:schemeClr val="bg1"/>
              </a:solidFill>
            </a:endParaRPr>
          </a:p>
        </p:txBody>
      </p:sp>
      <p:sp>
        <p:nvSpPr>
          <p:cNvPr id="31" name="Rounded Rectangle 30"/>
          <p:cNvSpPr/>
          <p:nvPr/>
        </p:nvSpPr>
        <p:spPr>
          <a:xfrm>
            <a:off x="7811817" y="3212998"/>
            <a:ext cx="919504" cy="316713"/>
          </a:xfrm>
          <a:prstGeom prst="roundRect">
            <a:avLst/>
          </a:prstGeom>
          <a:solidFill>
            <a:schemeClr val="accent1">
              <a:lumMod val="5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Reports</a:t>
            </a:r>
            <a:endParaRPr lang="en-US" sz="1000" dirty="0">
              <a:solidFill>
                <a:schemeClr val="bg1"/>
              </a:solidFill>
            </a:endParaRPr>
          </a:p>
        </p:txBody>
      </p:sp>
      <p:sp>
        <p:nvSpPr>
          <p:cNvPr id="32" name="Rounded Rectangle 31"/>
          <p:cNvSpPr/>
          <p:nvPr/>
        </p:nvSpPr>
        <p:spPr>
          <a:xfrm>
            <a:off x="6819569" y="3224343"/>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Resource Center</a:t>
            </a:r>
            <a:endParaRPr lang="en-US" sz="1000" dirty="0">
              <a:solidFill>
                <a:schemeClr val="bg1"/>
              </a:solidFill>
            </a:endParaRPr>
          </a:p>
        </p:txBody>
      </p:sp>
      <p:sp>
        <p:nvSpPr>
          <p:cNvPr id="33" name="Pentagon 32"/>
          <p:cNvSpPr/>
          <p:nvPr/>
        </p:nvSpPr>
        <p:spPr>
          <a:xfrm>
            <a:off x="152400" y="2513947"/>
            <a:ext cx="8991600" cy="3871613"/>
          </a:xfrm>
          <a:prstGeom prst="homePlate">
            <a:avLst>
              <a:gd name="adj" fmla="val 112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172919" y="2508019"/>
            <a:ext cx="30480" cy="387161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352239" y="2508019"/>
            <a:ext cx="30480" cy="387161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76273" y="2507629"/>
            <a:ext cx="30480" cy="387161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4915" y="2522017"/>
            <a:ext cx="1431215" cy="276999"/>
          </a:xfrm>
          <a:prstGeom prst="rect">
            <a:avLst/>
          </a:prstGeom>
          <a:noFill/>
        </p:spPr>
        <p:txBody>
          <a:bodyPr wrap="square" rtlCol="0">
            <a:spAutoFit/>
          </a:bodyPr>
          <a:lstStyle/>
          <a:p>
            <a:pPr algn="ctr"/>
            <a:r>
              <a:rPr lang="en-US" sz="1200" b="1" dirty="0" smtClean="0">
                <a:solidFill>
                  <a:schemeClr val="bg1">
                    <a:lumMod val="50000"/>
                  </a:schemeClr>
                </a:solidFill>
                <a:latin typeface="+mn-lt"/>
              </a:rPr>
              <a:t>Quarter 1</a:t>
            </a:r>
            <a:endParaRPr lang="en-US" sz="1200" b="1" dirty="0">
              <a:solidFill>
                <a:schemeClr val="bg1">
                  <a:lumMod val="50000"/>
                </a:schemeClr>
              </a:solidFill>
              <a:latin typeface="+mn-lt"/>
            </a:endParaRPr>
          </a:p>
        </p:txBody>
      </p:sp>
      <p:sp>
        <p:nvSpPr>
          <p:cNvPr id="43" name="TextBox 42"/>
          <p:cNvSpPr txBox="1"/>
          <p:nvPr/>
        </p:nvSpPr>
        <p:spPr>
          <a:xfrm>
            <a:off x="2494850" y="2513947"/>
            <a:ext cx="1431215" cy="276999"/>
          </a:xfrm>
          <a:prstGeom prst="rect">
            <a:avLst/>
          </a:prstGeom>
          <a:noFill/>
        </p:spPr>
        <p:txBody>
          <a:bodyPr wrap="square" rtlCol="0">
            <a:spAutoFit/>
          </a:bodyPr>
          <a:lstStyle/>
          <a:p>
            <a:pPr algn="ctr"/>
            <a:r>
              <a:rPr lang="en-US" sz="1200" b="1" dirty="0" smtClean="0">
                <a:solidFill>
                  <a:schemeClr val="bg1">
                    <a:lumMod val="50000"/>
                  </a:schemeClr>
                </a:solidFill>
                <a:latin typeface="+mn-lt"/>
              </a:rPr>
              <a:t>Quarter 2</a:t>
            </a:r>
            <a:endParaRPr lang="en-US" sz="1200" b="1" dirty="0">
              <a:solidFill>
                <a:schemeClr val="bg1">
                  <a:lumMod val="50000"/>
                </a:schemeClr>
              </a:solidFill>
              <a:latin typeface="+mn-lt"/>
            </a:endParaRPr>
          </a:p>
        </p:txBody>
      </p:sp>
      <p:sp>
        <p:nvSpPr>
          <p:cNvPr id="44" name="TextBox 43"/>
          <p:cNvSpPr txBox="1"/>
          <p:nvPr/>
        </p:nvSpPr>
        <p:spPr>
          <a:xfrm>
            <a:off x="4774129" y="2506537"/>
            <a:ext cx="1431215" cy="276999"/>
          </a:xfrm>
          <a:prstGeom prst="rect">
            <a:avLst/>
          </a:prstGeom>
          <a:noFill/>
        </p:spPr>
        <p:txBody>
          <a:bodyPr wrap="square" rtlCol="0">
            <a:spAutoFit/>
          </a:bodyPr>
          <a:lstStyle/>
          <a:p>
            <a:pPr algn="ctr"/>
            <a:r>
              <a:rPr lang="en-US" sz="1200" b="1" dirty="0" smtClean="0">
                <a:solidFill>
                  <a:schemeClr val="bg1">
                    <a:lumMod val="50000"/>
                  </a:schemeClr>
                </a:solidFill>
                <a:latin typeface="+mn-lt"/>
              </a:rPr>
              <a:t>Quarter 3</a:t>
            </a:r>
            <a:endParaRPr lang="en-US" sz="1200" b="1" dirty="0">
              <a:solidFill>
                <a:schemeClr val="bg1">
                  <a:lumMod val="50000"/>
                </a:schemeClr>
              </a:solidFill>
              <a:latin typeface="+mn-lt"/>
            </a:endParaRPr>
          </a:p>
        </p:txBody>
      </p:sp>
      <p:sp>
        <p:nvSpPr>
          <p:cNvPr id="45" name="TextBox 44"/>
          <p:cNvSpPr txBox="1"/>
          <p:nvPr/>
        </p:nvSpPr>
        <p:spPr>
          <a:xfrm>
            <a:off x="6921416" y="2530088"/>
            <a:ext cx="1431215" cy="276999"/>
          </a:xfrm>
          <a:prstGeom prst="rect">
            <a:avLst/>
          </a:prstGeom>
          <a:noFill/>
        </p:spPr>
        <p:txBody>
          <a:bodyPr wrap="square" rtlCol="0">
            <a:spAutoFit/>
          </a:bodyPr>
          <a:lstStyle/>
          <a:p>
            <a:pPr algn="ctr"/>
            <a:r>
              <a:rPr lang="en-US" sz="1200" b="1" dirty="0" smtClean="0">
                <a:solidFill>
                  <a:schemeClr val="bg1">
                    <a:lumMod val="50000"/>
                  </a:schemeClr>
                </a:solidFill>
                <a:latin typeface="+mn-lt"/>
              </a:rPr>
              <a:t>Quarter 4</a:t>
            </a:r>
            <a:endParaRPr lang="en-US" sz="1200" b="1" dirty="0">
              <a:solidFill>
                <a:schemeClr val="bg1">
                  <a:lumMod val="50000"/>
                </a:schemeClr>
              </a:solidFill>
              <a:latin typeface="+mn-lt"/>
            </a:endParaRPr>
          </a:p>
        </p:txBody>
      </p:sp>
      <p:sp>
        <p:nvSpPr>
          <p:cNvPr id="46" name="TextBox 45"/>
          <p:cNvSpPr txBox="1"/>
          <p:nvPr/>
        </p:nvSpPr>
        <p:spPr>
          <a:xfrm>
            <a:off x="165165" y="4166436"/>
            <a:ext cx="1552909" cy="276999"/>
          </a:xfrm>
          <a:prstGeom prst="rect">
            <a:avLst/>
          </a:prstGeom>
          <a:noFill/>
        </p:spPr>
        <p:txBody>
          <a:bodyPr wrap="square" rtlCol="0">
            <a:spAutoFit/>
          </a:bodyPr>
          <a:lstStyle/>
          <a:p>
            <a:r>
              <a:rPr lang="en-US" sz="1200" b="1" dirty="0" smtClean="0">
                <a:latin typeface="+mn-lt"/>
              </a:rPr>
              <a:t>Development</a:t>
            </a:r>
            <a:endParaRPr lang="en-US" sz="1200" b="1" dirty="0">
              <a:latin typeface="+mn-lt"/>
            </a:endParaRPr>
          </a:p>
        </p:txBody>
      </p:sp>
      <p:sp>
        <p:nvSpPr>
          <p:cNvPr id="47" name="TextBox 46"/>
          <p:cNvSpPr txBox="1"/>
          <p:nvPr/>
        </p:nvSpPr>
        <p:spPr>
          <a:xfrm>
            <a:off x="179253" y="4383536"/>
            <a:ext cx="1552909" cy="276999"/>
          </a:xfrm>
          <a:prstGeom prst="rect">
            <a:avLst/>
          </a:prstGeom>
          <a:noFill/>
        </p:spPr>
        <p:txBody>
          <a:bodyPr wrap="square" rtlCol="0">
            <a:spAutoFit/>
          </a:bodyPr>
          <a:lstStyle/>
          <a:p>
            <a:r>
              <a:rPr lang="en-US" sz="1200" b="1" dirty="0" smtClean="0">
                <a:latin typeface="+mn-lt"/>
              </a:rPr>
              <a:t>Releases</a:t>
            </a:r>
            <a:endParaRPr lang="en-US" sz="1200" b="1" dirty="0">
              <a:latin typeface="+mn-lt"/>
            </a:endParaRPr>
          </a:p>
        </p:txBody>
      </p:sp>
      <p:sp>
        <p:nvSpPr>
          <p:cNvPr id="48" name="Rounded Rectangle 47"/>
          <p:cNvSpPr/>
          <p:nvPr/>
        </p:nvSpPr>
        <p:spPr>
          <a:xfrm>
            <a:off x="2292507" y="4677636"/>
            <a:ext cx="877855" cy="291003"/>
          </a:xfrm>
          <a:prstGeom prst="roundRect">
            <a:avLst/>
          </a:prstGeom>
          <a:solidFill>
            <a:schemeClr val="tx1"/>
          </a:solidFill>
          <a:ln w="3175">
            <a:solidFill>
              <a:schemeClr val="tx1"/>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Web Services</a:t>
            </a:r>
            <a:endParaRPr lang="en-US" sz="1000" dirty="0">
              <a:solidFill>
                <a:schemeClr val="bg1"/>
              </a:solidFill>
            </a:endParaRPr>
          </a:p>
        </p:txBody>
      </p:sp>
      <p:sp>
        <p:nvSpPr>
          <p:cNvPr id="49" name="Rounded Rectangle 48"/>
          <p:cNvSpPr/>
          <p:nvPr/>
        </p:nvSpPr>
        <p:spPr>
          <a:xfrm>
            <a:off x="233217" y="4696599"/>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Dashboard Items</a:t>
            </a:r>
            <a:endParaRPr lang="en-US" sz="1000" dirty="0">
              <a:solidFill>
                <a:schemeClr val="bg1"/>
              </a:solidFill>
            </a:endParaRPr>
          </a:p>
        </p:txBody>
      </p:sp>
      <p:sp>
        <p:nvSpPr>
          <p:cNvPr id="50" name="Rounded Rectangle 49"/>
          <p:cNvSpPr/>
          <p:nvPr/>
        </p:nvSpPr>
        <p:spPr>
          <a:xfrm>
            <a:off x="6827183" y="2794836"/>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Dashboard Items</a:t>
            </a:r>
            <a:endParaRPr lang="en-US" sz="1000" dirty="0">
              <a:solidFill>
                <a:schemeClr val="bg1"/>
              </a:solidFill>
            </a:endParaRPr>
          </a:p>
        </p:txBody>
      </p:sp>
      <p:sp>
        <p:nvSpPr>
          <p:cNvPr id="51" name="Rounded Rectangle 50"/>
          <p:cNvSpPr/>
          <p:nvPr/>
        </p:nvSpPr>
        <p:spPr>
          <a:xfrm>
            <a:off x="2292506" y="5113645"/>
            <a:ext cx="877855" cy="291003"/>
          </a:xfrm>
          <a:prstGeom prst="roundRect">
            <a:avLst/>
          </a:prstGeom>
          <a:solidFill>
            <a:schemeClr val="tx1"/>
          </a:solidFill>
          <a:ln w="3175">
            <a:solidFill>
              <a:schemeClr val="tx1"/>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err="1" smtClean="0">
                <a:solidFill>
                  <a:schemeClr val="bg1"/>
                </a:solidFill>
              </a:rPr>
              <a:t>eOPF</a:t>
            </a:r>
            <a:endParaRPr lang="en-US" sz="1000" dirty="0">
              <a:solidFill>
                <a:schemeClr val="bg1"/>
              </a:solidFill>
            </a:endParaRPr>
          </a:p>
        </p:txBody>
      </p:sp>
      <p:sp>
        <p:nvSpPr>
          <p:cNvPr id="52" name="Rounded Rectangle 51"/>
          <p:cNvSpPr/>
          <p:nvPr/>
        </p:nvSpPr>
        <p:spPr>
          <a:xfrm>
            <a:off x="4465588" y="4690791"/>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PIV Logins</a:t>
            </a:r>
            <a:endParaRPr lang="en-US" sz="1000" dirty="0">
              <a:solidFill>
                <a:schemeClr val="bg1"/>
              </a:solidFill>
            </a:endParaRPr>
          </a:p>
        </p:txBody>
      </p:sp>
      <p:sp>
        <p:nvSpPr>
          <p:cNvPr id="53" name="Rounded Rectangle 52"/>
          <p:cNvSpPr/>
          <p:nvPr/>
        </p:nvSpPr>
        <p:spPr>
          <a:xfrm>
            <a:off x="247383" y="5130996"/>
            <a:ext cx="863689" cy="311752"/>
          </a:xfrm>
          <a:prstGeom prst="roundRect">
            <a:avLst/>
          </a:prstGeom>
          <a:solidFill>
            <a:schemeClr val="accent1">
              <a:lumMod val="5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PRB Features</a:t>
            </a:r>
            <a:endParaRPr lang="en-US" sz="1000" dirty="0">
              <a:solidFill>
                <a:schemeClr val="bg1"/>
              </a:solidFill>
            </a:endParaRPr>
          </a:p>
        </p:txBody>
      </p:sp>
      <p:sp>
        <p:nvSpPr>
          <p:cNvPr id="54" name="Rounded Rectangle 53"/>
          <p:cNvSpPr/>
          <p:nvPr/>
        </p:nvSpPr>
        <p:spPr>
          <a:xfrm>
            <a:off x="232683" y="5608958"/>
            <a:ext cx="877855" cy="293650"/>
          </a:xfrm>
          <a:prstGeom prst="roundRect">
            <a:avLst/>
          </a:prstGeom>
          <a:solidFill>
            <a:schemeClr val="accent1">
              <a:lumMod val="50000"/>
            </a:schemeClr>
          </a:solidFill>
          <a:ln w="3175">
            <a:solidFill>
              <a:schemeClr val="tx2">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Pay Plan Updates</a:t>
            </a:r>
            <a:endParaRPr lang="en-US" sz="1000" dirty="0">
              <a:solidFill>
                <a:schemeClr val="bg1"/>
              </a:solidFill>
            </a:endParaRPr>
          </a:p>
        </p:txBody>
      </p:sp>
      <p:sp>
        <p:nvSpPr>
          <p:cNvPr id="55" name="Rounded Rectangle 54"/>
          <p:cNvSpPr/>
          <p:nvPr/>
        </p:nvSpPr>
        <p:spPr>
          <a:xfrm>
            <a:off x="232683" y="6007719"/>
            <a:ext cx="877855" cy="332227"/>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Proxy Permissions</a:t>
            </a:r>
            <a:endParaRPr lang="en-US" sz="900" dirty="0">
              <a:solidFill>
                <a:schemeClr val="bg1"/>
              </a:solidFill>
            </a:endParaRPr>
          </a:p>
        </p:txBody>
      </p:sp>
      <p:sp>
        <p:nvSpPr>
          <p:cNvPr id="56" name="Rounded Rectangle 55"/>
          <p:cNvSpPr/>
          <p:nvPr/>
        </p:nvSpPr>
        <p:spPr>
          <a:xfrm>
            <a:off x="5527058" y="2809098"/>
            <a:ext cx="884092" cy="308770"/>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Org Structures</a:t>
            </a:r>
            <a:endParaRPr lang="en-US" sz="900" dirty="0">
              <a:solidFill>
                <a:schemeClr val="bg1"/>
              </a:solidFill>
            </a:endParaRPr>
          </a:p>
        </p:txBody>
      </p:sp>
      <p:sp>
        <p:nvSpPr>
          <p:cNvPr id="57" name="Rounded Rectangle 56"/>
          <p:cNvSpPr/>
          <p:nvPr/>
        </p:nvSpPr>
        <p:spPr>
          <a:xfrm>
            <a:off x="6827183" y="3645557"/>
            <a:ext cx="884092" cy="308770"/>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Org Structures</a:t>
            </a:r>
            <a:endParaRPr lang="en-US" sz="900" dirty="0">
              <a:solidFill>
                <a:schemeClr val="bg1"/>
              </a:solidFill>
            </a:endParaRPr>
          </a:p>
        </p:txBody>
      </p:sp>
      <p:sp>
        <p:nvSpPr>
          <p:cNvPr id="58" name="Rounded Rectangle 57"/>
          <p:cNvSpPr/>
          <p:nvPr/>
        </p:nvSpPr>
        <p:spPr>
          <a:xfrm>
            <a:off x="6818921" y="4687047"/>
            <a:ext cx="884092" cy="308770"/>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Org Structures</a:t>
            </a:r>
            <a:endParaRPr lang="en-US" sz="900" dirty="0">
              <a:solidFill>
                <a:schemeClr val="bg1"/>
              </a:solidFill>
            </a:endParaRPr>
          </a:p>
        </p:txBody>
      </p:sp>
      <p:sp>
        <p:nvSpPr>
          <p:cNvPr id="59" name="Rounded Rectangle 58"/>
          <p:cNvSpPr/>
          <p:nvPr/>
        </p:nvSpPr>
        <p:spPr>
          <a:xfrm>
            <a:off x="5526048" y="3218058"/>
            <a:ext cx="877855" cy="297287"/>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User Roles</a:t>
            </a:r>
            <a:endParaRPr lang="en-US" sz="1000" dirty="0">
              <a:solidFill>
                <a:schemeClr val="bg1"/>
              </a:solidFill>
            </a:endParaRPr>
          </a:p>
        </p:txBody>
      </p:sp>
      <p:sp>
        <p:nvSpPr>
          <p:cNvPr id="60" name="Rounded Rectangle 59"/>
          <p:cNvSpPr/>
          <p:nvPr/>
        </p:nvSpPr>
        <p:spPr>
          <a:xfrm>
            <a:off x="6833420" y="4040394"/>
            <a:ext cx="877855" cy="279408"/>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User Roles</a:t>
            </a:r>
            <a:endParaRPr lang="en-US" sz="1000" dirty="0">
              <a:solidFill>
                <a:schemeClr val="bg1"/>
              </a:solidFill>
            </a:endParaRPr>
          </a:p>
        </p:txBody>
      </p:sp>
      <p:sp>
        <p:nvSpPr>
          <p:cNvPr id="61" name="Rounded Rectangle 60"/>
          <p:cNvSpPr/>
          <p:nvPr/>
        </p:nvSpPr>
        <p:spPr>
          <a:xfrm>
            <a:off x="5505231" y="3617146"/>
            <a:ext cx="921099" cy="312322"/>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User Permissions</a:t>
            </a:r>
            <a:endParaRPr lang="en-US" sz="900" dirty="0">
              <a:solidFill>
                <a:schemeClr val="bg1"/>
              </a:solidFill>
            </a:endParaRPr>
          </a:p>
        </p:txBody>
      </p:sp>
      <p:sp>
        <p:nvSpPr>
          <p:cNvPr id="62" name="Rounded Rectangle 61"/>
          <p:cNvSpPr/>
          <p:nvPr/>
        </p:nvSpPr>
        <p:spPr>
          <a:xfrm>
            <a:off x="7810222" y="2792235"/>
            <a:ext cx="921099" cy="312322"/>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User Permissions</a:t>
            </a:r>
            <a:endParaRPr lang="en-US" sz="900" dirty="0">
              <a:solidFill>
                <a:schemeClr val="bg1"/>
              </a:solidFill>
            </a:endParaRPr>
          </a:p>
        </p:txBody>
      </p:sp>
      <p:sp>
        <p:nvSpPr>
          <p:cNvPr id="63" name="Rounded Rectangle 62"/>
          <p:cNvSpPr/>
          <p:nvPr/>
        </p:nvSpPr>
        <p:spPr>
          <a:xfrm>
            <a:off x="6818921" y="5113628"/>
            <a:ext cx="899476" cy="312322"/>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solidFill>
                  <a:schemeClr val="bg1"/>
                </a:solidFill>
              </a:rPr>
              <a:t>User Permissions</a:t>
            </a:r>
            <a:endParaRPr lang="en-US" sz="900" dirty="0">
              <a:solidFill>
                <a:schemeClr val="bg1"/>
              </a:solidFill>
            </a:endParaRPr>
          </a:p>
        </p:txBody>
      </p:sp>
      <p:sp>
        <p:nvSpPr>
          <p:cNvPr id="64" name="Rounded Rectangle 63"/>
          <p:cNvSpPr/>
          <p:nvPr/>
        </p:nvSpPr>
        <p:spPr>
          <a:xfrm>
            <a:off x="6811307" y="5542821"/>
            <a:ext cx="907090" cy="279408"/>
          </a:xfrm>
          <a:prstGeom prst="roundRect">
            <a:avLst/>
          </a:prstGeom>
          <a:solidFill>
            <a:schemeClr val="tx2">
              <a:lumMod val="60000"/>
              <a:lumOff val="40000"/>
            </a:schemeClr>
          </a:solidFill>
          <a:ln w="3175">
            <a:solidFill>
              <a:schemeClr val="tx2">
                <a:lumMod val="60000"/>
                <a:lumOff val="4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User Roles</a:t>
            </a:r>
            <a:endParaRPr lang="en-US" sz="1000" dirty="0">
              <a:solidFill>
                <a:schemeClr val="bg1"/>
              </a:solidFill>
            </a:endParaRPr>
          </a:p>
        </p:txBody>
      </p:sp>
      <p:sp>
        <p:nvSpPr>
          <p:cNvPr id="65" name="Rounded Rectangle 64"/>
          <p:cNvSpPr/>
          <p:nvPr/>
        </p:nvSpPr>
        <p:spPr>
          <a:xfrm>
            <a:off x="5505231" y="4017201"/>
            <a:ext cx="922590" cy="323582"/>
          </a:xfrm>
          <a:prstGeom prst="roundRect">
            <a:avLst/>
          </a:prstGeom>
          <a:solidFill>
            <a:schemeClr val="accent5">
              <a:lumMod val="75000"/>
            </a:schemeClr>
          </a:solidFill>
          <a:ln w="3175">
            <a:solidFill>
              <a:schemeClr val="accent5">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Elements Weights</a:t>
            </a:r>
            <a:endParaRPr lang="en-US" sz="1000" dirty="0">
              <a:solidFill>
                <a:schemeClr val="bg1"/>
              </a:solidFill>
            </a:endParaRPr>
          </a:p>
        </p:txBody>
      </p:sp>
      <p:sp>
        <p:nvSpPr>
          <p:cNvPr id="66" name="Rounded Rectangle 65"/>
          <p:cNvSpPr/>
          <p:nvPr/>
        </p:nvSpPr>
        <p:spPr>
          <a:xfrm>
            <a:off x="4450152" y="5107998"/>
            <a:ext cx="922590" cy="323582"/>
          </a:xfrm>
          <a:prstGeom prst="roundRect">
            <a:avLst/>
          </a:prstGeom>
          <a:solidFill>
            <a:schemeClr val="accent5">
              <a:lumMod val="75000"/>
            </a:schemeClr>
          </a:solidFill>
          <a:ln w="3175">
            <a:solidFill>
              <a:schemeClr val="accent5">
                <a:lumMod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Elements Weights</a:t>
            </a:r>
            <a:endParaRPr lang="en-US" sz="1000" dirty="0">
              <a:solidFill>
                <a:schemeClr val="bg1"/>
              </a:solidFill>
            </a:endParaRPr>
          </a:p>
        </p:txBody>
      </p:sp>
      <p:sp>
        <p:nvSpPr>
          <p:cNvPr id="67" name="Rounded Rectangle 66"/>
          <p:cNvSpPr/>
          <p:nvPr/>
        </p:nvSpPr>
        <p:spPr>
          <a:xfrm>
            <a:off x="2323829" y="3628522"/>
            <a:ext cx="877855" cy="291003"/>
          </a:xfrm>
          <a:prstGeom prst="roundRect">
            <a:avLst/>
          </a:prstGeom>
          <a:solidFill>
            <a:schemeClr val="tx1">
              <a:lumMod val="50000"/>
              <a:lumOff val="50000"/>
            </a:schemeClr>
          </a:solidFill>
          <a:ln w="3175">
            <a:solidFill>
              <a:schemeClr val="tx1">
                <a:lumMod val="50000"/>
                <a:lumOff val="50000"/>
              </a:schemeClr>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Special Characters</a:t>
            </a:r>
            <a:endParaRPr lang="en-US" sz="1000" dirty="0">
              <a:solidFill>
                <a:schemeClr val="bg1"/>
              </a:solidFill>
            </a:endParaRPr>
          </a:p>
        </p:txBody>
      </p:sp>
      <p:sp>
        <p:nvSpPr>
          <p:cNvPr id="68" name="Rounded Rectangle 67"/>
          <p:cNvSpPr/>
          <p:nvPr/>
        </p:nvSpPr>
        <p:spPr>
          <a:xfrm>
            <a:off x="6825158" y="5934556"/>
            <a:ext cx="877855" cy="291003"/>
          </a:xfrm>
          <a:prstGeom prst="roundRect">
            <a:avLst/>
          </a:prstGeom>
          <a:solidFill>
            <a:schemeClr val="tx1"/>
          </a:solidFill>
          <a:ln w="3175">
            <a:solidFill>
              <a:schemeClr val="tx1"/>
            </a:solid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solidFill>
                  <a:schemeClr val="bg1"/>
                </a:solidFill>
              </a:rPr>
              <a:t>Web Services</a:t>
            </a:r>
            <a:endParaRPr lang="en-US" sz="1000" dirty="0">
              <a:solidFill>
                <a:schemeClr val="bg1"/>
              </a:solidFill>
            </a:endParaRPr>
          </a:p>
        </p:txBody>
      </p:sp>
      <p:sp>
        <p:nvSpPr>
          <p:cNvPr id="69" name="Rounded Rectangle 68"/>
          <p:cNvSpPr/>
          <p:nvPr/>
        </p:nvSpPr>
        <p:spPr>
          <a:xfrm>
            <a:off x="1235609" y="4704669"/>
            <a:ext cx="808024" cy="721281"/>
          </a:xfrm>
          <a:prstGeom prst="roundRect">
            <a:avLst/>
          </a:prstGeom>
          <a:solidFill>
            <a:schemeClr val="accent4">
              <a:lumMod val="60000"/>
              <a:lumOff val="40000"/>
            </a:schemeClr>
          </a:solidFill>
          <a:ln w="3175">
            <a:solidFill>
              <a:schemeClr val="accent4">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solidFill>
                  <a:schemeClr val="tx1"/>
                </a:solidFill>
              </a:rPr>
              <a:t>Release 15</a:t>
            </a:r>
          </a:p>
          <a:p>
            <a:pPr algn="ctr"/>
            <a:r>
              <a:rPr lang="en-US" sz="1100" b="1" dirty="0" smtClean="0">
                <a:solidFill>
                  <a:schemeClr val="tx1"/>
                </a:solidFill>
              </a:rPr>
              <a:t>(Nov 8)</a:t>
            </a:r>
            <a:endParaRPr lang="en-US" sz="1100" b="1" dirty="0">
              <a:solidFill>
                <a:schemeClr val="tx1"/>
              </a:solidFill>
            </a:endParaRPr>
          </a:p>
        </p:txBody>
      </p:sp>
      <p:sp>
        <p:nvSpPr>
          <p:cNvPr id="70" name="Rounded Rectangle 69"/>
          <p:cNvSpPr/>
          <p:nvPr/>
        </p:nvSpPr>
        <p:spPr>
          <a:xfrm>
            <a:off x="1242115" y="5595286"/>
            <a:ext cx="808024" cy="721281"/>
          </a:xfrm>
          <a:prstGeom prst="roundRect">
            <a:avLst/>
          </a:prstGeom>
          <a:solidFill>
            <a:schemeClr val="accent4">
              <a:lumMod val="60000"/>
              <a:lumOff val="40000"/>
            </a:schemeClr>
          </a:solidFill>
          <a:ln w="3175">
            <a:solidFill>
              <a:schemeClr val="accent4">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solidFill>
                  <a:schemeClr val="tx1"/>
                </a:solidFill>
              </a:rPr>
              <a:t>Release 16</a:t>
            </a:r>
          </a:p>
          <a:p>
            <a:pPr algn="ctr"/>
            <a:r>
              <a:rPr lang="en-US" sz="1100" b="1" dirty="0" smtClean="0">
                <a:solidFill>
                  <a:schemeClr val="tx1"/>
                </a:solidFill>
              </a:rPr>
              <a:t>(Dec 6)</a:t>
            </a:r>
            <a:endParaRPr lang="en-US" sz="1100" b="1" dirty="0">
              <a:solidFill>
                <a:schemeClr val="tx1"/>
              </a:solidFill>
            </a:endParaRPr>
          </a:p>
        </p:txBody>
      </p:sp>
      <p:sp>
        <p:nvSpPr>
          <p:cNvPr id="71" name="Rounded Rectangle 70"/>
          <p:cNvSpPr/>
          <p:nvPr/>
        </p:nvSpPr>
        <p:spPr>
          <a:xfrm>
            <a:off x="3414701" y="4672111"/>
            <a:ext cx="808024" cy="721281"/>
          </a:xfrm>
          <a:prstGeom prst="roundRect">
            <a:avLst/>
          </a:prstGeom>
          <a:solidFill>
            <a:schemeClr val="accent4">
              <a:lumMod val="60000"/>
              <a:lumOff val="40000"/>
            </a:schemeClr>
          </a:solidFill>
          <a:ln w="3175">
            <a:solidFill>
              <a:schemeClr val="accent4">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solidFill>
                  <a:schemeClr val="tx1"/>
                </a:solidFill>
              </a:rPr>
              <a:t>Release 17</a:t>
            </a:r>
          </a:p>
          <a:p>
            <a:pPr algn="ctr"/>
            <a:r>
              <a:rPr lang="en-US" sz="1100" b="1" dirty="0" smtClean="0">
                <a:solidFill>
                  <a:schemeClr val="tx1"/>
                </a:solidFill>
              </a:rPr>
              <a:t>(Mar 31)</a:t>
            </a:r>
            <a:endParaRPr lang="en-US" sz="1100" b="1" dirty="0">
              <a:solidFill>
                <a:schemeClr val="tx1"/>
              </a:solidFill>
            </a:endParaRPr>
          </a:p>
        </p:txBody>
      </p:sp>
      <p:sp>
        <p:nvSpPr>
          <p:cNvPr id="72" name="Rounded Rectangle 71"/>
          <p:cNvSpPr/>
          <p:nvPr/>
        </p:nvSpPr>
        <p:spPr>
          <a:xfrm>
            <a:off x="5647579" y="4681299"/>
            <a:ext cx="808024" cy="721281"/>
          </a:xfrm>
          <a:prstGeom prst="roundRect">
            <a:avLst/>
          </a:prstGeom>
          <a:solidFill>
            <a:schemeClr val="accent4">
              <a:lumMod val="60000"/>
              <a:lumOff val="40000"/>
            </a:schemeClr>
          </a:solidFill>
          <a:ln w="3175">
            <a:solidFill>
              <a:schemeClr val="accent4">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solidFill>
                  <a:schemeClr val="tx1"/>
                </a:solidFill>
              </a:rPr>
              <a:t>Release 18</a:t>
            </a:r>
          </a:p>
          <a:p>
            <a:pPr algn="ctr"/>
            <a:r>
              <a:rPr lang="en-US" sz="1100" b="1" dirty="0" smtClean="0">
                <a:solidFill>
                  <a:schemeClr val="tx1"/>
                </a:solidFill>
              </a:rPr>
              <a:t>(May)</a:t>
            </a:r>
            <a:endParaRPr lang="en-US" sz="1100" b="1" dirty="0">
              <a:solidFill>
                <a:schemeClr val="tx1"/>
              </a:solidFill>
            </a:endParaRPr>
          </a:p>
        </p:txBody>
      </p:sp>
      <p:sp>
        <p:nvSpPr>
          <p:cNvPr id="73" name="Rounded Rectangle 72"/>
          <p:cNvSpPr/>
          <p:nvPr/>
        </p:nvSpPr>
        <p:spPr>
          <a:xfrm>
            <a:off x="7831731" y="4661045"/>
            <a:ext cx="808024" cy="721281"/>
          </a:xfrm>
          <a:prstGeom prst="roundRect">
            <a:avLst/>
          </a:prstGeom>
          <a:solidFill>
            <a:schemeClr val="accent4">
              <a:lumMod val="60000"/>
              <a:lumOff val="40000"/>
            </a:schemeClr>
          </a:solidFill>
          <a:ln w="3175">
            <a:solidFill>
              <a:schemeClr val="accent4">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solidFill>
                  <a:schemeClr val="tx1"/>
                </a:solidFill>
              </a:rPr>
              <a:t>Release 19</a:t>
            </a:r>
          </a:p>
          <a:p>
            <a:pPr algn="ctr"/>
            <a:r>
              <a:rPr lang="en-US" sz="1100" b="1" dirty="0" smtClean="0">
                <a:solidFill>
                  <a:schemeClr val="tx1"/>
                </a:solidFill>
              </a:rPr>
              <a:t>(July)</a:t>
            </a:r>
            <a:endParaRPr lang="en-US" sz="1100" b="1" dirty="0">
              <a:solidFill>
                <a:schemeClr val="tx1"/>
              </a:solidFill>
            </a:endParaRPr>
          </a:p>
        </p:txBody>
      </p:sp>
      <p:sp>
        <p:nvSpPr>
          <p:cNvPr id="74" name="Rounded Rectangle 73"/>
          <p:cNvSpPr/>
          <p:nvPr/>
        </p:nvSpPr>
        <p:spPr>
          <a:xfrm>
            <a:off x="7844470" y="5523302"/>
            <a:ext cx="808024" cy="721281"/>
          </a:xfrm>
          <a:prstGeom prst="roundRect">
            <a:avLst/>
          </a:prstGeom>
          <a:solidFill>
            <a:schemeClr val="accent4">
              <a:lumMod val="60000"/>
              <a:lumOff val="40000"/>
            </a:schemeClr>
          </a:solidFill>
          <a:ln w="3175">
            <a:solidFill>
              <a:schemeClr val="accent4">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solidFill>
                  <a:schemeClr val="tx1"/>
                </a:solidFill>
              </a:rPr>
              <a:t>Release 20</a:t>
            </a:r>
          </a:p>
          <a:p>
            <a:pPr algn="ctr"/>
            <a:r>
              <a:rPr lang="en-US" sz="1100" b="1" dirty="0" smtClean="0">
                <a:solidFill>
                  <a:schemeClr val="tx1"/>
                </a:solidFill>
              </a:rPr>
              <a:t>(Sept)</a:t>
            </a:r>
            <a:endParaRPr lang="en-US" sz="1100" b="1" dirty="0">
              <a:solidFill>
                <a:schemeClr val="tx1"/>
              </a:solidFill>
            </a:endParaRPr>
          </a:p>
        </p:txBody>
      </p:sp>
    </p:spTree>
    <p:extLst>
      <p:ext uri="{BB962C8B-B14F-4D97-AF65-F5344CB8AC3E}">
        <p14:creationId xmlns:p14="http://schemas.microsoft.com/office/powerpoint/2010/main" val="1830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A130CC6-AF16-4E75-B386-B0184CCD31FF}" type="slidenum">
              <a:rPr lang="en-US" smtClean="0">
                <a:solidFill>
                  <a:prstClr val="white">
                    <a:lumMod val="95000"/>
                  </a:prstClr>
                </a:solidFill>
              </a:rPr>
              <a:pPr/>
              <a:t>7</a:t>
            </a:fld>
            <a:endParaRPr lang="en-US" dirty="0">
              <a:solidFill>
                <a:prstClr val="white">
                  <a:lumMod val="95000"/>
                </a:prstClr>
              </a:solidFill>
            </a:endParaRPr>
          </a:p>
        </p:txBody>
      </p:sp>
      <p:sp>
        <p:nvSpPr>
          <p:cNvPr id="4" name="Title 3"/>
          <p:cNvSpPr>
            <a:spLocks noGrp="1"/>
          </p:cNvSpPr>
          <p:nvPr>
            <p:ph type="ctrTitle"/>
          </p:nvPr>
        </p:nvSpPr>
        <p:spPr>
          <a:xfrm>
            <a:off x="0" y="566928"/>
            <a:ext cx="9144000" cy="611632"/>
          </a:xfrm>
        </p:spPr>
        <p:txBody>
          <a:bodyPr/>
          <a:lstStyle/>
          <a:p>
            <a:r>
              <a:rPr lang="en-US" dirty="0" smtClean="0"/>
              <a:t>FY19 Quarter 1</a:t>
            </a:r>
            <a:endParaRPr lang="en-US" dirty="0"/>
          </a:p>
        </p:txBody>
      </p:sp>
      <p:graphicFrame>
        <p:nvGraphicFramePr>
          <p:cNvPr id="5" name="Content Placeholder 4"/>
          <p:cNvGraphicFramePr>
            <a:graphicFrameLocks noGrp="1"/>
          </p:cNvGraphicFramePr>
          <p:nvPr>
            <p:ph sz="quarter" idx="13"/>
            <p:extLst/>
          </p:nvPr>
        </p:nvGraphicFramePr>
        <p:xfrm>
          <a:off x="304800" y="1470660"/>
          <a:ext cx="8671560" cy="4358640"/>
        </p:xfrm>
        <a:graphic>
          <a:graphicData uri="http://schemas.openxmlformats.org/drawingml/2006/table">
            <a:tbl>
              <a:tblPr firstRow="1" bandRow="1">
                <a:tableStyleId>{2D5ABB26-0587-4C30-8999-92F81FD0307C}</a:tableStyleId>
              </a:tblPr>
              <a:tblGrid>
                <a:gridCol w="908060"/>
                <a:gridCol w="1477000"/>
                <a:gridCol w="1485900"/>
                <a:gridCol w="1569720"/>
                <a:gridCol w="1577340"/>
                <a:gridCol w="1653540"/>
              </a:tblGrid>
              <a:tr h="370840">
                <a:tc>
                  <a:txBody>
                    <a:bodyPr/>
                    <a:lstStyle/>
                    <a:p>
                      <a:r>
                        <a:rPr lang="en-US" sz="1200" b="1" dirty="0" smtClean="0"/>
                        <a:t>Month</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solidFill>
                      <a:schemeClr val="bg1">
                        <a:lumMod val="85000"/>
                      </a:schemeClr>
                    </a:solidFill>
                  </a:tcPr>
                </a:tc>
                <a:tc>
                  <a:txBody>
                    <a:bodyPr/>
                    <a:lstStyle/>
                    <a:p>
                      <a:pPr algn="r"/>
                      <a:r>
                        <a:rPr lang="en-US" sz="1200" b="1" dirty="0" smtClean="0"/>
                        <a:t>Data</a:t>
                      </a:r>
                      <a:r>
                        <a:rPr lang="en-US" sz="1200" b="1" baseline="0" dirty="0" smtClean="0"/>
                        <a:t> Exchange </a:t>
                      </a:r>
                      <a:endParaRPr lang="en-US" sz="1200" b="1" dirty="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User Interface</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   SES Plan Functionality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Non</a:t>
                      </a:r>
                      <a:r>
                        <a:rPr lang="en-US" sz="1200" b="1" baseline="0" dirty="0" smtClean="0"/>
                        <a:t> SES Plan Functionality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Permissions and Structure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r>
              <a:tr h="370840">
                <a:tc>
                  <a:txBody>
                    <a:bodyPr/>
                    <a:lstStyle/>
                    <a:p>
                      <a:r>
                        <a:rPr lang="en-US" sz="1200" b="1" dirty="0" smtClean="0"/>
                        <a:t>October </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Start initial technical discussions for a </a:t>
                      </a:r>
                      <a:br>
                        <a:rPr lang="en-US" sz="1200" b="0" dirty="0" smtClean="0"/>
                      </a:br>
                      <a:r>
                        <a:rPr lang="en-US" sz="1200" b="0" dirty="0" smtClean="0"/>
                        <a:t>Web Service interconnection</a:t>
                      </a:r>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Develop Dashboard</a:t>
                      </a:r>
                      <a:br>
                        <a:rPr lang="en-US" sz="1200" b="0" dirty="0" smtClean="0"/>
                      </a:br>
                      <a:r>
                        <a:rPr lang="en-US" sz="1200" b="0" dirty="0" smtClean="0"/>
                        <a:t>enhancements</a:t>
                      </a:r>
                    </a:p>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Update the PRB wording conventions</a:t>
                      </a:r>
                    </a:p>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Develop enhancements to allow end users to add System Admins as proxies</a:t>
                      </a: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November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Program Office Quarterly Planning Meeting</a:t>
                      </a:r>
                    </a:p>
                    <a:p>
                      <a:endParaRPr lang="en-US" sz="1200"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Begin work on </a:t>
                      </a:r>
                      <a:br>
                        <a:rPr lang="en-US" sz="1200" b="0" dirty="0" smtClean="0"/>
                      </a:br>
                      <a:r>
                        <a:rPr lang="en-US" sz="1200" b="0" dirty="0" smtClean="0"/>
                        <a:t>Non-SES </a:t>
                      </a:r>
                      <a:r>
                        <a:rPr lang="en-US" sz="1200" b="0" dirty="0" err="1" smtClean="0"/>
                        <a:t>eOPF</a:t>
                      </a:r>
                      <a:r>
                        <a:rPr lang="en-US" sz="1200" b="0" dirty="0" smtClean="0"/>
                        <a:t> interconnection</a:t>
                      </a:r>
                    </a:p>
                    <a:p>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Continue technical discussion for a </a:t>
                      </a:r>
                      <a:br>
                        <a:rPr lang="en-US" sz="1200" b="0" dirty="0" smtClean="0"/>
                      </a:br>
                      <a:r>
                        <a:rPr lang="en-US" sz="1200" b="0" dirty="0" smtClean="0"/>
                        <a:t>Web Service interconnection</a:t>
                      </a:r>
                    </a:p>
                    <a:p>
                      <a:endParaRPr lang="en-US" sz="1200" b="0" dirty="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Develop updates to accommodate EV/FJ pay plans with SES functionality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C00000"/>
                          </a:solidFill>
                        </a:rPr>
                        <a:t>November 8</a:t>
                      </a:r>
                      <a:r>
                        <a:rPr lang="en-US" sz="1200" b="1" baseline="30000" dirty="0" smtClean="0">
                          <a:solidFill>
                            <a:srgbClr val="C00000"/>
                          </a:solidFill>
                        </a:rPr>
                        <a:t>th</a:t>
                      </a:r>
                      <a:r>
                        <a:rPr lang="en-US" sz="1200" b="1" dirty="0" smtClean="0">
                          <a:solidFill>
                            <a:srgbClr val="C00000"/>
                          </a:solidFill>
                        </a:rPr>
                        <a:t> Release</a:t>
                      </a:r>
                      <a:r>
                        <a:rPr lang="en-US" sz="1100" b="0" dirty="0" smtClean="0">
                          <a:solidFill>
                            <a:srgbClr val="C00000"/>
                          </a:solidFill>
                        </a:rPr>
                        <a:t/>
                      </a:r>
                      <a:br>
                        <a:rPr lang="en-US" sz="1100" b="0" dirty="0" smtClean="0">
                          <a:solidFill>
                            <a:srgbClr val="C00000"/>
                          </a:solidFill>
                        </a:rPr>
                      </a:br>
                      <a:r>
                        <a:rPr lang="en-US" sz="1100" b="0" dirty="0" smtClean="0">
                          <a:solidFill>
                            <a:srgbClr val="C00000"/>
                          </a:solidFill>
                        </a:rPr>
                        <a:t>PRB features</a:t>
                      </a:r>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r h="370840">
                <a:tc>
                  <a:txBody>
                    <a:bodyPr/>
                    <a:lstStyle/>
                    <a:p>
                      <a:r>
                        <a:rPr lang="en-US" sz="1200" b="1" dirty="0" smtClean="0"/>
                        <a:t>December </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Begin developing a Web Service interconnection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p>
                      <a:endParaRPr lang="en-US" sz="1200" b="0" dirty="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lvl="0"/>
                      <a:r>
                        <a:rPr lang="en-US" sz="1200" b="1" dirty="0" smtClean="0">
                          <a:solidFill>
                            <a:srgbClr val="C00000"/>
                          </a:solidFill>
                        </a:rPr>
                        <a:t>December 6</a:t>
                      </a:r>
                      <a:r>
                        <a:rPr lang="en-US" sz="1200" b="1" baseline="30000" dirty="0" smtClean="0">
                          <a:solidFill>
                            <a:srgbClr val="C00000"/>
                          </a:solidFill>
                        </a:rPr>
                        <a:t>th</a:t>
                      </a:r>
                      <a:r>
                        <a:rPr lang="en-US" sz="1200" b="1" dirty="0" smtClean="0">
                          <a:solidFill>
                            <a:srgbClr val="C00000"/>
                          </a:solidFill>
                        </a:rPr>
                        <a:t> Release </a:t>
                      </a:r>
                      <a:r>
                        <a:rPr lang="en-US" sz="1100" b="0" dirty="0" smtClean="0">
                          <a:solidFill>
                            <a:srgbClr val="C00000"/>
                          </a:solidFill>
                        </a:rPr>
                        <a:t>EV/FJ pay plan</a:t>
                      </a:r>
                    </a:p>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lvl="0"/>
                      <a:r>
                        <a:rPr lang="en-US" sz="1200" b="1" dirty="0" smtClean="0">
                          <a:solidFill>
                            <a:srgbClr val="C00000"/>
                          </a:solidFill>
                        </a:rPr>
                        <a:t>December 6</a:t>
                      </a:r>
                      <a:r>
                        <a:rPr lang="en-US" sz="1200" b="1" baseline="30000" dirty="0" smtClean="0">
                          <a:solidFill>
                            <a:srgbClr val="C00000"/>
                          </a:solidFill>
                        </a:rPr>
                        <a:t>th</a:t>
                      </a:r>
                      <a:r>
                        <a:rPr lang="en-US" sz="1200" b="1" dirty="0" smtClean="0">
                          <a:solidFill>
                            <a:srgbClr val="C00000"/>
                          </a:solidFill>
                        </a:rPr>
                        <a:t> Release </a:t>
                      </a:r>
                    </a:p>
                    <a:p>
                      <a:pPr lvl="0"/>
                      <a:r>
                        <a:rPr lang="en-US" sz="1100" b="0" dirty="0" smtClean="0">
                          <a:solidFill>
                            <a:srgbClr val="C00000"/>
                          </a:solidFill>
                        </a:rPr>
                        <a:t>System Admin proxy feature</a:t>
                      </a:r>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Gather Org Structure Requirements</a:t>
                      </a:r>
                    </a:p>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a:stretch>
            <a:fillRect/>
          </a:stretch>
        </p:blipFill>
        <p:spPr>
          <a:xfrm>
            <a:off x="1269616" y="1525556"/>
            <a:ext cx="340162" cy="288987"/>
          </a:xfrm>
          <a:prstGeom prst="rect">
            <a:avLst/>
          </a:prstGeom>
        </p:spPr>
      </p:pic>
      <p:pic>
        <p:nvPicPr>
          <p:cNvPr id="8" name="Picture 7"/>
          <p:cNvPicPr>
            <a:picLocks noChangeAspect="1"/>
          </p:cNvPicPr>
          <p:nvPr/>
        </p:nvPicPr>
        <p:blipFill>
          <a:blip r:embed="rId3"/>
          <a:stretch>
            <a:fillRect/>
          </a:stretch>
        </p:blipFill>
        <p:spPr>
          <a:xfrm>
            <a:off x="2806358" y="1513777"/>
            <a:ext cx="297461" cy="30076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6023" y="1530140"/>
            <a:ext cx="295977" cy="284403"/>
          </a:xfrm>
          <a:prstGeom prst="rect">
            <a:avLst/>
          </a:prstGeom>
        </p:spPr>
      </p:pic>
      <p:pic>
        <p:nvPicPr>
          <p:cNvPr id="11" name="Picture 1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45152" y="1530140"/>
            <a:ext cx="303519" cy="2916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3333" y="1557622"/>
            <a:ext cx="390968" cy="264168"/>
          </a:xfrm>
          <a:prstGeom prst="rect">
            <a:avLst/>
          </a:prstGeom>
        </p:spPr>
      </p:pic>
    </p:spTree>
    <p:extLst>
      <p:ext uri="{BB962C8B-B14F-4D97-AF65-F5344CB8AC3E}">
        <p14:creationId xmlns:p14="http://schemas.microsoft.com/office/powerpoint/2010/main" val="3160043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A130CC6-AF16-4E75-B386-B0184CCD31FF}" type="slidenum">
              <a:rPr lang="en-US" smtClean="0">
                <a:solidFill>
                  <a:prstClr val="white">
                    <a:lumMod val="95000"/>
                  </a:prstClr>
                </a:solidFill>
              </a:rPr>
              <a:pPr/>
              <a:t>8</a:t>
            </a:fld>
            <a:endParaRPr lang="en-US" dirty="0">
              <a:solidFill>
                <a:prstClr val="white">
                  <a:lumMod val="95000"/>
                </a:prstClr>
              </a:solidFill>
            </a:endParaRPr>
          </a:p>
        </p:txBody>
      </p:sp>
      <p:sp>
        <p:nvSpPr>
          <p:cNvPr id="4" name="Title 3"/>
          <p:cNvSpPr>
            <a:spLocks noGrp="1"/>
          </p:cNvSpPr>
          <p:nvPr>
            <p:ph type="ctrTitle"/>
          </p:nvPr>
        </p:nvSpPr>
        <p:spPr>
          <a:xfrm>
            <a:off x="0" y="566928"/>
            <a:ext cx="9144000" cy="611632"/>
          </a:xfrm>
        </p:spPr>
        <p:txBody>
          <a:bodyPr/>
          <a:lstStyle/>
          <a:p>
            <a:r>
              <a:rPr lang="en-US" dirty="0" smtClean="0"/>
              <a:t>FY19 Quarter 2</a:t>
            </a:r>
            <a:endParaRPr lang="en-US" dirty="0"/>
          </a:p>
        </p:txBody>
      </p:sp>
      <p:graphicFrame>
        <p:nvGraphicFramePr>
          <p:cNvPr id="5" name="Content Placeholder 4"/>
          <p:cNvGraphicFramePr>
            <a:graphicFrameLocks noGrp="1"/>
          </p:cNvGraphicFramePr>
          <p:nvPr>
            <p:ph sz="quarter" idx="13"/>
            <p:extLst/>
          </p:nvPr>
        </p:nvGraphicFramePr>
        <p:xfrm>
          <a:off x="304800" y="1470660"/>
          <a:ext cx="8671560" cy="5120640"/>
        </p:xfrm>
        <a:graphic>
          <a:graphicData uri="http://schemas.openxmlformats.org/drawingml/2006/table">
            <a:tbl>
              <a:tblPr firstRow="1" bandRow="1">
                <a:tableStyleId>{2D5ABB26-0587-4C30-8999-92F81FD0307C}</a:tableStyleId>
              </a:tblPr>
              <a:tblGrid>
                <a:gridCol w="908060"/>
                <a:gridCol w="1477000"/>
                <a:gridCol w="1485900"/>
                <a:gridCol w="1569720"/>
                <a:gridCol w="1577340"/>
                <a:gridCol w="1653540"/>
              </a:tblGrid>
              <a:tr h="370840">
                <a:tc>
                  <a:txBody>
                    <a:bodyPr/>
                    <a:lstStyle/>
                    <a:p>
                      <a:r>
                        <a:rPr lang="en-US" sz="1200" b="1" dirty="0" smtClean="0"/>
                        <a:t>Month</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solidFill>
                      <a:schemeClr val="bg1">
                        <a:lumMod val="85000"/>
                      </a:schemeClr>
                    </a:solidFill>
                  </a:tcPr>
                </a:tc>
                <a:tc>
                  <a:txBody>
                    <a:bodyPr/>
                    <a:lstStyle/>
                    <a:p>
                      <a:pPr algn="r"/>
                      <a:r>
                        <a:rPr lang="en-US" sz="1200" b="1" dirty="0" smtClean="0"/>
                        <a:t>Data</a:t>
                      </a:r>
                      <a:r>
                        <a:rPr lang="en-US" sz="1200" b="1" baseline="0" dirty="0" smtClean="0"/>
                        <a:t> Exchange </a:t>
                      </a:r>
                      <a:endParaRPr lang="en-US" sz="1200" b="1" dirty="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User Interface</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   SES Plan Functionality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Non</a:t>
                      </a:r>
                      <a:r>
                        <a:rPr lang="en-US" sz="1200" b="1" baseline="0" dirty="0" smtClean="0"/>
                        <a:t> SES Plan Functionality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Permissions and Structure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r>
              <a:tr h="370840">
                <a:tc>
                  <a:txBody>
                    <a:bodyPr/>
                    <a:lstStyle/>
                    <a:p>
                      <a:r>
                        <a:rPr lang="en-US" sz="1200" b="1" dirty="0" smtClean="0"/>
                        <a:t>January</a:t>
                      </a:r>
                      <a:r>
                        <a:rPr lang="en-US" sz="1200" b="1" baseline="0" dirty="0" smtClean="0"/>
                        <a:t> </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Investigate time out issues for end users</a:t>
                      </a:r>
                    </a:p>
                    <a:p>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Investigate streamlining the PIV registration process</a:t>
                      </a:r>
                    </a:p>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Continue gathering and refining org structure and user &amp; roles and permissions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Begin work on </a:t>
                      </a:r>
                      <a:br>
                        <a:rPr lang="en-US" sz="1200" b="0" dirty="0" smtClean="0"/>
                      </a:br>
                      <a:r>
                        <a:rPr lang="en-US" sz="1200" b="0" dirty="0" smtClean="0"/>
                        <a:t>org structure enhancements</a:t>
                      </a: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February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Program Office Quarterly Planning Meeting</a:t>
                      </a:r>
                    </a:p>
                    <a:p>
                      <a:endParaRPr lang="en-US" sz="1200"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Finish work on the Web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Test Web Service interconnection with DHS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Finalize Non-SES </a:t>
                      </a:r>
                      <a:r>
                        <a:rPr lang="en-US" sz="1200" b="0" dirty="0" err="1" smtClean="0"/>
                        <a:t>eOPF</a:t>
                      </a:r>
                      <a:r>
                        <a:rPr lang="en-US" sz="1200" b="0" dirty="0" smtClean="0"/>
                        <a:t> interconnection</a:t>
                      </a:r>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Continue work on org structure and user roles &amp; permissions features</a:t>
                      </a:r>
                    </a:p>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r h="370840">
                <a:tc>
                  <a:txBody>
                    <a:bodyPr/>
                    <a:lstStyle/>
                    <a:p>
                      <a:r>
                        <a:rPr lang="en-US" sz="1200" b="1" dirty="0" smtClean="0"/>
                        <a:t>March</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lvl="0"/>
                      <a:r>
                        <a:rPr lang="en-US" sz="1200" b="1" dirty="0" smtClean="0">
                          <a:solidFill>
                            <a:srgbClr val="C00000"/>
                          </a:solidFill>
                        </a:rPr>
                        <a:t>March Release</a:t>
                      </a:r>
                      <a:endParaRPr lang="en-US" sz="1100" b="1" dirty="0" smtClean="0">
                        <a:solidFill>
                          <a:srgbClr val="C00000"/>
                        </a:solidFill>
                      </a:endParaRPr>
                    </a:p>
                    <a:p>
                      <a:pPr lvl="0"/>
                      <a:r>
                        <a:rPr lang="en-US" sz="1100" b="0" dirty="0" smtClean="0">
                          <a:solidFill>
                            <a:srgbClr val="C00000"/>
                          </a:solidFill>
                        </a:rPr>
                        <a:t>Web Service</a:t>
                      </a:r>
                    </a:p>
                    <a:p>
                      <a:pPr lvl="0"/>
                      <a:r>
                        <a:rPr lang="en-US" sz="1100" b="0" dirty="0" smtClean="0">
                          <a:solidFill>
                            <a:srgbClr val="C00000"/>
                          </a:solidFill>
                        </a:rPr>
                        <a:t>Non-SES </a:t>
                      </a:r>
                      <a:r>
                        <a:rPr lang="en-US" sz="1100" b="0" dirty="0" err="1" smtClean="0">
                          <a:solidFill>
                            <a:srgbClr val="C00000"/>
                          </a:solidFill>
                        </a:rPr>
                        <a:t>eOPF</a:t>
                      </a:r>
                      <a:r>
                        <a:rPr lang="en-US" sz="1100" b="0" dirty="0" smtClean="0">
                          <a:solidFill>
                            <a:srgbClr val="C00000"/>
                          </a:solidFill>
                        </a:rPr>
                        <a:t> interconnections</a:t>
                      </a:r>
                      <a:endParaRPr lang="en-US" sz="1200" b="0" dirty="0" smtClean="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Investigate special character issues</a:t>
                      </a: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Demonstrate org structure and user roles &amp; permissions features to stakeholders</a:t>
                      </a: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a:stretch>
            <a:fillRect/>
          </a:stretch>
        </p:blipFill>
        <p:spPr>
          <a:xfrm>
            <a:off x="1269616" y="1525556"/>
            <a:ext cx="340162" cy="288987"/>
          </a:xfrm>
          <a:prstGeom prst="rect">
            <a:avLst/>
          </a:prstGeom>
        </p:spPr>
      </p:pic>
      <p:pic>
        <p:nvPicPr>
          <p:cNvPr id="8" name="Picture 7"/>
          <p:cNvPicPr>
            <a:picLocks noChangeAspect="1"/>
          </p:cNvPicPr>
          <p:nvPr/>
        </p:nvPicPr>
        <p:blipFill>
          <a:blip r:embed="rId3"/>
          <a:stretch>
            <a:fillRect/>
          </a:stretch>
        </p:blipFill>
        <p:spPr>
          <a:xfrm>
            <a:off x="2806358" y="1513777"/>
            <a:ext cx="297461" cy="30076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6023" y="1530140"/>
            <a:ext cx="295977" cy="284403"/>
          </a:xfrm>
          <a:prstGeom prst="rect">
            <a:avLst/>
          </a:prstGeom>
        </p:spPr>
      </p:pic>
      <p:pic>
        <p:nvPicPr>
          <p:cNvPr id="11" name="Picture 1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45152" y="1530140"/>
            <a:ext cx="303519" cy="2916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3333" y="1557622"/>
            <a:ext cx="390968" cy="264168"/>
          </a:xfrm>
          <a:prstGeom prst="rect">
            <a:avLst/>
          </a:prstGeom>
        </p:spPr>
      </p:pic>
    </p:spTree>
    <p:extLst>
      <p:ext uri="{BB962C8B-B14F-4D97-AF65-F5344CB8AC3E}">
        <p14:creationId xmlns:p14="http://schemas.microsoft.com/office/powerpoint/2010/main" val="1512604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9A130CC6-AF16-4E75-B386-B0184CCD31FF}" type="slidenum">
              <a:rPr lang="en-US" smtClean="0">
                <a:solidFill>
                  <a:prstClr val="white">
                    <a:lumMod val="95000"/>
                  </a:prstClr>
                </a:solidFill>
              </a:rPr>
              <a:pPr/>
              <a:t>9</a:t>
            </a:fld>
            <a:endParaRPr lang="en-US" dirty="0">
              <a:solidFill>
                <a:prstClr val="white">
                  <a:lumMod val="95000"/>
                </a:prstClr>
              </a:solidFill>
            </a:endParaRPr>
          </a:p>
        </p:txBody>
      </p:sp>
      <p:sp>
        <p:nvSpPr>
          <p:cNvPr id="4" name="Title 3"/>
          <p:cNvSpPr>
            <a:spLocks noGrp="1"/>
          </p:cNvSpPr>
          <p:nvPr>
            <p:ph type="ctrTitle"/>
          </p:nvPr>
        </p:nvSpPr>
        <p:spPr>
          <a:xfrm>
            <a:off x="0" y="566928"/>
            <a:ext cx="9144000" cy="611632"/>
          </a:xfrm>
        </p:spPr>
        <p:txBody>
          <a:bodyPr/>
          <a:lstStyle/>
          <a:p>
            <a:r>
              <a:rPr lang="en-US" dirty="0" smtClean="0"/>
              <a:t>FY19 Quarter 3</a:t>
            </a:r>
            <a:endParaRPr lang="en-US" dirty="0"/>
          </a:p>
        </p:txBody>
      </p:sp>
      <p:graphicFrame>
        <p:nvGraphicFramePr>
          <p:cNvPr id="5" name="Content Placeholder 4"/>
          <p:cNvGraphicFramePr>
            <a:graphicFrameLocks noGrp="1"/>
          </p:cNvGraphicFramePr>
          <p:nvPr>
            <p:ph sz="quarter" idx="13"/>
            <p:extLst/>
          </p:nvPr>
        </p:nvGraphicFramePr>
        <p:xfrm>
          <a:off x="304800" y="1470660"/>
          <a:ext cx="8671560" cy="4312920"/>
        </p:xfrm>
        <a:graphic>
          <a:graphicData uri="http://schemas.openxmlformats.org/drawingml/2006/table">
            <a:tbl>
              <a:tblPr firstRow="1" bandRow="1">
                <a:tableStyleId>{2D5ABB26-0587-4C30-8999-92F81FD0307C}</a:tableStyleId>
              </a:tblPr>
              <a:tblGrid>
                <a:gridCol w="908060"/>
                <a:gridCol w="1477000"/>
                <a:gridCol w="1485900"/>
                <a:gridCol w="1569720"/>
                <a:gridCol w="1577340"/>
                <a:gridCol w="1653540"/>
              </a:tblGrid>
              <a:tr h="370840">
                <a:tc>
                  <a:txBody>
                    <a:bodyPr/>
                    <a:lstStyle/>
                    <a:p>
                      <a:r>
                        <a:rPr lang="en-US" sz="1200" b="1" dirty="0" smtClean="0"/>
                        <a:t>Month</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solidFill>
                      <a:schemeClr val="bg1">
                        <a:lumMod val="85000"/>
                      </a:schemeClr>
                    </a:solidFill>
                  </a:tcPr>
                </a:tc>
                <a:tc>
                  <a:txBody>
                    <a:bodyPr/>
                    <a:lstStyle/>
                    <a:p>
                      <a:pPr algn="r"/>
                      <a:r>
                        <a:rPr lang="en-US" sz="1200" b="1" dirty="0" smtClean="0"/>
                        <a:t>Data</a:t>
                      </a:r>
                      <a:r>
                        <a:rPr lang="en-US" sz="1200" b="1" baseline="0" dirty="0" smtClean="0"/>
                        <a:t> Exchange </a:t>
                      </a:r>
                      <a:endParaRPr lang="en-US" sz="1200" b="1" dirty="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User Interface</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   SES Plan Functionality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Non</a:t>
                      </a:r>
                      <a:r>
                        <a:rPr lang="en-US" sz="1200" b="1" baseline="0" dirty="0" smtClean="0"/>
                        <a:t> SES Plan Functionality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c>
                  <a:txBody>
                    <a:bodyPr/>
                    <a:lstStyle/>
                    <a:p>
                      <a:pPr algn="r"/>
                      <a:r>
                        <a:rPr lang="en-US" sz="1200" b="1" dirty="0" smtClean="0"/>
                        <a:t>Permissions and Structure </a:t>
                      </a:r>
                      <a:endParaRPr lang="en-US" sz="1200" b="1"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38100" cap="flat" cmpd="sng" algn="ctr">
                      <a:solidFill>
                        <a:schemeClr val="tx2">
                          <a:lumMod val="75000"/>
                        </a:schemeClr>
                      </a:solidFill>
                      <a:prstDash val="solid"/>
                      <a:round/>
                      <a:headEnd type="none" w="med" len="med"/>
                      <a:tailEnd type="none" w="med" len="med"/>
                    </a:lnB>
                  </a:tcPr>
                </a:tc>
              </a:tr>
              <a:tr h="370840">
                <a:tc>
                  <a:txBody>
                    <a:bodyPr/>
                    <a:lstStyle/>
                    <a:p>
                      <a:r>
                        <a:rPr lang="en-US" sz="1200" b="1" dirty="0" smtClean="0"/>
                        <a:t>April</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Develop feature to accommodate  grouped elements for weighting</a:t>
                      </a:r>
                    </a:p>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Conduct stakeholder testing of </a:t>
                      </a:r>
                      <a:br>
                        <a:rPr lang="en-US" sz="1200" b="0" dirty="0" smtClean="0"/>
                      </a:br>
                      <a:r>
                        <a:rPr lang="en-US" sz="1200" b="0" dirty="0" smtClean="0"/>
                        <a:t>org structure and </a:t>
                      </a:r>
                      <a:br>
                        <a:rPr lang="en-US" sz="1200" b="0" dirty="0" smtClean="0"/>
                      </a:br>
                      <a:r>
                        <a:rPr lang="en-US" sz="1200" b="0" dirty="0" smtClean="0"/>
                        <a:t>user roles &amp; permissions features</a:t>
                      </a:r>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3810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May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Program Office Quarterly Planning Meeting</a:t>
                      </a:r>
                    </a:p>
                    <a:p>
                      <a:endParaRPr lang="en-US" sz="1200"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Develop features to reduce special character limitations</a:t>
                      </a:r>
                    </a:p>
                    <a:p>
                      <a:pPr lvl="0"/>
                      <a:endParaRPr lang="en-US" sz="1200" b="1" dirty="0" smtClean="0">
                        <a:solidFill>
                          <a:srgbClr val="C00000"/>
                        </a:solidFill>
                      </a:endParaRPr>
                    </a:p>
                    <a:p>
                      <a:pPr lvl="0"/>
                      <a:r>
                        <a:rPr lang="en-US" sz="1200" b="1" dirty="0" smtClean="0">
                          <a:solidFill>
                            <a:srgbClr val="C00000"/>
                          </a:solidFill>
                        </a:rPr>
                        <a:t>May Release</a:t>
                      </a:r>
                      <a:endParaRPr lang="en-US" sz="1100" b="0" dirty="0" smtClean="0">
                        <a:solidFill>
                          <a:srgbClr val="C00000"/>
                        </a:solidFill>
                      </a:endParaRPr>
                    </a:p>
                    <a:p>
                      <a:pPr lvl="0"/>
                      <a:r>
                        <a:rPr lang="en-US" sz="1100" b="0" dirty="0" smtClean="0">
                          <a:solidFill>
                            <a:srgbClr val="C00000"/>
                          </a:solidFill>
                        </a:rPr>
                        <a:t>PIV and time out solutions may be included</a:t>
                      </a:r>
                      <a:endParaRPr lang="en-US" sz="1200" dirty="0" smtClean="0"/>
                    </a:p>
                    <a:p>
                      <a:endParaRPr lang="en-US" sz="10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smtClean="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lvl="0"/>
                      <a:r>
                        <a:rPr lang="en-US" sz="1200" b="1" dirty="0" smtClean="0">
                          <a:solidFill>
                            <a:srgbClr val="C00000"/>
                          </a:solidFill>
                        </a:rPr>
                        <a:t>May Release</a:t>
                      </a:r>
                      <a:endParaRPr lang="en-US" sz="1100" b="0" dirty="0" smtClean="0">
                        <a:solidFill>
                          <a:srgbClr val="C00000"/>
                        </a:solidFill>
                      </a:endParaRPr>
                    </a:p>
                    <a:p>
                      <a:pPr lvl="0"/>
                      <a:r>
                        <a:rPr lang="en-US" sz="1100" b="0" dirty="0" smtClean="0">
                          <a:solidFill>
                            <a:srgbClr val="C00000"/>
                          </a:solidFill>
                        </a:rPr>
                        <a:t>Grouped element features</a:t>
                      </a:r>
                    </a:p>
                    <a:p>
                      <a:endParaRPr lang="en-US" sz="10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Continue work on org structure and user role &amp; permissions features</a:t>
                      </a:r>
                    </a:p>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r h="370840">
                <a:tc>
                  <a:txBody>
                    <a:bodyPr/>
                    <a:lstStyle/>
                    <a:p>
                      <a:r>
                        <a:rPr lang="en-US" sz="1200" b="1" dirty="0" smtClean="0"/>
                        <a:t>June</a:t>
                      </a:r>
                      <a:endParaRPr lang="en-US" sz="1200" b="1" dirty="0"/>
                    </a:p>
                  </a:txBody>
                  <a:tcPr>
                    <a:lnL w="19050" cap="flat" cmpd="sng" algn="ctr">
                      <a:solidFill>
                        <a:schemeClr val="tx2">
                          <a:lumMod val="75000"/>
                        </a:schemeClr>
                      </a:solidFill>
                      <a:prstDash val="solid"/>
                      <a:round/>
                      <a:headEnd type="none" w="med" len="med"/>
                      <a:tailEnd type="none" w="med" len="med"/>
                    </a:lnL>
                    <a:lnR w="3810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Initiate technical discussions for adding organization to the Web Service interconnection</a:t>
                      </a:r>
                    </a:p>
                    <a:p>
                      <a:pPr lvl="0"/>
                      <a:endParaRPr lang="en-US" sz="1200" b="0" dirty="0" smtClean="0"/>
                    </a:p>
                  </a:txBody>
                  <a:tcPr>
                    <a:lnL w="3810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Finalize solution for the special character issue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endParaRPr lang="en-US" sz="1200" b="0" dirty="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Finalize the org structure and user roles &amp; permissions features for regression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txBody>
                  <a:tcPr>
                    <a:lnL w="19050" cap="flat" cmpd="sng" algn="ctr">
                      <a:solidFill>
                        <a:schemeClr val="tx2">
                          <a:lumMod val="75000"/>
                        </a:schemeClr>
                      </a:solidFill>
                      <a:prstDash val="solid"/>
                      <a:round/>
                      <a:headEnd type="none" w="med" len="med"/>
                      <a:tailEnd type="none" w="med" len="med"/>
                    </a:lnL>
                    <a:lnR w="19050" cap="flat" cmpd="sng" algn="ctr">
                      <a:solidFill>
                        <a:schemeClr val="tx2">
                          <a:lumMod val="75000"/>
                        </a:schemeClr>
                      </a:solidFill>
                      <a:prstDash val="solid"/>
                      <a:round/>
                      <a:headEnd type="none" w="med" len="med"/>
                      <a:tailEnd type="none" w="med" len="med"/>
                    </a:lnR>
                    <a:lnT w="19050" cap="flat" cmpd="sng" algn="ctr">
                      <a:solidFill>
                        <a:schemeClr val="tx2">
                          <a:lumMod val="75000"/>
                        </a:schemeClr>
                      </a:solidFill>
                      <a:prstDash val="solid"/>
                      <a:round/>
                      <a:headEnd type="none" w="med" len="med"/>
                      <a:tailEnd type="none" w="med" len="med"/>
                    </a:lnT>
                    <a:lnB w="19050" cap="flat" cmpd="sng" algn="ctr">
                      <a:solidFill>
                        <a:schemeClr val="tx2">
                          <a:lumMod val="75000"/>
                        </a:schemeClr>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2"/>
          <a:stretch>
            <a:fillRect/>
          </a:stretch>
        </p:blipFill>
        <p:spPr>
          <a:xfrm>
            <a:off x="1269616" y="1525556"/>
            <a:ext cx="340162" cy="288987"/>
          </a:xfrm>
          <a:prstGeom prst="rect">
            <a:avLst/>
          </a:prstGeom>
        </p:spPr>
      </p:pic>
      <p:pic>
        <p:nvPicPr>
          <p:cNvPr id="8" name="Picture 7"/>
          <p:cNvPicPr>
            <a:picLocks noChangeAspect="1"/>
          </p:cNvPicPr>
          <p:nvPr/>
        </p:nvPicPr>
        <p:blipFill>
          <a:blip r:embed="rId3"/>
          <a:stretch>
            <a:fillRect/>
          </a:stretch>
        </p:blipFill>
        <p:spPr>
          <a:xfrm>
            <a:off x="2806358" y="1513777"/>
            <a:ext cx="297461" cy="30076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6023" y="1530140"/>
            <a:ext cx="295977" cy="284403"/>
          </a:xfrm>
          <a:prstGeom prst="rect">
            <a:avLst/>
          </a:prstGeom>
        </p:spPr>
      </p:pic>
      <p:pic>
        <p:nvPicPr>
          <p:cNvPr id="11" name="Picture 1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45152" y="1530140"/>
            <a:ext cx="303519" cy="2916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3333" y="1557622"/>
            <a:ext cx="390968" cy="264168"/>
          </a:xfrm>
          <a:prstGeom prst="rect">
            <a:avLst/>
          </a:prstGeom>
        </p:spPr>
      </p:pic>
    </p:spTree>
    <p:extLst>
      <p:ext uri="{BB962C8B-B14F-4D97-AF65-F5344CB8AC3E}">
        <p14:creationId xmlns:p14="http://schemas.microsoft.com/office/powerpoint/2010/main" val="2409794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bout Training Nee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23C02-98A0-4698-9D24-2AC12EE9FA7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57106</TotalTime>
  <Words>1525</Words>
  <Application>Microsoft Office PowerPoint</Application>
  <PresentationFormat>On-screen Show (4:3)</PresentationFormat>
  <Paragraphs>415</Paragraphs>
  <Slides>33</Slides>
  <Notes>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33</vt:i4>
      </vt:variant>
    </vt:vector>
  </HeadingPairs>
  <TitlesOfParts>
    <vt:vector size="45" baseType="lpstr">
      <vt:lpstr>MS PGothic</vt:lpstr>
      <vt:lpstr>MS PGothic</vt:lpstr>
      <vt:lpstr>Arial</vt:lpstr>
      <vt:lpstr>Calibri</vt:lpstr>
      <vt:lpstr>Courier New</vt:lpstr>
      <vt:lpstr>Georgia</vt:lpstr>
      <vt:lpstr>Helvetica</vt:lpstr>
      <vt:lpstr>Times New Roman</vt:lpstr>
      <vt:lpstr>Presentation about Training Needs</vt:lpstr>
      <vt:lpstr>Content</vt:lpstr>
      <vt:lpstr>6_Office Theme</vt:lpstr>
      <vt:lpstr>7_Office Theme</vt:lpstr>
      <vt:lpstr>PowerPoint Presentation</vt:lpstr>
      <vt:lpstr>Agenda</vt:lpstr>
      <vt:lpstr>Introductions</vt:lpstr>
      <vt:lpstr>Major FY 19 Development Items</vt:lpstr>
      <vt:lpstr>Major FY 2019 Development Items</vt:lpstr>
      <vt:lpstr>FY 2019 Development Timeline &lt;Estimated&gt;</vt:lpstr>
      <vt:lpstr>FY19 Quarter 1</vt:lpstr>
      <vt:lpstr>FY19 Quarter 2</vt:lpstr>
      <vt:lpstr>FY19 Quarter 3</vt:lpstr>
      <vt:lpstr>FY19 Quarter 4</vt:lpstr>
      <vt:lpstr>Overview of Current Org and Admin Features</vt:lpstr>
      <vt:lpstr>Proposed Org Feature Enhancements</vt:lpstr>
      <vt:lpstr>PowerPoint Presentation</vt:lpstr>
      <vt:lpstr>PowerPoint Presentation</vt:lpstr>
      <vt:lpstr>DHS HQ Agency Admin View</vt:lpstr>
      <vt:lpstr>Discussion of Proposed Org Features</vt:lpstr>
      <vt:lpstr>Proposed Admin Features</vt:lpstr>
      <vt:lpstr>Proposed Admin Features – Cont’d</vt:lpstr>
      <vt:lpstr>Basic Unit Level Admin Permissions</vt:lpstr>
      <vt:lpstr>Users &amp; Permissions</vt:lpstr>
      <vt:lpstr>Rating Cycles</vt:lpstr>
      <vt:lpstr>Organizational Structure</vt:lpstr>
      <vt:lpstr>Strategic Goal Library</vt:lpstr>
      <vt:lpstr>Performance Element Library</vt:lpstr>
      <vt:lpstr>Performance Review Board (PRB) Group Assignment</vt:lpstr>
      <vt:lpstr>SES Template</vt:lpstr>
      <vt:lpstr>Additional SES Template</vt:lpstr>
      <vt:lpstr>Manage Non-SES Templates</vt:lpstr>
      <vt:lpstr>DHS HQ Agency Admin Features</vt:lpstr>
      <vt:lpstr>DHS HQ Admin Access</vt:lpstr>
      <vt:lpstr>Discussion of Proposed Admin Features!</vt:lpstr>
      <vt:lpstr>Closeout – What’s Next?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Diana;Rebecca Ayers</dc:creator>
  <cp:lastModifiedBy>Hendricks, Ryan V.</cp:lastModifiedBy>
  <cp:revision>1711</cp:revision>
  <cp:lastPrinted>2014-03-19T15:59:51Z</cp:lastPrinted>
  <dcterms:created xsi:type="dcterms:W3CDTF">2010-04-12T23:12:02Z</dcterms:created>
  <dcterms:modified xsi:type="dcterms:W3CDTF">2018-12-07T20:11:36Z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