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8.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9.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0.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1.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6.xml" ContentType="application/vnd.openxmlformats-officedocument.theme+xml"/>
  <Override PartName="/ppt/slideLayouts/slideLayout62.xml" ContentType="application/vnd.openxmlformats-officedocument.presentationml.slideLayout+xml"/>
  <Override PartName="/ppt/theme/theme2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9.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0.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1.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34.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35.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36.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37.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38.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2" r:id="rId2"/>
    <p:sldMasterId id="2147483668" r:id="rId3"/>
    <p:sldMasterId id="2147483671" r:id="rId4"/>
    <p:sldMasterId id="2147483682" r:id="rId5"/>
    <p:sldMasterId id="2147483685" r:id="rId6"/>
    <p:sldMasterId id="2147483688" r:id="rId7"/>
    <p:sldMasterId id="2147483691" r:id="rId8"/>
    <p:sldMasterId id="2147483697" r:id="rId9"/>
    <p:sldMasterId id="2147483700" r:id="rId10"/>
    <p:sldMasterId id="2147483706" r:id="rId11"/>
    <p:sldMasterId id="2147483709" r:id="rId12"/>
    <p:sldMasterId id="2147483711" r:id="rId13"/>
    <p:sldMasterId id="2147483713" r:id="rId14"/>
    <p:sldMasterId id="2147483715" r:id="rId15"/>
    <p:sldMasterId id="2147483717" r:id="rId16"/>
    <p:sldMasterId id="2147483719" r:id="rId17"/>
    <p:sldMasterId id="2147483721" r:id="rId18"/>
    <p:sldMasterId id="2147483723" r:id="rId19"/>
    <p:sldMasterId id="2147483725" r:id="rId20"/>
    <p:sldMasterId id="2147483727" r:id="rId21"/>
    <p:sldMasterId id="2147483732" r:id="rId22"/>
    <p:sldMasterId id="2147483738" r:id="rId23"/>
    <p:sldMasterId id="2147483742" r:id="rId24"/>
    <p:sldMasterId id="2147483748" r:id="rId25"/>
    <p:sldMasterId id="2147483754" r:id="rId26"/>
    <p:sldMasterId id="2147483760" r:id="rId27"/>
    <p:sldMasterId id="2147483762" r:id="rId28"/>
    <p:sldMasterId id="2147483776" r:id="rId29"/>
    <p:sldMasterId id="2147483789" r:id="rId30"/>
    <p:sldMasterId id="2147483795" r:id="rId31"/>
    <p:sldMasterId id="2147483801" r:id="rId32"/>
    <p:sldMasterId id="2147483833" r:id="rId33"/>
    <p:sldMasterId id="2147483842" r:id="rId34"/>
    <p:sldMasterId id="2147483854" r:id="rId35"/>
    <p:sldMasterId id="2147483864" r:id="rId36"/>
    <p:sldMasterId id="2147483876" r:id="rId37"/>
    <p:sldMasterId id="2147483882" r:id="rId38"/>
    <p:sldMasterId id="2147483888" r:id="rId39"/>
  </p:sldMasterIdLst>
  <p:notesMasterIdLst>
    <p:notesMasterId r:id="rId77"/>
  </p:notesMasterIdLst>
  <p:sldIdLst>
    <p:sldId id="656" r:id="rId40"/>
    <p:sldId id="427" r:id="rId41"/>
    <p:sldId id="726" r:id="rId42"/>
    <p:sldId id="753" r:id="rId43"/>
    <p:sldId id="752" r:id="rId44"/>
    <p:sldId id="759" r:id="rId45"/>
    <p:sldId id="725" r:id="rId46"/>
    <p:sldId id="755" r:id="rId47"/>
    <p:sldId id="756" r:id="rId48"/>
    <p:sldId id="760" r:id="rId49"/>
    <p:sldId id="751" r:id="rId50"/>
    <p:sldId id="761" r:id="rId51"/>
    <p:sldId id="757" r:id="rId52"/>
    <p:sldId id="762" r:id="rId53"/>
    <p:sldId id="758" r:id="rId54"/>
    <p:sldId id="765" r:id="rId55"/>
    <p:sldId id="764" r:id="rId56"/>
    <p:sldId id="763" r:id="rId57"/>
    <p:sldId id="766" r:id="rId58"/>
    <p:sldId id="767" r:id="rId59"/>
    <p:sldId id="768" r:id="rId60"/>
    <p:sldId id="769" r:id="rId61"/>
    <p:sldId id="770" r:id="rId62"/>
    <p:sldId id="771" r:id="rId63"/>
    <p:sldId id="772" r:id="rId64"/>
    <p:sldId id="773" r:id="rId65"/>
    <p:sldId id="774" r:id="rId66"/>
    <p:sldId id="728" r:id="rId67"/>
    <p:sldId id="776" r:id="rId68"/>
    <p:sldId id="740" r:id="rId69"/>
    <p:sldId id="750" r:id="rId70"/>
    <p:sldId id="730" r:id="rId71"/>
    <p:sldId id="777" r:id="rId72"/>
    <p:sldId id="741" r:id="rId73"/>
    <p:sldId id="749" r:id="rId74"/>
    <p:sldId id="735" r:id="rId75"/>
    <p:sldId id="71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79B85D-A4A6-44FF-B3AA-A1EA44A3AB4D}">
          <p14:sldIdLst>
            <p14:sldId id="656"/>
            <p14:sldId id="427"/>
          </p14:sldIdLst>
        </p14:section>
        <p14:section name="Day 1 Review" id="{ADD59D8F-436F-422B-9F3A-D8315625E9F0}">
          <p14:sldIdLst/>
        </p14:section>
        <p14:section name="Create and Manage Users" id="{AD3DB033-D2E4-4AA0-94F1-B9E7D5CEFBB4}">
          <p14:sldIdLst>
            <p14:sldId id="726"/>
            <p14:sldId id="753"/>
            <p14:sldId id="752"/>
            <p14:sldId id="759"/>
            <p14:sldId id="725"/>
            <p14:sldId id="755"/>
            <p14:sldId id="756"/>
            <p14:sldId id="760"/>
            <p14:sldId id="751"/>
            <p14:sldId id="761"/>
            <p14:sldId id="757"/>
            <p14:sldId id="762"/>
            <p14:sldId id="758"/>
            <p14:sldId id="765"/>
            <p14:sldId id="764"/>
            <p14:sldId id="763"/>
            <p14:sldId id="766"/>
            <p14:sldId id="767"/>
            <p14:sldId id="768"/>
            <p14:sldId id="769"/>
            <p14:sldId id="770"/>
            <p14:sldId id="771"/>
            <p14:sldId id="772"/>
            <p14:sldId id="773"/>
            <p14:sldId id="774"/>
          </p14:sldIdLst>
        </p14:section>
        <p14:section name="System Configuration" id="{556A2191-83F8-4CC0-8299-0D8C6F9DD793}">
          <p14:sldIdLst>
            <p14:sldId id="728"/>
            <p14:sldId id="776"/>
            <p14:sldId id="740"/>
            <p14:sldId id="750"/>
          </p14:sldIdLst>
        </p14:section>
        <p14:section name="Organizational Performance Planning" id="{1EC66800-37D7-4FC4-9ECC-766F92DEE6DE}">
          <p14:sldIdLst>
            <p14:sldId id="730"/>
            <p14:sldId id="777"/>
            <p14:sldId id="741"/>
            <p14:sldId id="749"/>
          </p14:sldIdLst>
        </p14:section>
        <p14:section name="Reports Tab" id="{A9C7CE3D-D764-4571-A0AB-A1779424B410}">
          <p14:sldIdLst/>
        </p14:section>
        <p14:section name="Resources Tab" id="{709D1614-9346-4073-BF71-231946FEADA8}">
          <p14:sldIdLst/>
        </p14:section>
        <p14:section name="Proxies" id="{0454F636-7CD8-4123-B793-70256BD4D6DA}">
          <p14:sldIdLst>
            <p14:sldId id="735"/>
            <p14:sldId id="71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s, Matthew" initials="MLD" lastIdx="1" clrIdx="0"/>
  <p:cmAuthor id="1" name="Hendricks, Ryan V." initials="RVH" lastIdx="5" clrIdx="1"/>
  <p:cmAuthor id="2" name=" Jessica E. Wong" initials="JE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64A5"/>
    <a:srgbClr val="215D8C"/>
    <a:srgbClr val="61B826"/>
    <a:srgbClr val="1F497D"/>
    <a:srgbClr val="15FF7F"/>
    <a:srgbClr val="0D97FF"/>
    <a:srgbClr val="F2F2F2"/>
    <a:srgbClr val="D9D9D9"/>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87542" autoAdjust="0"/>
  </p:normalViewPr>
  <p:slideViewPr>
    <p:cSldViewPr showGuides="1">
      <p:cViewPr varScale="1">
        <p:scale>
          <a:sx n="65" d="100"/>
          <a:sy n="65" d="100"/>
        </p:scale>
        <p:origin x="-142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3.xml"/><Relationship Id="rId47" Type="http://schemas.openxmlformats.org/officeDocument/2006/relationships/slide" Target="slides/slide8.xml"/><Relationship Id="rId50" Type="http://schemas.openxmlformats.org/officeDocument/2006/relationships/slide" Target="slides/slide11.xml"/><Relationship Id="rId55" Type="http://schemas.openxmlformats.org/officeDocument/2006/relationships/slide" Target="slides/slide16.xml"/><Relationship Id="rId63" Type="http://schemas.openxmlformats.org/officeDocument/2006/relationships/slide" Target="slides/slide24.xml"/><Relationship Id="rId68" Type="http://schemas.openxmlformats.org/officeDocument/2006/relationships/slide" Target="slides/slide29.xml"/><Relationship Id="rId76" Type="http://schemas.openxmlformats.org/officeDocument/2006/relationships/slide" Target="slides/slide37.xml"/><Relationship Id="rId7" Type="http://schemas.openxmlformats.org/officeDocument/2006/relationships/slideMaster" Target="slideMasters/slideMaster7.xml"/><Relationship Id="rId71"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1.xml"/><Relationship Id="rId45" Type="http://schemas.openxmlformats.org/officeDocument/2006/relationships/slide" Target="slides/slide6.xml"/><Relationship Id="rId53" Type="http://schemas.openxmlformats.org/officeDocument/2006/relationships/slide" Target="slides/slide14.xml"/><Relationship Id="rId58" Type="http://schemas.openxmlformats.org/officeDocument/2006/relationships/slide" Target="slides/slide19.xml"/><Relationship Id="rId66" Type="http://schemas.openxmlformats.org/officeDocument/2006/relationships/slide" Target="slides/slide27.xml"/><Relationship Id="rId74" Type="http://schemas.openxmlformats.org/officeDocument/2006/relationships/slide" Target="slides/slide35.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22.xml"/><Relationship Id="rId82"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4.xml"/><Relationship Id="rId48" Type="http://schemas.openxmlformats.org/officeDocument/2006/relationships/slide" Target="slides/slide9.xml"/><Relationship Id="rId56" Type="http://schemas.openxmlformats.org/officeDocument/2006/relationships/slide" Target="slides/slide17.xml"/><Relationship Id="rId64" Type="http://schemas.openxmlformats.org/officeDocument/2006/relationships/slide" Target="slides/slide25.xml"/><Relationship Id="rId69" Type="http://schemas.openxmlformats.org/officeDocument/2006/relationships/slide" Target="slides/slide30.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7.xml"/><Relationship Id="rId59" Type="http://schemas.openxmlformats.org/officeDocument/2006/relationships/slide" Target="slides/slide20.xml"/><Relationship Id="rId67" Type="http://schemas.openxmlformats.org/officeDocument/2006/relationships/slide" Target="slides/slide28.xml"/><Relationship Id="rId20" Type="http://schemas.openxmlformats.org/officeDocument/2006/relationships/slideMaster" Target="slideMasters/slideMaster20.xml"/><Relationship Id="rId41" Type="http://schemas.openxmlformats.org/officeDocument/2006/relationships/slide" Target="slides/slide2.xml"/><Relationship Id="rId54" Type="http://schemas.openxmlformats.org/officeDocument/2006/relationships/slide" Target="slides/slide15.xml"/><Relationship Id="rId62" Type="http://schemas.openxmlformats.org/officeDocument/2006/relationships/slide" Target="slides/slide23.xml"/><Relationship Id="rId70" Type="http://schemas.openxmlformats.org/officeDocument/2006/relationships/slide" Target="slides/slide31.xml"/><Relationship Id="rId75"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0.xml"/><Relationship Id="rId57"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40FB0-00C3-43FF-8FA1-B36CCED5C3C3}" type="datetimeFigureOut">
              <a:rPr lang="en-US" smtClean="0"/>
              <a:pPr/>
              <a:t>5/4/2018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E858E-FC7F-4A5E-A224-2E688F070283}" type="slidenum">
              <a:rPr lang="en-US" smtClean="0"/>
              <a:pPr/>
              <a:t>‹#›</a:t>
            </a:fld>
            <a:endParaRPr lang="en-US" dirty="0"/>
          </a:p>
        </p:txBody>
      </p:sp>
    </p:spTree>
    <p:extLst>
      <p:ext uri="{BB962C8B-B14F-4D97-AF65-F5344CB8AC3E}">
        <p14:creationId xmlns:p14="http://schemas.microsoft.com/office/powerpoint/2010/main" val="164130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87CA3-8C47-446B-8CC0-B4011A3A938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9626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A0DCC1D8-50A2-42D4-9BE4-ABBC7D5C1335}" type="datetime1">
              <a:rPr lang="en-US" smtClean="0"/>
              <a:pPr/>
              <a:t>5/4/2018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6411082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1861789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3183675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1863333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887844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93884367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1672284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89845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8489752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5751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a:t>
            </a:r>
            <a:br>
              <a:rPr lang="en-US" dirty="0" smtClean="0"/>
            </a:br>
            <a:r>
              <a:rPr lang="en-US" dirty="0" smtClean="0"/>
              <a:t>Two lines OK if Absolutely Necessary</a:t>
            </a:r>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E6A8C16C-8782-4ADD-9C08-F4A2DCDB8361}" type="datetime1">
              <a:rPr lang="en-US" smtClean="0"/>
              <a:pPr/>
              <a:t>5/4/2018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4029659"/>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61557118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5195952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C4B99-C309-4E68-AF38-58F09FEAD828}" type="datetime1">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588155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11/02/2015</a:t>
            </a:r>
            <a:endParaRPr lang="en-US" dirty="0">
              <a:solidFill>
                <a:prstClr val="white"/>
              </a:solidFill>
            </a:endParaRPr>
          </a:p>
        </p:txBody>
      </p:sp>
    </p:spTree>
    <p:extLst>
      <p:ext uri="{BB962C8B-B14F-4D97-AF65-F5344CB8AC3E}">
        <p14:creationId xmlns:p14="http://schemas.microsoft.com/office/powerpoint/2010/main" val="1911554928"/>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0880946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159769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178276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796556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0177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BCF1C7BF-5679-4067-BBCC-9FBC2E7CE7E4}" type="datetime1">
              <a:rPr lang="en-US" smtClean="0"/>
              <a:pPr/>
              <a:t>5/4/2018</a:t>
            </a:fld>
            <a:endParaRPr lang="en-US" dirty="0"/>
          </a:p>
        </p:txBody>
      </p:sp>
      <p:sp>
        <p:nvSpPr>
          <p:cNvPr id="8"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Content #5—Side by Side Text Boxes">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5" name="Content Placeholder 2"/>
          <p:cNvSpPr>
            <a:spLocks noGrp="1"/>
          </p:cNvSpPr>
          <p:nvPr>
            <p:ph sz="half" idx="1"/>
          </p:nvPr>
        </p:nvSpPr>
        <p:spPr>
          <a:xfrm>
            <a:off x="457200" y="126187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0"/>
          </p:nvPr>
        </p:nvSpPr>
        <p:spPr>
          <a:xfrm>
            <a:off x="4648200" y="126187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040832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Content #3—Single Image No Captio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1490472"/>
            <a:ext cx="8686800" cy="4267200"/>
          </a:xfrm>
          <a:prstGeom prst="rect">
            <a:avLst/>
          </a:prstGeom>
        </p:spPr>
        <p:txBody>
          <a:bodyPr/>
          <a:lstStyle/>
          <a:p>
            <a:endParaRPr lang="en-US"/>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7"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61132462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Content #2—Multi-Level Text">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609600" y="1490472"/>
            <a:ext cx="8077200" cy="4114800"/>
          </a:xfrm>
          <a:prstGeom prst="rect">
            <a:avLst/>
          </a:prstGeom>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rgbClr val="595959"/>
                </a:solidFill>
              </a:defRPr>
            </a:lvl1pPr>
          </a:lstStyle>
          <a:p>
            <a:fld id="{9A130CC6-AF16-4E75-B386-B0184CCD31FF}" type="slidenum">
              <a:rPr lang="en-US" smtClean="0"/>
              <a:pPr/>
              <a:t>‹#›</a:t>
            </a:fld>
            <a:endParaRPr lang="en-US" dirty="0"/>
          </a:p>
        </p:txBody>
      </p:sp>
      <p:sp>
        <p:nvSpPr>
          <p:cNvPr id="7" name="Title 1"/>
          <p:cNvSpPr>
            <a:spLocks noGrp="1"/>
          </p:cNvSpPr>
          <p:nvPr>
            <p:ph type="ctrTitle" hasCustomPrompt="1"/>
          </p:nvPr>
        </p:nvSpPr>
        <p:spPr>
          <a:xfrm>
            <a:off x="0" y="0"/>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baseline="0">
                <a:solidFill>
                  <a:schemeClr val="tx1">
                    <a:lumMod val="65000"/>
                    <a:lumOff val="35000"/>
                  </a:schemeClr>
                </a:solidFill>
              </a:defRPr>
            </a:lvl1pPr>
          </a:lstStyle>
          <a:p>
            <a:r>
              <a:rPr lang="en-US" dirty="0" smtClean="0"/>
              <a:t>Title of Content Slide, Do Not Resize Box,</a:t>
            </a:r>
            <a:br>
              <a:rPr lang="en-US" dirty="0" smtClean="0"/>
            </a:br>
            <a:r>
              <a:rPr lang="en-US" dirty="0" smtClean="0"/>
              <a:t>Two Lines of Text OK if Truly Necessary</a:t>
            </a:r>
            <a:endParaRPr lang="en-US" dirty="0"/>
          </a:p>
        </p:txBody>
      </p:sp>
    </p:spTree>
    <p:extLst>
      <p:ext uri="{BB962C8B-B14F-4D97-AF65-F5344CB8AC3E}">
        <p14:creationId xmlns:p14="http://schemas.microsoft.com/office/powerpoint/2010/main" val="103425439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26997896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1418843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1730192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996644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20914352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6494247"/>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49670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chemeClr val="tx1">
                    <a:lumMod val="65000"/>
                    <a:lumOff val="35000"/>
                  </a:schemeClr>
                </a:solidFill>
              </a:defRPr>
            </a:lvl1pPr>
          </a:lstStyle>
          <a:p>
            <a:r>
              <a:rPr lang="en-US" dirty="0" smtClean="0"/>
              <a:t>Title of Content Slide</a:t>
            </a:r>
            <a:endParaRPr lang="en-US" dirty="0"/>
          </a:p>
        </p:txBody>
      </p:sp>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779DC0B-A72A-41D1-8B16-A29B3AE1E96C}" type="datetime1">
              <a:rPr lang="en-US" smtClean="0"/>
              <a:pPr/>
              <a:t>5/4/2018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032213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C4B99-C309-4E68-AF38-58F09FEAD828}" type="datetime1">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1400284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11/02/2015</a:t>
            </a:r>
            <a:endParaRPr lang="en-US" dirty="0">
              <a:solidFill>
                <a:prstClr val="white"/>
              </a:solidFill>
            </a:endParaRPr>
          </a:p>
        </p:txBody>
      </p:sp>
    </p:spTree>
    <p:extLst>
      <p:ext uri="{BB962C8B-B14F-4D97-AF65-F5344CB8AC3E}">
        <p14:creationId xmlns:p14="http://schemas.microsoft.com/office/powerpoint/2010/main" val="535580324"/>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7243543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8797146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3277192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1960861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3 level 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63440"/>
          </a:xfrm>
          <a:prstGeom prst="rect">
            <a:avLst/>
          </a:prstGeo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5136428"/>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2471771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8987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233436445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6138299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342904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50006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BB39C3C-9C58-4490-8B27-B50D85FB654A}"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12389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36E3E53-2C22-4602-A312-4E410C03DE44}"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7335558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DE680543-0EB3-4948-BCB5-5BAD4D3C9080}"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603066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D4A0A212-3B52-4C63-8C45-9FDAE0B5806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304906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Section Slide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endParaRPr lang="en-US" dirty="0" smtClean="0"/>
          </a:p>
        </p:txBody>
      </p:sp>
      <p:sp>
        <p:nvSpPr>
          <p:cNvPr id="6" name="TextBox 9"/>
          <p:cNvSpPr txBox="1">
            <a:spLocks noChangeArrowheads="1"/>
          </p:cNvSpPr>
          <p:nvPr userDrawn="1"/>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13737517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001000" cy="5181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bwMode="auto">
          <a:xfrm>
            <a:off x="914400" y="152400"/>
            <a:ext cx="8001000" cy="838200"/>
          </a:xfrm>
          <a:prstGeom prst="rect">
            <a:avLst/>
          </a:prstGeom>
          <a:noFill/>
          <a:ln w="9525">
            <a:noFill/>
            <a:miter lim="800000"/>
            <a:headEnd/>
            <a:tailEnd/>
          </a:ln>
        </p:spPr>
        <p:txBody>
          <a:bodyPr/>
          <a:lstStyle/>
          <a:p>
            <a:pPr lvl="0"/>
            <a:r>
              <a:rPr lang="en-US" smtClean="0"/>
              <a:t>Click to edit Master title style</a:t>
            </a:r>
          </a:p>
        </p:txBody>
      </p:sp>
      <p:sp>
        <p:nvSpPr>
          <p:cNvPr id="5" name="Date Placeholder 3"/>
          <p:cNvSpPr>
            <a:spLocks noGrp="1"/>
          </p:cNvSpPr>
          <p:nvPr>
            <p:ph type="dt" sz="half" idx="10"/>
          </p:nvPr>
        </p:nvSpPr>
        <p:spPr>
          <a:xfrm>
            <a:off x="0" y="6629400"/>
            <a:ext cx="914400" cy="228600"/>
          </a:xfrm>
          <a:prstGeom prst="rect">
            <a:avLst/>
          </a:prstGeom>
        </p:spPr>
        <p:txBody>
          <a:bodyPr/>
          <a:lstStyle>
            <a:lvl1pPr>
              <a:defRPr sz="1050">
                <a:solidFill>
                  <a:schemeClr val="bg1"/>
                </a:solidFill>
              </a:defRPr>
            </a:lvl1pPr>
          </a:lstStyle>
          <a:p>
            <a:r>
              <a:rPr lang="en-US" smtClean="0">
                <a:solidFill>
                  <a:prstClr val="white"/>
                </a:solidFill>
              </a:rPr>
              <a:t>02/01/2016</a:t>
            </a:r>
            <a:endParaRPr lang="en-US" dirty="0">
              <a:solidFill>
                <a:prstClr val="white"/>
              </a:solidFill>
            </a:endParaRPr>
          </a:p>
        </p:txBody>
      </p:sp>
    </p:spTree>
    <p:extLst>
      <p:ext uri="{BB962C8B-B14F-4D97-AF65-F5344CB8AC3E}">
        <p14:creationId xmlns:p14="http://schemas.microsoft.com/office/powerpoint/2010/main" val="35285296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76117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496831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63631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192567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022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pPr/>
              <a:t>5/4/2018</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33323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663580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18328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603259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36941536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 level 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charset="0"/>
                <a:ea typeface="ＭＳ Ｐゴシック" charset="0"/>
                <a:cs typeface="ＭＳ Ｐゴシック" charset="0"/>
              </a:defRPr>
            </a:lvl1pPr>
            <a:lvl2pPr marL="742950" indent="-285750">
              <a:defRPr>
                <a:solidFill>
                  <a:schemeClr val="tx1"/>
                </a:solidFill>
                <a:latin typeface="Times New Roman" charset="0"/>
                <a:ea typeface="ＭＳ Ｐゴシック" charset="0"/>
              </a:defRPr>
            </a:lvl2pPr>
            <a:lvl3pPr marL="1143000" indent="-228600">
              <a:defRPr>
                <a:solidFill>
                  <a:schemeClr val="tx1"/>
                </a:solidFill>
                <a:latin typeface="Times New Roman" charset="0"/>
                <a:ea typeface="ＭＳ Ｐゴシック" charset="0"/>
              </a:defRPr>
            </a:lvl3pPr>
            <a:lvl4pPr marL="1600200" indent="-228600">
              <a:defRPr>
                <a:solidFill>
                  <a:schemeClr val="tx1"/>
                </a:solidFill>
                <a:latin typeface="Times New Roman" charset="0"/>
                <a:ea typeface="ＭＳ Ｐゴシック" charset="0"/>
              </a:defRPr>
            </a:lvl4pPr>
            <a:lvl5pPr marL="2057400" indent="-228600">
              <a:defRPr>
                <a:solidFill>
                  <a:schemeClr val="tx1"/>
                </a:solidFill>
                <a:latin typeface="Times New Roman" charset="0"/>
                <a:ea typeface="ＭＳ Ｐゴシック" charset="0"/>
              </a:defRPr>
            </a:lvl5pPr>
            <a:lvl6pPr marL="2514600" indent="-228600" fontAlgn="base">
              <a:spcBef>
                <a:spcPct val="0"/>
              </a:spcBef>
              <a:spcAft>
                <a:spcPct val="0"/>
              </a:spcAft>
              <a:defRPr>
                <a:solidFill>
                  <a:schemeClr val="tx1"/>
                </a:solidFill>
                <a:latin typeface="Times New Roman" charset="0"/>
                <a:ea typeface="ＭＳ Ｐゴシック" charset="0"/>
              </a:defRPr>
            </a:lvl6pPr>
            <a:lvl7pPr marL="2971800" indent="-228600" fontAlgn="base">
              <a:spcBef>
                <a:spcPct val="0"/>
              </a:spcBef>
              <a:spcAft>
                <a:spcPct val="0"/>
              </a:spcAft>
              <a:defRPr>
                <a:solidFill>
                  <a:schemeClr val="tx1"/>
                </a:solidFill>
                <a:latin typeface="Times New Roman" charset="0"/>
                <a:ea typeface="ＭＳ Ｐゴシック" charset="0"/>
              </a:defRPr>
            </a:lvl7pPr>
            <a:lvl8pPr marL="3429000" indent="-228600" fontAlgn="base">
              <a:spcBef>
                <a:spcPct val="0"/>
              </a:spcBef>
              <a:spcAft>
                <a:spcPct val="0"/>
              </a:spcAft>
              <a:defRPr>
                <a:solidFill>
                  <a:schemeClr val="tx1"/>
                </a:solidFill>
                <a:latin typeface="Times New Roman" charset="0"/>
                <a:ea typeface="ＭＳ Ｐゴシック" charset="0"/>
              </a:defRPr>
            </a:lvl8pPr>
            <a:lvl9pPr marL="3886200" indent="-228600" fontAlgn="base">
              <a:spcBef>
                <a:spcPct val="0"/>
              </a:spcBef>
              <a:spcAft>
                <a:spcPct val="0"/>
              </a:spcAft>
              <a:defRPr>
                <a:solidFill>
                  <a:schemeClr val="tx1"/>
                </a:solidFill>
                <a:latin typeface="Times New Roman" charset="0"/>
                <a:ea typeface="ＭＳ Ｐゴシック" charset="0"/>
              </a:defRPr>
            </a:lvl9pPr>
          </a:lstStyle>
          <a:p>
            <a:pPr>
              <a:defRPr/>
            </a:pPr>
            <a:endParaRPr lang="en-US" smtClean="0"/>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r" eaLnBrk="1" hangingPunct="1">
              <a:defRPr/>
            </a:pPr>
            <a:r>
              <a:rPr lang="en-US" altLang="en-US" sz="1300" baseline="30000" smtClean="0">
                <a:solidFill>
                  <a:srgbClr val="FFFFFF"/>
                </a:solidFill>
                <a:latin typeface="Arial" pitchFamily="34" charset="0"/>
                <a:cs typeface="Arial" pitchFamily="34" charset="0"/>
              </a:rPr>
              <a:t>www.opm.gov/HRS</a:t>
            </a:r>
            <a:r>
              <a:rPr lang="en-US" altLang="en-US" sz="1300" baseline="30000" smtClean="0">
                <a:latin typeface="Arial" pitchFamily="34" charset="0"/>
                <a:cs typeface="Arial" pitchFamily="34" charset="0"/>
              </a:rPr>
              <a:t>  </a:t>
            </a:r>
            <a:r>
              <a:rPr lang="en-US" altLang="en-US" sz="1300" b="1" baseline="30000" smtClean="0">
                <a:solidFill>
                  <a:srgbClr val="A1501C"/>
                </a:solidFill>
                <a:latin typeface="Arial" pitchFamily="34" charset="0"/>
                <a:cs typeface="Arial" pitchFamily="34" charset="0"/>
              </a:rPr>
              <a:t>•  </a:t>
            </a:r>
            <a:fld id="{05730A9F-D6A0-4A17-BEFA-523C24351BE5}" type="slidenum">
              <a:rPr lang="en-US" altLang="en-US" sz="1300" b="1" baseline="30000" smtClean="0">
                <a:solidFill>
                  <a:srgbClr val="FFFFFF"/>
                </a:solidFill>
                <a:latin typeface="Arial" pitchFamily="34" charset="0"/>
                <a:cs typeface="Arial" pitchFamily="34" charset="0"/>
              </a:rPr>
              <a:pPr algn="r" eaLnBrk="1" hangingPunct="1">
                <a:defRPr/>
              </a:pPr>
              <a:t>‹#›</a:t>
            </a:fld>
            <a:endParaRPr lang="en-US" altLang="en-US" sz="1300" smtClean="0">
              <a:solidFill>
                <a:srgbClr val="FFFFFF"/>
              </a:solidFill>
              <a:latin typeface="Arial" pitchFamily="34" charset="0"/>
              <a:cs typeface="Arial" pitchFamily="34" charset="0"/>
            </a:endParaRPr>
          </a:p>
        </p:txBody>
      </p:sp>
      <p:sp>
        <p:nvSpPr>
          <p:cNvPr id="2" name="Title 1"/>
          <p:cNvSpPr>
            <a:spLocks noGrp="1"/>
          </p:cNvSpPr>
          <p:nvPr>
            <p:ph type="title"/>
          </p:nvPr>
        </p:nvSpPr>
        <p:spPr>
          <a:xfrm>
            <a:off x="1632856" y="274638"/>
            <a:ext cx="7053943" cy="741362"/>
          </a:xfrm>
          <a:prstGeom prst="rect">
            <a:avLst/>
          </a:prstGeom>
        </p:spPr>
        <p:txBody>
          <a:bodyPr>
            <a:normAutofit/>
          </a:bodyPr>
          <a:lstStyle>
            <a:lvl1pPr algn="l">
              <a:defRPr sz="1800" b="1" i="0">
                <a:solidFill>
                  <a:srgbClr val="D13239"/>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32856" y="1270000"/>
            <a:ext cx="7053944" cy="4856163"/>
          </a:xfrm>
          <a:prstGeom prst="rect">
            <a:avLst/>
          </a:prstGeom>
        </p:spPr>
        <p:txBody>
          <a:bodyPr>
            <a:normAutofit/>
          </a:bodyPr>
          <a:lstStyle>
            <a:lvl1pPr marL="171450" indent="-171450">
              <a:buFont typeface="Arial"/>
              <a:buChar char="•"/>
              <a:defRPr sz="1600">
                <a:latin typeface="Arial"/>
                <a:cs typeface="Arial"/>
              </a:defRPr>
            </a:lvl1pPr>
            <a:lvl2pPr marL="342900" indent="-171450">
              <a:buFont typeface="Arial"/>
              <a:buChar char="•"/>
              <a:defRPr lang="en-US" sz="1400" kern="1200" dirty="0" smtClean="0">
                <a:solidFill>
                  <a:srgbClr val="D13239"/>
                </a:solidFill>
                <a:latin typeface="+mj-lt"/>
                <a:ea typeface="+mn-ea"/>
                <a:cs typeface="+mn-cs"/>
              </a:defRPr>
            </a:lvl2pPr>
            <a:lvl3pPr marL="514350" indent="-171450">
              <a:buFont typeface="Courier New"/>
              <a:buChar char="o"/>
              <a:defRPr sz="12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4721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5—Side by Side Text Boxes">
    <p:spTree>
      <p:nvGrpSpPr>
        <p:cNvPr id="1" name=""/>
        <p:cNvGrpSpPr/>
        <p:nvPr/>
      </p:nvGrpSpPr>
      <p:grpSpPr>
        <a:xfrm>
          <a:off x="0" y="0"/>
          <a:ext cx="0" cy="0"/>
          <a:chOff x="0" y="0"/>
          <a:chExt cx="0" cy="0"/>
        </a:xfrm>
      </p:grpSpPr>
      <p:sp>
        <p:nvSpPr>
          <p:cNvPr id="3" name="Date Placeholder 3"/>
          <p:cNvSpPr>
            <a:spLocks noGrp="1"/>
          </p:cNvSpPr>
          <p:nvPr>
            <p:ph type="dt" sz="half" idx="2"/>
          </p:nvPr>
        </p:nvSpPr>
        <p:spPr>
          <a:xfrm>
            <a:off x="0" y="6629400"/>
            <a:ext cx="11430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dirty="0" smtClean="0">
                <a:solidFill>
                  <a:prstClr val="white">
                    <a:lumMod val="95000"/>
                  </a:prstClr>
                </a:solidFill>
              </a:rPr>
              <a:t>2/28/2018</a:t>
            </a:r>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5" name="Content Placeholder 2"/>
          <p:cNvSpPr>
            <a:spLocks noGrp="1"/>
          </p:cNvSpPr>
          <p:nvPr>
            <p:ph sz="half" idx="1"/>
          </p:nvPr>
        </p:nvSpPr>
        <p:spPr>
          <a:xfrm>
            <a:off x="457200" y="1828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3"/>
          <p:cNvSpPr>
            <a:spLocks noGrp="1"/>
          </p:cNvSpPr>
          <p:nvPr>
            <p:ph sz="half" idx="10"/>
          </p:nvPr>
        </p:nvSpPr>
        <p:spPr>
          <a:xfrm>
            <a:off x="4648200" y="1828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Content Slide Header, Do Not Resize Box,</a:t>
            </a:r>
            <a:br>
              <a:rPr lang="en-US" dirty="0" smtClean="0"/>
            </a:br>
            <a:r>
              <a:rPr lang="en-US" dirty="0" smtClean="0"/>
              <a:t>Two Lines of Text OK if Truly Necessary </a:t>
            </a:r>
            <a:endParaRPr lang="en-US" dirty="0"/>
          </a:p>
        </p:txBody>
      </p:sp>
    </p:spTree>
    <p:extLst>
      <p:ext uri="{BB962C8B-B14F-4D97-AF65-F5344CB8AC3E}">
        <p14:creationId xmlns:p14="http://schemas.microsoft.com/office/powerpoint/2010/main" val="94734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8776905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72042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4388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pPr/>
              <a:t>5/4/2018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319258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22582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02029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795213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79756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67988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241343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650152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542171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0962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pPr/>
              <a:t>5/4/2018</a:t>
            </a:fld>
            <a:endParaRPr lang="en-US" dirty="0"/>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184101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9606316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5935812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8293713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0" y="6629400"/>
            <a:ext cx="914400" cy="228600"/>
          </a:xfrm>
          <a:prstGeom prst="rect">
            <a:avLst/>
          </a:prstGeom>
        </p:spPr>
        <p:txBody>
          <a:bodyPr wrap="none" lIns="91440" rIns="45720" anchor="ctr" anchorCtr="0"/>
          <a:lstStyle>
            <a:lvl1pPr marL="0" algn="l" defTabSz="914400" rtl="0" eaLnBrk="1" latinLnBrk="0" hangingPunct="1">
              <a:buFontTx/>
              <a:buNone/>
              <a:defRPr lang="en-US" sz="1200" kern="1200" dirty="0" smtClean="0">
                <a:solidFill>
                  <a:schemeClr val="bg1">
                    <a:lumMod val="95000"/>
                  </a:schemeClr>
                </a:solidFill>
                <a:latin typeface="+mn-lt"/>
                <a:ea typeface="+mn-ea"/>
                <a:cs typeface="+mn-cs"/>
              </a:defRPr>
            </a:lvl1pPr>
          </a:lstStyle>
          <a:p>
            <a:pPr lvl="0"/>
            <a:r>
              <a:rPr lang="en-US" dirty="0" smtClean="0"/>
              <a:t>1/13/2015</a:t>
            </a:r>
            <a:endParaRPr lang="en-US" dirty="0"/>
          </a:p>
        </p:txBody>
      </p:sp>
    </p:spTree>
    <p:extLst>
      <p:ext uri="{BB962C8B-B14F-4D97-AF65-F5344CB8AC3E}">
        <p14:creationId xmlns:p14="http://schemas.microsoft.com/office/powerpoint/2010/main" val="36819121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905000"/>
          </a:xfrm>
          <a:prstGeom prst="rect">
            <a:avLst/>
          </a:prstGeom>
        </p:spPr>
        <p:txBody>
          <a:bodyPr/>
          <a:lstStyle>
            <a:lvl1pPr>
              <a:defRPr sz="3600" b="1">
                <a:solidFill>
                  <a:srgbClr val="073759"/>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8CC5F56-1721-4C3A-91B6-9E6FF587119A}"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12"/>
          </p:nvPr>
        </p:nvSpPr>
        <p:spPr/>
        <p:txBody>
          <a:body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
        <p:nvSpPr>
          <p:cNvPr id="7"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538447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8839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0110913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9491659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1263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pPr/>
              <a:t>5/4/2018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9638228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960956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5569489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500994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4838308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399568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3968672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1732256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9611674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75234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pPr/>
              <a:t>5/4/2018</a:t>
            </a:fld>
            <a:endParaRPr lang="en-US" dirty="0"/>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Section Slide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Rectangle 1"/>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1"/>
          <p:cNvSpPr>
            <a:spLocks noGrp="1"/>
          </p:cNvSpPr>
          <p:nvPr>
            <p:ph type="title"/>
          </p:nvPr>
        </p:nvSpPr>
        <p:spPr>
          <a:xfrm>
            <a:off x="467360" y="274638"/>
            <a:ext cx="8219439" cy="741362"/>
          </a:xfrm>
          <a:prstGeom prst="rect">
            <a:avLst/>
          </a:prstGeom>
        </p:spPr>
        <p:txBody>
          <a:bodyPr>
            <a:normAutofit/>
          </a:bodyPr>
          <a:lstStyle>
            <a:lvl1pPr marL="0" indent="0" algn="l">
              <a:defRPr sz="3200" b="1" i="0">
                <a:solidFill>
                  <a:srgbClr val="2559A2"/>
                </a:solidFill>
                <a:latin typeface="Georgia"/>
                <a:cs typeface="Georgia"/>
              </a:defRPr>
            </a:lvl1pPr>
          </a:lstStyle>
          <a:p>
            <a:r>
              <a:rPr lang="en-US" smtClean="0"/>
              <a:t>Click to edit Master title style</a:t>
            </a:r>
            <a:endParaRPr lang="en-US" dirty="0"/>
          </a:p>
        </p:txBody>
      </p:sp>
      <p:sp>
        <p:nvSpPr>
          <p:cNvPr id="16" name="Content Placeholder 2"/>
          <p:cNvSpPr>
            <a:spLocks noGrp="1"/>
          </p:cNvSpPr>
          <p:nvPr>
            <p:ph idx="1"/>
          </p:nvPr>
        </p:nvSpPr>
        <p:spPr>
          <a:xfrm>
            <a:off x="467360" y="1270001"/>
            <a:ext cx="8219440" cy="4693920"/>
          </a:xfrm>
          <a:prstGeom prst="rect">
            <a:avLst/>
          </a:prstGeom>
        </p:spPr>
        <p:txBody>
          <a:bodyPr>
            <a:normAutofit/>
          </a:bodyPr>
          <a:lstStyle>
            <a:lvl1pPr marL="0" indent="0">
              <a:buFont typeface="Arial"/>
              <a:buNone/>
              <a:defRPr sz="1600" b="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
        <p:nvSpPr>
          <p:cNvPr id="6"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Tree>
    <p:extLst>
      <p:ext uri="{BB962C8B-B14F-4D97-AF65-F5344CB8AC3E}">
        <p14:creationId xmlns:p14="http://schemas.microsoft.com/office/powerpoint/2010/main" val="146356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Bullet (Thin)">
    <p:spTree>
      <p:nvGrpSpPr>
        <p:cNvPr id="1" name=""/>
        <p:cNvGrpSpPr/>
        <p:nvPr/>
      </p:nvGrpSpPr>
      <p:grpSpPr>
        <a:xfrm>
          <a:off x="0" y="0"/>
          <a:ext cx="0" cy="0"/>
          <a:chOff x="0" y="0"/>
          <a:chExt cx="0" cy="0"/>
        </a:xfrm>
      </p:grpSpPr>
      <p:sp>
        <p:nvSpPr>
          <p:cNvPr id="3" name="Rectangle 2"/>
          <p:cNvSpPr/>
          <p:nvPr/>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9"/>
          <p:cNvSpPr txBox="1">
            <a:spLocks noChangeArrowheads="1"/>
          </p:cNvSpPr>
          <p:nvPr/>
        </p:nvSpPr>
        <p:spPr bwMode="auto">
          <a:xfrm>
            <a:off x="6908800" y="6629525"/>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defRPr/>
            </a:pPr>
            <a:fld id="{1FD28EB2-9D4E-4F49-890D-D5685EC1A83A}" type="slidenum">
              <a:rPr lang="en-US" sz="900" b="1" smtClean="0">
                <a:solidFill>
                  <a:prstClr val="black"/>
                </a:solidFill>
                <a:latin typeface="Arial" charset="0"/>
                <a:cs typeface="Arial" charset="0"/>
              </a:rPr>
              <a:pPr algn="r" eaLnBrk="1" hangingPunct="1">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0" y="274638"/>
            <a:ext cx="8219439" cy="741362"/>
          </a:xfrm>
          <a:prstGeom prst="rect">
            <a:avLst/>
          </a:prstGeom>
        </p:spPr>
        <p:txBody>
          <a:bodyPr>
            <a:normAutofit/>
          </a:bodyPr>
          <a:lstStyle>
            <a:lvl1pPr algn="l">
              <a:defRPr sz="3200" b="1" i="0">
                <a:solidFill>
                  <a:srgbClr val="2559A2"/>
                </a:solidFill>
                <a:latin typeface="Georgia"/>
                <a:cs typeface="Georgia"/>
              </a:defRPr>
            </a:lvl1pPr>
          </a:lstStyle>
          <a:p>
            <a:r>
              <a:rPr lang="en-US" smtClean="0"/>
              <a:t>Click to edit Master title style</a:t>
            </a:r>
            <a:endParaRPr lang="en-US" dirty="0"/>
          </a:p>
        </p:txBody>
      </p:sp>
      <p:sp>
        <p:nvSpPr>
          <p:cNvPr id="7" name="Content Placeholder 2"/>
          <p:cNvSpPr>
            <a:spLocks noGrp="1"/>
          </p:cNvSpPr>
          <p:nvPr>
            <p:ph idx="1"/>
          </p:nvPr>
        </p:nvSpPr>
        <p:spPr>
          <a:xfrm>
            <a:off x="467360" y="1270001"/>
            <a:ext cx="8219440" cy="4673600"/>
          </a:xfrm>
          <a:prstGeom prst="rect">
            <a:avLst/>
          </a:prstGeom>
        </p:spPr>
        <p:txBody>
          <a:bodyPr>
            <a:normAutofit/>
          </a:bodyPr>
          <a:lstStyle>
            <a:lvl1pPr marL="171450" indent="-171450">
              <a:buFont typeface="Arial"/>
              <a:buChar char="•"/>
              <a:defRPr sz="200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smtClean="0"/>
              <a:t>Click to edit Master text styles</a:t>
            </a:r>
          </a:p>
        </p:txBody>
      </p:sp>
    </p:spTree>
    <p:extLst>
      <p:ext uri="{BB962C8B-B14F-4D97-AF65-F5344CB8AC3E}">
        <p14:creationId xmlns:p14="http://schemas.microsoft.com/office/powerpoint/2010/main" val="2871624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5/4/2018</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58829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3C9DBB3-12A0-4F60-B878-8A0F472F2B94}" type="datetime1">
              <a:rPr lang="en-US" smtClean="0">
                <a:solidFill>
                  <a:prstClr val="black"/>
                </a:solidFill>
              </a:rPr>
              <a:pPr/>
              <a:t>5/4/2018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36221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B5F07F44-F930-49CC-A4C7-6A2C68F69E04}" type="datetime1">
              <a:rPr lang="en-US" smtClean="0">
                <a:solidFill>
                  <a:prstClr val="black"/>
                </a:solidFill>
              </a:rPr>
              <a:pPr/>
              <a:t>5/4/2018</a:t>
            </a:fld>
            <a:endParaRPr lang="en-US" dirty="0">
              <a:solidFill>
                <a:prstClr val="black"/>
              </a:solidFill>
            </a:endParaRPr>
          </a:p>
        </p:txBody>
      </p:sp>
      <p:sp>
        <p:nvSpPr>
          <p:cNvPr id="5" name="Footer Placeholder 4"/>
          <p:cNvSpPr>
            <a:spLocks noGrp="1"/>
          </p:cNvSpPr>
          <p:nvPr>
            <p:ph type="ftr" sz="quarter" idx="11"/>
          </p:nvPr>
        </p:nvSpPr>
        <p:spPr>
          <a:xfrm>
            <a:off x="3124200" y="6172201"/>
            <a:ext cx="2895600" cy="365125"/>
          </a:xfrm>
          <a:prstGeom prst="rect">
            <a:avLst/>
          </a:prstGeom>
        </p:spPr>
        <p:txBody>
          <a:bodyPr/>
          <a:lstStyle>
            <a:lvl1pPr algn="ctr">
              <a:defRPr b="1">
                <a:solidFill>
                  <a:srgbClr val="002060"/>
                </a:solidFill>
              </a:defRPr>
            </a:lvl1pPr>
          </a:lstStyle>
          <a:p>
            <a:endParaRPr lang="en-US" dirty="0"/>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088838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C57C2867-F653-4D36-ABC0-DDA7FDE476D3}" type="datetime1">
              <a:rPr lang="en-US" smtClean="0">
                <a:solidFill>
                  <a:prstClr val="black"/>
                </a:solidFill>
              </a:rPr>
              <a:pPr/>
              <a:t>5/4/2018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60326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F8120EB-C9D0-4B7C-B374-85A9A57F114B}" type="datetime1">
              <a:rPr lang="en-US" smtClean="0">
                <a:solidFill>
                  <a:prstClr val="black"/>
                </a:solidFill>
              </a:rPr>
              <a:pPr/>
              <a:t>5/4/2018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56163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52D22E4E-7D2A-46E9-88AA-4091D58DD20E}" type="datetime1">
              <a:rPr lang="en-US" smtClean="0">
                <a:solidFill>
                  <a:prstClr val="black"/>
                </a:solidFill>
              </a:rPr>
              <a:pPr/>
              <a:t>5/4/2018</a:t>
            </a:fld>
            <a:endParaRPr lang="en-US" dirty="0">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55558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5/4/2018</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168453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12CA0A33-3AEE-4DF1-9B71-327C5F0ADC10}" type="datetime1">
              <a:rPr lang="en-US" smtClean="0">
                <a:solidFill>
                  <a:prstClr val="black"/>
                </a:solidFill>
              </a:rPr>
              <a:pPr/>
              <a:t>5/4/2018</a:t>
            </a:fld>
            <a:endParaRPr lang="en-US" dirty="0">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161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t>5/4/2018</a:t>
            </a:fld>
            <a:endParaRPr lang="en-US" dirty="0"/>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A6CF726E-230C-4644-99E1-F2769B363677}" type="slidenum">
              <a:rPr lang="en-US" smtClean="0"/>
              <a:t>‹#›</a:t>
            </a:fld>
            <a:endParaRPr lang="en-US" dirty="0"/>
          </a:p>
        </p:txBody>
      </p:sp>
    </p:spTree>
    <p:extLst>
      <p:ext uri="{BB962C8B-B14F-4D97-AF65-F5344CB8AC3E}">
        <p14:creationId xmlns:p14="http://schemas.microsoft.com/office/powerpoint/2010/main" val="9099688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31EEB1DE-A661-4276-B2B9-3AEAFC744FF8}" type="datetime1">
              <a:rPr lang="en-US" smtClean="0">
                <a:solidFill>
                  <a:prstClr val="black"/>
                </a:solidFill>
              </a:rPr>
              <a:pPr/>
              <a:t>5/4/2018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78976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56B8C01-BEFC-4DA7-9691-E4F85F39CCE7}" type="datetime1">
              <a:rPr lang="en-US" smtClean="0">
                <a:solidFill>
                  <a:prstClr val="black"/>
                </a:solidFill>
              </a:rPr>
              <a:pPr/>
              <a:t>5/4/2018</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397035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0B94D614-0D51-4EF9-B15F-B643F3E6B19A}" type="datetime1">
              <a:rPr lang="en-US" smtClean="0">
                <a:solidFill>
                  <a:prstClr val="black"/>
                </a:solidFill>
              </a:rPr>
              <a:pPr/>
              <a:t>5/4/2018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612229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B5A2A84-0ACE-46BD-861E-23407B0DE377}" type="datetime1">
              <a:rPr lang="en-US" smtClean="0">
                <a:solidFill>
                  <a:prstClr val="black"/>
                </a:solidFill>
              </a:rPr>
              <a:pPr/>
              <a:t>5/4/2018</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76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 level bullet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4" name="Rectangle 3"/>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5" name="TextBox 9"/>
          <p:cNvSpPr txBox="1">
            <a:spLocks noChangeArrowheads="1"/>
          </p:cNvSpPr>
          <p:nvPr userDrawn="1"/>
        </p:nvSpPr>
        <p:spPr bwMode="auto">
          <a:xfrm>
            <a:off x="6908801" y="6629527"/>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457200" eaLnBrk="1" fontAlgn="base" hangingPunct="1">
              <a:spcBef>
                <a:spcPct val="0"/>
              </a:spcBef>
              <a:spcAft>
                <a:spcPct val="0"/>
              </a:spcAft>
              <a:defRPr/>
            </a:pPr>
            <a:fld id="{1FD28EB2-9D4E-4F49-890D-D5685EC1A83A}" type="slidenum">
              <a:rPr lang="en-US" sz="900" b="1" smtClean="0">
                <a:solidFill>
                  <a:prstClr val="black"/>
                </a:solidFill>
                <a:latin typeface="Arial" charset="0"/>
                <a:cs typeface="Arial" charset="0"/>
              </a:rPr>
              <a:pPr algn="r" defTabSz="457200" eaLnBrk="1" fontAlgn="base" hangingPunct="1">
                <a:spcBef>
                  <a:spcPct val="0"/>
                </a:spcBef>
                <a:spcAft>
                  <a:spcPct val="0"/>
                </a:spcAft>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2" y="274639"/>
            <a:ext cx="8219439" cy="741362"/>
          </a:xfrm>
        </p:spPr>
        <p:txBody>
          <a:bodyPr>
            <a:normAutofit/>
          </a:bodyPr>
          <a:lstStyle>
            <a:lvl1pPr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7" name="Content Placeholder 2"/>
          <p:cNvSpPr>
            <a:spLocks noGrp="1"/>
          </p:cNvSpPr>
          <p:nvPr>
            <p:ph idx="1"/>
          </p:nvPr>
        </p:nvSpPr>
        <p:spPr>
          <a:xfrm>
            <a:off x="467360" y="1270001"/>
            <a:ext cx="8219440" cy="4663440"/>
          </a:xfr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692662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223319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3C9DBB3-12A0-4F60-B878-8A0F472F2B94}" type="datetime1">
              <a:rPr lang="en-US" smtClean="0">
                <a:solidFill>
                  <a:prstClr val="black"/>
                </a:solidFill>
              </a:rPr>
              <a:pPr/>
              <a:t>5/4/2018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22968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B5F07F44-F930-49CC-A4C7-6A2C68F69E04}" type="datetime1">
              <a:rPr lang="en-US" smtClean="0">
                <a:solidFill>
                  <a:prstClr val="black"/>
                </a:solidFill>
              </a:rPr>
              <a:pPr/>
              <a:t>5/4/2018</a:t>
            </a:fld>
            <a:endParaRPr lang="en-US">
              <a:solidFill>
                <a:prstClr val="black"/>
              </a:solidFill>
            </a:endParaRPr>
          </a:p>
        </p:txBody>
      </p:sp>
      <p:sp>
        <p:nvSpPr>
          <p:cNvPr id="5" name="Footer Placeholder 4"/>
          <p:cNvSpPr>
            <a:spLocks noGrp="1"/>
          </p:cNvSpPr>
          <p:nvPr>
            <p:ph type="ftr" sz="quarter" idx="11"/>
          </p:nvPr>
        </p:nvSpPr>
        <p:spPr>
          <a:xfrm>
            <a:off x="3124200" y="6172201"/>
            <a:ext cx="2895600" cy="365125"/>
          </a:xfrm>
          <a:prstGeom prst="rect">
            <a:avLst/>
          </a:prstGeom>
        </p:spPr>
        <p:txBody>
          <a:bodyPr/>
          <a:lstStyle>
            <a:lvl1pPr algn="ctr">
              <a:defRPr b="1">
                <a:solidFill>
                  <a:srgbClr val="002060"/>
                </a:solidFill>
              </a:defRPr>
            </a:lvl1pPr>
          </a:lstStyle>
          <a:p>
            <a:endParaRPr lang="en-US" dirty="0"/>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6428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C57C2867-F653-4D36-ABC0-DDA7FDE476D3}" type="datetime1">
              <a:rPr lang="en-US" smtClean="0">
                <a:solidFill>
                  <a:prstClr val="black"/>
                </a:solidFill>
              </a:rPr>
              <a:pPr/>
              <a:t>5/4/2018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93562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F8120EB-C9D0-4B7C-B374-85A9A57F114B}" type="datetime1">
              <a:rPr lang="en-US" smtClean="0">
                <a:solidFill>
                  <a:prstClr val="black"/>
                </a:solidFill>
              </a:rPr>
              <a:pPr/>
              <a:t>5/4/2018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611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1FF6B-B379-42E5-8B0A-0C3BFAC1A63A}" type="datetime1">
              <a:rPr lang="en-US" smtClean="0"/>
              <a:pPr/>
              <a:t>5/4/2018</a:t>
            </a:fld>
            <a:endParaRPr lang="en-US" dirty="0"/>
          </a:p>
        </p:txBody>
      </p:sp>
      <p:sp>
        <p:nvSpPr>
          <p:cNvPr id="4" name="Slide Number Placeholder 3"/>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2362199"/>
          </a:xfrm>
          <a:prstGeom prst="rect">
            <a:avLst/>
          </a:prstGeom>
        </p:spPr>
        <p:txBody>
          <a:bodyPr/>
          <a:lstStyle>
            <a:lvl1pPr>
              <a:defRPr sz="3600" b="1">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52D22E4E-7D2A-46E9-88AA-4091D58DD20E}" type="datetime1">
              <a:rPr lang="en-US" smtClean="0">
                <a:solidFill>
                  <a:prstClr val="black"/>
                </a:solidFill>
              </a:rPr>
              <a:pPr/>
              <a:t>5/4/2018</a:t>
            </a:fld>
            <a:endParaRPr lang="en-US">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03483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80175EA7-F2B1-4E2A-AE4D-C9CD9F192E56}" type="datetime1">
              <a:rPr lang="en-US" smtClean="0">
                <a:solidFill>
                  <a:prstClr val="black"/>
                </a:solidFill>
              </a:rPr>
              <a:pPr/>
              <a:t>5/4/2018</a:t>
            </a:fld>
            <a:endParaRPr lang="en-US">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3475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12CA0A33-3AEE-4DF1-9B71-327C5F0ADC10}" type="datetime1">
              <a:rPr lang="en-US" smtClean="0">
                <a:solidFill>
                  <a:prstClr val="black"/>
                </a:solidFill>
              </a:rPr>
              <a:pPr/>
              <a:t>5/4/2018</a:t>
            </a:fld>
            <a:endParaRPr lang="en-US">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44683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31EEB1DE-A661-4276-B2B9-3AEAFC744FF8}" type="datetime1">
              <a:rPr lang="en-US" smtClean="0">
                <a:solidFill>
                  <a:prstClr val="black"/>
                </a:solidFill>
              </a:rPr>
              <a:pPr/>
              <a:t>5/4/2018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66262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56B8C01-BEFC-4DA7-9691-E4F85F39CCE7}" type="datetime1">
              <a:rPr lang="en-US" smtClean="0">
                <a:solidFill>
                  <a:prstClr val="black"/>
                </a:solidFill>
              </a:rPr>
              <a:pPr/>
              <a:t>5/4/2018</a:t>
            </a:fld>
            <a:endParaRPr lang="en-US">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570883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0B94D614-0D51-4EF9-B15F-B643F3E6B19A}" type="datetime1">
              <a:rPr lang="en-US" smtClean="0">
                <a:solidFill>
                  <a:prstClr val="black"/>
                </a:solidFill>
              </a:rPr>
              <a:pPr/>
              <a:t>5/4/2018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353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B5A2A84-0ACE-46BD-861E-23407B0DE377}" type="datetime1">
              <a:rPr lang="en-US" smtClean="0">
                <a:solidFill>
                  <a:prstClr val="black"/>
                </a:solidFill>
              </a:rPr>
              <a:pPr/>
              <a:t>5/4/2018</a:t>
            </a:fld>
            <a:endParaRPr lang="en-US">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19703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 level bullet (Thin)">
    <p:spTree>
      <p:nvGrpSpPr>
        <p:cNvPr id="1" name=""/>
        <p:cNvGrpSpPr/>
        <p:nvPr/>
      </p:nvGrpSpPr>
      <p:grpSpPr>
        <a:xfrm>
          <a:off x="0" y="0"/>
          <a:ext cx="0" cy="0"/>
          <a:chOff x="0" y="0"/>
          <a:chExt cx="0" cy="0"/>
        </a:xfrm>
      </p:grpSpPr>
      <p:sp>
        <p:nvSpPr>
          <p:cNvPr id="3" name="Rectangle 2"/>
          <p:cNvSpPr/>
          <p:nvPr userDrawn="1"/>
        </p:nvSpPr>
        <p:spPr>
          <a:xfrm>
            <a:off x="0" y="5852160"/>
            <a:ext cx="9144000" cy="10058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4" name="Rectangle 3"/>
          <p:cNvSpPr/>
          <p:nvPr userDrawn="1"/>
        </p:nvSpPr>
        <p:spPr>
          <a:xfrm>
            <a:off x="0" y="6524184"/>
            <a:ext cx="9144000" cy="33381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endParaRPr>
          </a:p>
        </p:txBody>
      </p:sp>
      <p:sp>
        <p:nvSpPr>
          <p:cNvPr id="5" name="TextBox 9"/>
          <p:cNvSpPr txBox="1">
            <a:spLocks noChangeArrowheads="1"/>
          </p:cNvSpPr>
          <p:nvPr userDrawn="1"/>
        </p:nvSpPr>
        <p:spPr bwMode="auto">
          <a:xfrm>
            <a:off x="6908801" y="6629527"/>
            <a:ext cx="17748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defTabSz="457200" eaLnBrk="1" fontAlgn="base" hangingPunct="1">
              <a:spcBef>
                <a:spcPct val="0"/>
              </a:spcBef>
              <a:spcAft>
                <a:spcPct val="0"/>
              </a:spcAft>
              <a:defRPr/>
            </a:pPr>
            <a:fld id="{1FD28EB2-9D4E-4F49-890D-D5685EC1A83A}" type="slidenum">
              <a:rPr lang="en-US" sz="900" b="1" smtClean="0">
                <a:solidFill>
                  <a:prstClr val="black"/>
                </a:solidFill>
                <a:latin typeface="Arial" charset="0"/>
                <a:cs typeface="Arial" charset="0"/>
              </a:rPr>
              <a:pPr algn="r" defTabSz="457200" eaLnBrk="1" fontAlgn="base" hangingPunct="1">
                <a:spcBef>
                  <a:spcPct val="0"/>
                </a:spcBef>
                <a:spcAft>
                  <a:spcPct val="0"/>
                </a:spcAft>
                <a:defRPr/>
              </a:pPr>
              <a:t>‹#›</a:t>
            </a:fld>
            <a:endParaRPr lang="en-US" sz="900" dirty="0" smtClean="0">
              <a:solidFill>
                <a:prstClr val="black"/>
              </a:solidFill>
              <a:latin typeface="Arial" charset="0"/>
              <a:cs typeface="Arial" charset="0"/>
            </a:endParaRPr>
          </a:p>
        </p:txBody>
      </p:sp>
      <p:sp>
        <p:nvSpPr>
          <p:cNvPr id="6" name="Title 1"/>
          <p:cNvSpPr>
            <a:spLocks noGrp="1"/>
          </p:cNvSpPr>
          <p:nvPr>
            <p:ph type="title"/>
          </p:nvPr>
        </p:nvSpPr>
        <p:spPr>
          <a:xfrm>
            <a:off x="467362" y="274639"/>
            <a:ext cx="8219439" cy="741362"/>
          </a:xfrm>
        </p:spPr>
        <p:txBody>
          <a:bodyPr>
            <a:normAutofit/>
          </a:bodyPr>
          <a:lstStyle>
            <a:lvl1pPr algn="l">
              <a:defRPr sz="3200" b="1" i="0">
                <a:solidFill>
                  <a:srgbClr val="2559A2"/>
                </a:solidFill>
                <a:latin typeface="Georgia"/>
                <a:cs typeface="Georgia"/>
              </a:defRPr>
            </a:lvl1pPr>
          </a:lstStyle>
          <a:p>
            <a:r>
              <a:rPr lang="en-US" dirty="0" smtClean="0"/>
              <a:t>Click to edit Master title style</a:t>
            </a:r>
            <a:endParaRPr lang="en-US" dirty="0"/>
          </a:p>
        </p:txBody>
      </p:sp>
      <p:sp>
        <p:nvSpPr>
          <p:cNvPr id="7" name="Content Placeholder 2"/>
          <p:cNvSpPr>
            <a:spLocks noGrp="1"/>
          </p:cNvSpPr>
          <p:nvPr>
            <p:ph idx="1"/>
          </p:nvPr>
        </p:nvSpPr>
        <p:spPr>
          <a:xfrm>
            <a:off x="467360" y="1270001"/>
            <a:ext cx="8219440" cy="4663440"/>
          </a:xfrm>
        </p:spPr>
        <p:txBody>
          <a:bodyPr>
            <a:normAutofit/>
          </a:bodyPr>
          <a:lstStyle>
            <a:lvl1pPr marL="171450" indent="-171450">
              <a:buFont typeface="Arial"/>
              <a:buChar char="•"/>
              <a:defRPr sz="2000">
                <a:latin typeface="Arial"/>
                <a:cs typeface="Arial"/>
              </a:defRPr>
            </a:lvl1pPr>
            <a:lvl2pPr marL="619125" indent="-217488">
              <a:buFont typeface="Arial"/>
              <a:buChar char="•"/>
              <a:defRPr lang="en-US" sz="2000" b="0" i="0" kern="1200" dirty="0" smtClean="0">
                <a:solidFill>
                  <a:srgbClr val="2559A2"/>
                </a:solidFill>
                <a:latin typeface="Arial"/>
                <a:ea typeface="+mn-ea"/>
                <a:cs typeface="Arial"/>
              </a:defRPr>
            </a:lvl2pPr>
            <a:lvl3pPr marL="1085850" indent="-280988">
              <a:buFont typeface="Lucida Grande"/>
              <a:buChar char="–"/>
              <a:tabLst>
                <a:tab pos="1090613" algn="l"/>
              </a:tabLst>
              <a:defRPr sz="2000">
                <a:latin typeface="Arial"/>
                <a:cs typeface="Arial"/>
              </a:defRPr>
            </a:lvl3pPr>
            <a:lvl4pPr marL="1481138" indent="-220663">
              <a:buFont typeface="Lucida Grande"/>
              <a:buChar char="–"/>
              <a:defRPr sz="1600">
                <a:latin typeface="Arial"/>
                <a:cs typeface="Arial"/>
              </a:defRPr>
            </a:lvl4pPr>
            <a:lvl5pPr marL="1712913" indent="0">
              <a:buFontTx/>
              <a:buNone/>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1030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45542683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0404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429000"/>
            <a:ext cx="6400800" cy="762000"/>
          </a:xfrm>
          <a:prstGeom prst="rect">
            <a:avLst/>
          </a:prstGeom>
        </p:spPr>
        <p:txBody>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326B801-753D-45D9-B9B6-689922E38DD5}" type="datetime1">
              <a:rPr lang="en-US" smtClean="0"/>
              <a:pPr/>
              <a:t>5/4/2018</a:t>
            </a:fld>
            <a:endParaRPr lang="en-US" dirty="0"/>
          </a:p>
        </p:txBody>
      </p:sp>
      <p:sp>
        <p:nvSpPr>
          <p:cNvPr id="6" name="Slide Number Placeholder 5"/>
          <p:cNvSpPr>
            <a:spLocks noGrp="1"/>
          </p:cNvSpPr>
          <p:nvPr>
            <p:ph type="sldNum" sz="quarter" idx="12"/>
          </p:nvPr>
        </p:nvSpPr>
        <p:spPr/>
        <p:txBody>
          <a:bodyPr/>
          <a:lstStyle/>
          <a:p>
            <a:fld id="{9A130CC6-AF16-4E75-B386-B0184CCD31FF}" type="slidenum">
              <a:rPr lang="en-US" smtClean="0"/>
              <a:pPr/>
              <a:t>‹#›</a:t>
            </a:fld>
            <a:endParaRPr lang="en-US" dirty="0"/>
          </a:p>
        </p:txBody>
      </p:sp>
      <p:sp>
        <p:nvSpPr>
          <p:cNvPr id="7" name="Title 1"/>
          <p:cNvSpPr>
            <a:spLocks noGrp="1"/>
          </p:cNvSpPr>
          <p:nvPr>
            <p:ph type="ctrTitle"/>
          </p:nvPr>
        </p:nvSpPr>
        <p:spPr>
          <a:xfrm>
            <a:off x="685800" y="1752601"/>
            <a:ext cx="7772400" cy="1676400"/>
          </a:xfrm>
          <a:prstGeom prst="rect">
            <a:avLst/>
          </a:prstGeom>
        </p:spPr>
        <p:txBody>
          <a:bodyPr/>
          <a:lstStyle>
            <a:lvl1pPr>
              <a:defRPr sz="3600" b="1">
                <a:solidFill>
                  <a:schemeClr val="tx1">
                    <a:lumMod val="65000"/>
                    <a:lumOff val="35000"/>
                  </a:schemeClr>
                </a:solidFill>
              </a:defRPr>
            </a:lvl1pPr>
          </a:lstStyle>
          <a:p>
            <a:r>
              <a:rPr lang="en-US" dirty="0" smtClean="0"/>
              <a:t>Click to edit Master title style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905796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026038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1088195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227205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79278323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6" name="Content Placeholder 5"/>
          <p:cNvSpPr>
            <a:spLocks noGrp="1"/>
          </p:cNvSpPr>
          <p:nvPr>
            <p:ph sz="quarter" idx="13"/>
          </p:nvPr>
        </p:nvSpPr>
        <p:spPr>
          <a:xfrm>
            <a:off x="609600" y="2057400"/>
            <a:ext cx="80772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2D41BD8-F932-40AA-8DAC-647898DB09A3}"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2394849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9" name="Picture Placeholder 8"/>
          <p:cNvSpPr>
            <a:spLocks noGrp="1"/>
          </p:cNvSpPr>
          <p:nvPr>
            <p:ph type="pic" sz="quarter" idx="13"/>
          </p:nvPr>
        </p:nvSpPr>
        <p:spPr>
          <a:xfrm>
            <a:off x="228600" y="2057400"/>
            <a:ext cx="8686800" cy="4267200"/>
          </a:xfrm>
          <a:prstGeom prst="rect">
            <a:avLst/>
          </a:prstGeom>
        </p:spPr>
        <p:txBody>
          <a:bodyPr/>
          <a:lstStyle/>
          <a:p>
            <a:endParaRPr lang="en-US" dirty="0"/>
          </a:p>
        </p:txBody>
      </p:sp>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57D641EF-B916-441E-B967-F1C0ECBE98A6}" type="datetime1">
              <a:rPr lang="en-US" smtClean="0">
                <a:solidFill>
                  <a:prstClr val="white">
                    <a:lumMod val="95000"/>
                  </a:prstClr>
                </a:solidFill>
              </a:rPr>
              <a:pPr/>
              <a:t>5/4/2018</a:t>
            </a:fld>
            <a:endParaRPr lang="en-US" dirty="0">
              <a:solidFill>
                <a:prstClr val="white">
                  <a:lumMod val="95000"/>
                </a:prstClr>
              </a:solidFill>
            </a:endParaRPr>
          </a:p>
        </p:txBody>
      </p:sp>
      <p:sp>
        <p:nvSpPr>
          <p:cNvPr id="5"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83940968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290CC-F3E2-4670-A482-7ECC3566C10D}" type="datetimeFigureOut">
              <a:rPr lang="en-US" smtClean="0">
                <a:solidFill>
                  <a:prstClr val="white">
                    <a:lumMod val="95000"/>
                  </a:prstClr>
                </a:solidFill>
              </a:rPr>
              <a:pPr/>
              <a:t>5/4/2018</a:t>
            </a:fld>
            <a:endParaRPr lang="en-US" dirty="0">
              <a:solidFill>
                <a:prstClr val="white">
                  <a:lumMod val="9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6CF726E-230C-4644-99E1-F2769B363677}"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369448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33272"/>
          </a:xfrm>
          <a:prstGeom prst="rect">
            <a:avLst/>
          </a:prstGeom>
          <a:solidFill>
            <a:schemeClr val="tx1">
              <a:alpha val="1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D538448-5F61-4F0C-9E44-17ED6D091BA2}"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88717800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566928"/>
            <a:ext cx="9144000" cy="1024128"/>
          </a:xfrm>
          <a:prstGeom prst="rect">
            <a:avLst/>
          </a:prstGeom>
          <a:solidFill>
            <a:schemeClr val="bg1">
              <a:lumMod val="85000"/>
            </a:schemeClr>
          </a:solidFill>
        </p:spPr>
        <p:txBody>
          <a:bodyPr lIns="630936" tIns="27432" rIns="630936" bIns="0" anchor="b" anchorCtr="0"/>
          <a:lstStyle>
            <a:lvl1pPr>
              <a:lnSpc>
                <a:spcPts val="3600"/>
              </a:lnSpc>
              <a:defRPr sz="3600" b="1">
                <a:solidFill>
                  <a:srgbClr val="073759"/>
                </a:solidFill>
              </a:defRPr>
            </a:lvl1pPr>
          </a:lstStyle>
          <a:p>
            <a:r>
              <a:rPr lang="en-US" dirty="0" smtClean="0"/>
              <a:t>Title of Content Slide,</a:t>
            </a:r>
            <a:br>
              <a:rPr lang="en-US" dirty="0" smtClean="0"/>
            </a:br>
            <a:r>
              <a:rPr lang="en-US" dirty="0" smtClean="0"/>
              <a:t>Two Lines OK if absolutely necessary </a:t>
            </a:r>
            <a:endParaRPr lang="en-US" dirty="0"/>
          </a:p>
        </p:txBody>
      </p:sp>
      <p:sp>
        <p:nvSpPr>
          <p:cNvPr id="3"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23477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4.png"/><Relationship Id="rId5" Type="http://schemas.openxmlformats.org/officeDocument/2006/relationships/theme" Target="../theme/theme10.xml"/><Relationship Id="rId4" Type="http://schemas.openxmlformats.org/officeDocument/2006/relationships/slideLayout" Target="../slideLayouts/slideLayout32.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image" Target="../media/image4.png"/><Relationship Id="rId5" Type="http://schemas.openxmlformats.org/officeDocument/2006/relationships/theme" Target="../theme/theme21.xml"/><Relationship Id="rId4" Type="http://schemas.openxmlformats.org/officeDocument/2006/relationships/slideLayout" Target="../slideLayouts/slideLayout38.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4.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22.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slideLayout" Target="../slideLayouts/slideLayout45.xml"/><Relationship Id="rId1" Type="http://schemas.openxmlformats.org/officeDocument/2006/relationships/slideLayout" Target="../slideLayouts/slideLayout44.xml"/><Relationship Id="rId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48.xml"/><Relationship Id="rId7" Type="http://schemas.openxmlformats.org/officeDocument/2006/relationships/image" Target="../media/image4.pn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24.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image" Target="../media/image4.png"/><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25.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8.xml"/><Relationship Id="rId7" Type="http://schemas.openxmlformats.org/officeDocument/2006/relationships/theme" Target="../theme/theme2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62.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29.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30.xml.rels><?xml version="1.0" encoding="UTF-8" standalone="yes"?>
<Relationships xmlns="http://schemas.openxmlformats.org/package/2006/relationships"><Relationship Id="rId3" Type="http://schemas.openxmlformats.org/officeDocument/2006/relationships/slideLayout" Target="../slideLayouts/slideLayout90.xml"/><Relationship Id="rId7" Type="http://schemas.openxmlformats.org/officeDocument/2006/relationships/image" Target="../media/image4.png"/><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theme" Target="../theme/theme30.xml"/><Relationship Id="rId5" Type="http://schemas.openxmlformats.org/officeDocument/2006/relationships/slideLayout" Target="../slideLayouts/slideLayout92.xml"/><Relationship Id="rId4" Type="http://schemas.openxmlformats.org/officeDocument/2006/relationships/slideLayout" Target="../slideLayouts/slideLayout91.xml"/></Relationships>
</file>

<file path=ppt/slideMasters/_rels/slideMaster31.xml.rels><?xml version="1.0" encoding="UTF-8" standalone="yes"?>
<Relationships xmlns="http://schemas.openxmlformats.org/package/2006/relationships"><Relationship Id="rId3" Type="http://schemas.openxmlformats.org/officeDocument/2006/relationships/slideLayout" Target="../slideLayouts/slideLayout95.xml"/><Relationship Id="rId7" Type="http://schemas.openxmlformats.org/officeDocument/2006/relationships/image" Target="../media/image4.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31.xml"/><Relationship Id="rId5" Type="http://schemas.openxmlformats.org/officeDocument/2006/relationships/slideLayout" Target="../slideLayouts/slideLayout97.xml"/><Relationship Id="rId4" Type="http://schemas.openxmlformats.org/officeDocument/2006/relationships/slideLayout" Target="../slideLayouts/slideLayout96.xml"/></Relationships>
</file>

<file path=ppt/slideMasters/_rels/slideMaster32.xml.rels><?xml version="1.0" encoding="UTF-8" standalone="yes"?>
<Relationships xmlns="http://schemas.openxmlformats.org/package/2006/relationships"><Relationship Id="rId3" Type="http://schemas.openxmlformats.org/officeDocument/2006/relationships/slideLayout" Target="../slideLayouts/slideLayout100.xml"/><Relationship Id="rId7" Type="http://schemas.openxmlformats.org/officeDocument/2006/relationships/image" Target="../media/image4.png"/><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theme" Target="../theme/theme32.xml"/><Relationship Id="rId5" Type="http://schemas.openxmlformats.org/officeDocument/2006/relationships/slideLayout" Target="../slideLayouts/slideLayout102.xml"/><Relationship Id="rId4" Type="http://schemas.openxmlformats.org/officeDocument/2006/relationships/slideLayout" Target="../slideLayouts/slideLayout101.xml"/></Relationships>
</file>

<file path=ppt/slideMasters/_rels/slideMaster33.xml.rels><?xml version="1.0" encoding="UTF-8" standalone="yes"?>
<Relationships xmlns="http://schemas.openxmlformats.org/package/2006/relationships"><Relationship Id="rId3" Type="http://schemas.openxmlformats.org/officeDocument/2006/relationships/theme" Target="../theme/theme33.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image" Target="../media/image4.png"/><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theme" Target="../theme/theme34.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10" Type="http://schemas.openxmlformats.org/officeDocument/2006/relationships/image" Target="../media/image4.png"/><Relationship Id="rId4" Type="http://schemas.openxmlformats.org/officeDocument/2006/relationships/slideLayout" Target="../slideLayouts/slideLayout118.xml"/><Relationship Id="rId9"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image" Target="../media/image4.png"/><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theme" Target="../theme/theme36.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37.xml.rels><?xml version="1.0" encoding="UTF-8" standalone="yes"?>
<Relationships xmlns="http://schemas.openxmlformats.org/package/2006/relationships"><Relationship Id="rId3" Type="http://schemas.openxmlformats.org/officeDocument/2006/relationships/slideLayout" Target="../slideLayouts/slideLayout135.xml"/><Relationship Id="rId7" Type="http://schemas.openxmlformats.org/officeDocument/2006/relationships/image" Target="../media/image4.png"/><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theme" Target="../theme/theme37.xml"/><Relationship Id="rId5" Type="http://schemas.openxmlformats.org/officeDocument/2006/relationships/slideLayout" Target="../slideLayouts/slideLayout137.xml"/><Relationship Id="rId4" Type="http://schemas.openxmlformats.org/officeDocument/2006/relationships/slideLayout" Target="../slideLayouts/slideLayout136.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140.xml"/><Relationship Id="rId7" Type="http://schemas.openxmlformats.org/officeDocument/2006/relationships/image" Target="../media/image4.png"/><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theme" Target="../theme/theme38.xml"/><Relationship Id="rId5" Type="http://schemas.openxmlformats.org/officeDocument/2006/relationships/slideLayout" Target="../slideLayouts/slideLayout142.xml"/><Relationship Id="rId4" Type="http://schemas.openxmlformats.org/officeDocument/2006/relationships/slideLayout" Target="../slideLayouts/slideLayout141.xml"/></Relationships>
</file>

<file path=ppt/slideMasters/_rels/slideMaster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45.xml"/><Relationship Id="rId7" Type="http://schemas.openxmlformats.org/officeDocument/2006/relationships/theme" Target="../theme/theme39.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5" Type="http://schemas.openxmlformats.org/officeDocument/2006/relationships/slideLayout" Target="../slideLayouts/slideLayout147.xml"/><Relationship Id="rId4" Type="http://schemas.openxmlformats.org/officeDocument/2006/relationships/slideLayout" Target="../slideLayouts/slideLayout14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pPr/>
              <a:t>5/4/2018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85648021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034247722"/>
      </p:ext>
    </p:extLst>
  </p:cSld>
  <p:clrMap bg1="lt1" tx1="dk1" bg2="lt2" tx2="dk2" accent1="accent1" accent2="accent2" accent3="accent3" accent4="accent4" accent5="accent5" accent6="accent6" hlink="hlink" folHlink="folHlink"/>
  <p:sldLayoutIdLst>
    <p:sldLayoutId id="2147483707" r:id="rId1"/>
    <p:sldLayoutId id="2147483708"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pPr/>
              <a:t>5/4/2018</a:t>
            </a:fld>
            <a:endParaRPr lang="en-US" dirty="0"/>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76"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pPr fontAlgn="base">
              <a:spcBef>
                <a:spcPct val="0"/>
              </a:spcBef>
              <a:spcAft>
                <a:spcPct val="0"/>
              </a:spcAft>
            </a:pPr>
            <a:fld id="{BDFB77C0-4214-481C-9530-E576361AEE92}" type="datetime1">
              <a:rPr lang="en-US" smtClean="0">
                <a:solidFill>
                  <a:prstClr val="white">
                    <a:lumMod val="95000"/>
                  </a:prstClr>
                </a:solidFill>
                <a:ea typeface="MS PGothic" pitchFamily="34" charset="-128"/>
              </a:rPr>
              <a:pPr fontAlgn="base">
                <a:spcBef>
                  <a:spcPct val="0"/>
                </a:spcBef>
                <a:spcAft>
                  <a:spcPct val="0"/>
                </a:spcAft>
              </a:pPr>
              <a:t>5/4/2018</a:t>
            </a:fld>
            <a:endParaRPr lang="en-US" dirty="0">
              <a:solidFill>
                <a:prstClr val="white">
                  <a:lumMod val="95000"/>
                </a:prstClr>
              </a:solidFill>
              <a:ea typeface="MS PGothic" pitchFamily="34" charset="-128"/>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pPr fontAlgn="base">
              <a:spcBef>
                <a:spcPct val="0"/>
              </a:spcBef>
              <a:spcAft>
                <a:spcPct val="0"/>
              </a:spcAft>
            </a:pPr>
            <a:fld id="{9A130CC6-AF16-4E75-B386-B0184CCD31FF}" type="slidenum">
              <a:rPr lang="en-US" smtClean="0">
                <a:solidFill>
                  <a:prstClr val="white">
                    <a:lumMod val="95000"/>
                  </a:prstClr>
                </a:solidFill>
                <a:ea typeface="MS PGothic" pitchFamily="34" charset="-128"/>
              </a:rPr>
              <a:pPr fontAlgn="base">
                <a:spcBef>
                  <a:spcPct val="0"/>
                </a:spcBef>
                <a:spcAft>
                  <a:spcPct val="0"/>
                </a:spcAft>
              </a:pPr>
              <a:t>‹#›</a:t>
            </a:fld>
            <a:endParaRPr lang="en-US" dirty="0">
              <a:solidFill>
                <a:prstClr val="white">
                  <a:lumMod val="95000"/>
                </a:prstClr>
              </a:solidFill>
              <a:ea typeface="MS PGothic" pitchFamily="34" charset="-128"/>
            </a:endParaRPr>
          </a:p>
        </p:txBody>
      </p:sp>
    </p:spTree>
  </p:cSld>
  <p:clrMap bg1="lt1" tx1="dk1" bg2="lt2" tx2="dk2" accent1="accent1" accent2="accent2" accent3="accent3" accent4="accent4" accent5="accent5" accent6="accent6" hlink="hlink" folHlink="folHlink"/>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6187688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4682175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215119094"/>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65519850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5168107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556892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809" r:id="rId5"/>
    <p:sldLayoutId id="2147483838"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USA Staffing</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2454114336"/>
      </p:ext>
    </p:extLst>
  </p:cSld>
  <p:clrMap bg1="lt1" tx1="dk1" bg2="lt2" tx2="dk2" accent1="accent1" accent2="accent2" accent3="accent3" accent4="accent4" accent5="accent5" accent6="accent6" hlink="hlink" folHlink="folHlink"/>
  <p:sldLayoutIdLst>
    <p:sldLayoutId id="2147483761" r:id="rId1"/>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USA Staffing</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18856745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33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88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17220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8AF5E-78E0-45C3-AF62-A223492D8B4E}"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0"/>
            <a:ext cx="9144000" cy="4191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EEECE1">
                    <a:lumMod val="90000"/>
                  </a:srgbClr>
                </a:solidFill>
              </a:rPr>
              <a:t>Federal Staffing Center</a:t>
            </a:r>
            <a:endParaRPr lang="en-US" dirty="0">
              <a:solidFill>
                <a:srgbClr val="EEECE1">
                  <a:lumMod val="90000"/>
                </a:srgbClr>
              </a:solidFill>
            </a:endParaRPr>
          </a:p>
        </p:txBody>
      </p:sp>
      <p:sp>
        <p:nvSpPr>
          <p:cNvPr id="10" name="Rectangle 9"/>
          <p:cNvSpPr/>
          <p:nvPr userDrawn="1"/>
        </p:nvSpPr>
        <p:spPr>
          <a:xfrm>
            <a:off x="0" y="6477000"/>
            <a:ext cx="9144000" cy="381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EEECE1">
                    <a:lumMod val="90000"/>
                  </a:srgbClr>
                </a:solidFill>
              </a:rPr>
              <a:t>U.S. Office of Personnel Management</a:t>
            </a:r>
            <a:endParaRPr lang="en-US" dirty="0">
              <a:solidFill>
                <a:srgbClr val="EEECE1">
                  <a:lumMod val="90000"/>
                </a:srgbClr>
              </a:solidFill>
            </a:endParaRPr>
          </a:p>
        </p:txBody>
      </p:sp>
      <p:sp>
        <p:nvSpPr>
          <p:cNvPr id="4" name="TextBox 3"/>
          <p:cNvSpPr txBox="1"/>
          <p:nvPr userDrawn="1"/>
        </p:nvSpPr>
        <p:spPr>
          <a:xfrm>
            <a:off x="7105750" y="1"/>
            <a:ext cx="2038250" cy="307777"/>
          </a:xfrm>
          <a:prstGeom prst="rect">
            <a:avLst/>
          </a:prstGeom>
          <a:noFill/>
        </p:spPr>
        <p:txBody>
          <a:bodyPr wrap="none" rtlCol="0">
            <a:spAutoFit/>
          </a:bodyPr>
          <a:lstStyle/>
          <a:p>
            <a:pPr algn="r"/>
            <a:r>
              <a:rPr lang="en-US" sz="1400" b="1" dirty="0" smtClean="0">
                <a:solidFill>
                  <a:prstClr val="white">
                    <a:lumMod val="65000"/>
                  </a:prstClr>
                </a:solidFill>
              </a:rPr>
              <a:t>FOR INTERNAL USE ONLY</a:t>
            </a:r>
            <a:endParaRPr lang="en-US" sz="1400" b="1" dirty="0">
              <a:solidFill>
                <a:prstClr val="white">
                  <a:lumMod val="65000"/>
                </a:prstClr>
              </a:solidFill>
            </a:endParaRPr>
          </a:p>
        </p:txBody>
      </p:sp>
    </p:spTree>
    <p:extLst>
      <p:ext uri="{BB962C8B-B14F-4D97-AF65-F5344CB8AC3E}">
        <p14:creationId xmlns:p14="http://schemas.microsoft.com/office/powerpoint/2010/main" val="160900682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ctr" defTabSz="914400" rtl="0" eaLnBrk="1" latinLnBrk="0" hangingPunct="1">
        <a:spcBef>
          <a:spcPct val="0"/>
        </a:spcBef>
        <a:buNone/>
        <a:defRPr sz="4000" kern="1200">
          <a:solidFill>
            <a:schemeClr val="tx1"/>
          </a:solidFill>
          <a:latin typeface="Calibri" panose="020F050202020403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77767042-74F2-49B2-B37E-B5B47CDD0B45}" type="datetime1">
              <a:rPr lang="en-US" smtClean="0"/>
              <a:pPr/>
              <a:t>5/4/2018</a:t>
            </a:fld>
            <a:endParaRPr lang="en-US" dirty="0"/>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72338998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47370565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131898141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054522422"/>
      </p:ext>
    </p:extLst>
  </p:cSld>
  <p:clrMap bg1="lt1" tx1="dk1" bg2="lt2" tx2="dk2" accent1="accent1" accent2="accent2" accent3="accent3" accent4="accent4" accent5="accent5" accent6="accent6" hlink="hlink" folHlink="folHlink"/>
  <p:sldLayoutIdLst>
    <p:sldLayoutId id="2147483834" r:id="rId1"/>
    <p:sldLayoutId id="2147483835"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3145767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3" r:id="rId10"/>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526411672"/>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1" r:id="rId6"/>
    <p:sldLayoutId id="2147483862" r:id="rId7"/>
    <p:sldLayoutId id="2147483863" r:id="rId8"/>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200426242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5" r:id="rId10"/>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2726579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9213765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BB72E49-FB8B-42FE-9AA8-607B8A2D5CDA}" type="datetime1">
              <a:rPr lang="en-US" smtClean="0">
                <a:solidFill>
                  <a:prstClr val="white">
                    <a:lumMod val="95000"/>
                  </a:prstClr>
                </a:solidFill>
                <a:ea typeface="ＭＳ Ｐゴシック" charset="0"/>
              </a:rPr>
              <a:pPr/>
              <a:t>5/4/2018</a:t>
            </a:fld>
            <a:endParaRPr lang="en-US" dirty="0">
              <a:solidFill>
                <a:prstClr val="white">
                  <a:lumMod val="95000"/>
                </a:prstClr>
              </a:solidFill>
              <a:ea typeface="ＭＳ Ｐゴシック" charset="0"/>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ea typeface="ＭＳ Ｐゴシック" charset="0"/>
              </a:rPr>
              <a:pPr/>
              <a:t>‹#›</a:t>
            </a:fld>
            <a:endParaRPr lang="en-US" dirty="0">
              <a:solidFill>
                <a:prstClr val="white">
                  <a:lumMod val="95000"/>
                </a:prstClr>
              </a:solidFill>
              <a:ea typeface="ＭＳ Ｐゴシック" charset="0"/>
            </a:endParaRPr>
          </a:p>
        </p:txBody>
      </p:sp>
    </p:spTree>
    <p:extLst>
      <p:ext uri="{BB962C8B-B14F-4D97-AF65-F5344CB8AC3E}">
        <p14:creationId xmlns:p14="http://schemas.microsoft.com/office/powerpoint/2010/main" val="327587531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5" r:id="rId5"/>
    <p:sldLayoutId id="2147483896"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6EA1ED4-C61F-4BF4-BD1C-276CE66090E1}" type="datetime1">
              <a:rPr lang="en-US" smtClean="0"/>
              <a:pPr/>
              <a:t>5/4/2018</a:t>
            </a:fld>
            <a:endParaRPr lang="en-US" dirty="0"/>
          </a:p>
        </p:txBody>
      </p:sp>
      <p:sp>
        <p:nvSpPr>
          <p:cNvPr id="9"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52582572"/>
      </p:ext>
    </p:extLst>
  </p:cSld>
  <p:clrMap bg1="lt1" tx1="dk1" bg2="lt2" tx2="dk2" accent1="accent1" accent2="accent2" accent3="accent3" accent4="accent4" accent5="accent5" accent6="accent6" hlink="hlink" folHlink="folHlink"/>
  <p:sldLayoutIdLst>
    <p:sldLayoutId id="2147483683" r:id="rId1"/>
    <p:sldLayoutId id="2147483684"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3665360548"/>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90371605"/>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41ACDED9-1676-4F27-AFD1-3AD00443DDFF}" type="datetime1">
              <a:rPr lang="en-US" smtClean="0">
                <a:solidFill>
                  <a:prstClr val="white">
                    <a:lumMod val="95000"/>
                  </a:prstClr>
                </a:solidFill>
              </a:rPr>
              <a:pPr/>
              <a:t>5/4/2018</a:t>
            </a:fld>
            <a:endParaRPr lang="en-US" dirty="0">
              <a:solidFill>
                <a:prstClr val="white">
                  <a:lumMod val="95000"/>
                </a:prstClr>
              </a:solidFill>
            </a:endParaRPr>
          </a:p>
        </p:txBody>
      </p:sp>
      <p:sp>
        <p:nvSpPr>
          <p:cNvPr id="7"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41375052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807" r:id="rId5"/>
    <p:sldLayoutId id="2147483903" r:id="rId6"/>
    <p:sldLayoutId id="2147483904" r:id="rId7"/>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629400"/>
            <a:ext cx="914400" cy="228600"/>
          </a:xfrm>
          <a:prstGeom prst="rect">
            <a:avLst/>
          </a:prstGeom>
        </p:spPr>
        <p:txBody>
          <a:bodyPr vert="horz" lIns="91440" tIns="45720" rIns="91440" bIns="45720" rtlCol="0" anchor="ctr"/>
          <a:lstStyle>
            <a:lvl1pPr algn="l">
              <a:defRPr sz="1200">
                <a:solidFill>
                  <a:schemeClr val="bg1">
                    <a:lumMod val="95000"/>
                  </a:schemeClr>
                </a:solidFill>
              </a:defRPr>
            </a:lvl1pPr>
          </a:lstStyle>
          <a:p>
            <a:fld id="{9621E8F2-3C63-4A39-B107-2897FF13791E}" type="datetime1">
              <a:rPr lang="en-US" smtClean="0">
                <a:solidFill>
                  <a:prstClr val="white">
                    <a:lumMod val="95000"/>
                  </a:prstClr>
                </a:solidFill>
              </a:rPr>
              <a:pPr/>
              <a:t>5/4/2018</a:t>
            </a:fld>
            <a:endParaRPr lang="en-US" dirty="0">
              <a:solidFill>
                <a:prstClr val="white">
                  <a:lumMod val="95000"/>
                </a:prstClr>
              </a:solidFill>
            </a:endParaRPr>
          </a:p>
        </p:txBody>
      </p:sp>
      <p:sp>
        <p:nvSpPr>
          <p:cNvPr id="6" name="Slide Number Placeholder 5"/>
          <p:cNvSpPr>
            <a:spLocks noGrp="1"/>
          </p:cNvSpPr>
          <p:nvPr>
            <p:ph type="sldNum" sz="quarter" idx="4"/>
          </p:nvPr>
        </p:nvSpPr>
        <p:spPr>
          <a:xfrm>
            <a:off x="8229600" y="6629400"/>
            <a:ext cx="914400" cy="228600"/>
          </a:xfrm>
          <a:prstGeom prst="rect">
            <a:avLst/>
          </a:prstGeom>
        </p:spPr>
        <p:txBody>
          <a:bodyPr vert="horz" lIns="91440" tIns="45720" rIns="91440" bIns="45720" rtlCol="0" anchor="ctr"/>
          <a:lstStyle>
            <a:lvl1pPr algn="r">
              <a:defRPr sz="1200">
                <a:solidFill>
                  <a:schemeClr val="bg1">
                    <a:lumMod val="95000"/>
                  </a:schemeClr>
                </a:solidFill>
              </a:defRPr>
            </a:lvl1pPr>
          </a:lstStyle>
          <a:p>
            <a:fld id="{9A130CC6-AF16-4E75-B386-B0184CCD31FF}" type="slidenum">
              <a:rPr lang="en-US" smtClean="0">
                <a:solidFill>
                  <a:prstClr val="white">
                    <a:lumMod val="95000"/>
                  </a:prstClr>
                </a:solidFill>
              </a:rPr>
              <a:pPr/>
              <a:t>‹#›</a:t>
            </a:fld>
            <a:endParaRPr lang="en-US" dirty="0">
              <a:solidFill>
                <a:prstClr val="white">
                  <a:lumMod val="95000"/>
                </a:prstClr>
              </a:solidFill>
            </a:endParaRPr>
          </a:p>
        </p:txBody>
      </p:sp>
    </p:spTree>
    <p:extLst>
      <p:ext uri="{BB962C8B-B14F-4D97-AF65-F5344CB8AC3E}">
        <p14:creationId xmlns:p14="http://schemas.microsoft.com/office/powerpoint/2010/main" val="798023145"/>
      </p:ext>
    </p:extLst>
  </p:cSld>
  <p:clrMap bg1="lt1" tx1="dk1" bg2="lt2" tx2="dk2" accent1="accent1" accent2="accent2" accent3="accent3" accent4="accent4" accent5="accent5" accent6="accent6" hlink="hlink" folHlink="folHlink"/>
  <p:sldLayoutIdLst>
    <p:sldLayoutId id="2147483698" r:id="rId1"/>
    <p:sldLayoutId id="2147483699" r:id="rId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1</a:t>
            </a:fld>
            <a:endParaRPr lang="en-US" dirty="0">
              <a:solidFill>
                <a:prstClr val="white">
                  <a:lumMod val="95000"/>
                </a:prstClr>
              </a:solidFill>
            </a:endParaRPr>
          </a:p>
        </p:txBody>
      </p:sp>
      <p:sp>
        <p:nvSpPr>
          <p:cNvPr id="10" name="TextBox 9"/>
          <p:cNvSpPr txBox="1"/>
          <p:nvPr/>
        </p:nvSpPr>
        <p:spPr>
          <a:xfrm>
            <a:off x="148146" y="3048000"/>
            <a:ext cx="8811904" cy="1107996"/>
          </a:xfrm>
          <a:prstGeom prst="rect">
            <a:avLst/>
          </a:prstGeom>
          <a:noFill/>
        </p:spPr>
        <p:txBody>
          <a:bodyPr wrap="square" rtlCol="0">
            <a:spAutoFit/>
          </a:bodyPr>
          <a:lstStyle/>
          <a:p>
            <a:pPr algn="ctr">
              <a:spcBef>
                <a:spcPts val="0"/>
              </a:spcBef>
            </a:pPr>
            <a:r>
              <a:rPr lang="en-US" sz="2400" b="1" dirty="0"/>
              <a:t>USA Performance Training for </a:t>
            </a:r>
            <a:r>
              <a:rPr lang="en-US" sz="2400" b="1" dirty="0" smtClean="0"/>
              <a:t>Administrators – Day 2</a:t>
            </a:r>
          </a:p>
          <a:p>
            <a:pPr algn="ctr">
              <a:spcBef>
                <a:spcPts val="0"/>
              </a:spcBef>
            </a:pPr>
            <a:r>
              <a:rPr lang="en-US" sz="2400" b="1" dirty="0" smtClean="0"/>
              <a:t>[insert Agency Name]</a:t>
            </a:r>
            <a:endParaRPr lang="en-US" sz="2200" b="1" dirty="0" smtClean="0"/>
          </a:p>
          <a:p>
            <a:pPr algn="ctr">
              <a:spcBef>
                <a:spcPts val="0"/>
              </a:spcBef>
            </a:pPr>
            <a:r>
              <a:rPr lang="en-US" dirty="0" smtClean="0"/>
              <a:t>[insert date]</a:t>
            </a:r>
            <a:endParaRPr lang="en-US" dirty="0"/>
          </a:p>
        </p:txBody>
      </p:sp>
      <p:cxnSp>
        <p:nvCxnSpPr>
          <p:cNvPr id="4" name="Straight Connector 3"/>
          <p:cNvCxnSpPr/>
          <p:nvPr/>
        </p:nvCxnSpPr>
        <p:spPr>
          <a:xfrm>
            <a:off x="0" y="19812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 y="5715000"/>
            <a:ext cx="8724900"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OFFICIAL USE NOTICE: This material is intended exclusively for use by USA Performance Customers and is not to be distributed without approval from the USA Performance Program Office. This communication may contain information that is proprietary, privileged, confidential or otherwise legally exempt from disclosure. If you have received this presentation in error, please notify the USA Performance Program Office immediately and delete all copies of the material. </a:t>
            </a:r>
          </a:p>
        </p:txBody>
      </p:sp>
      <p:sp>
        <p:nvSpPr>
          <p:cNvPr id="9" name="Text Box 4"/>
          <p:cNvSpPr txBox="1">
            <a:spLocks noChangeArrowheads="1"/>
          </p:cNvSpPr>
          <p:nvPr/>
        </p:nvSpPr>
        <p:spPr bwMode="auto">
          <a:xfrm>
            <a:off x="1952186" y="857417"/>
            <a:ext cx="5873750" cy="633412"/>
          </a:xfrm>
          <a:prstGeom prst="rect">
            <a:avLst/>
          </a:prstGeom>
          <a:solidFill>
            <a:srgbClr val="FFFFFF"/>
          </a:solidFill>
          <a:ln>
            <a:noFill/>
          </a:ln>
          <a:effectLst/>
          <a:extLs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defTabSz="914400" eaLnBrk="1" hangingPunct="1">
              <a:spcBef>
                <a:spcPct val="0"/>
              </a:spcBef>
              <a:buFontTx/>
              <a:buNone/>
            </a:pPr>
            <a:r>
              <a:rPr lang="en-US" altLang="en-US" sz="4000" dirty="0">
                <a:solidFill>
                  <a:srgbClr val="2E3032"/>
                </a:solidFill>
                <a:latin typeface="Helvetica" pitchFamily="34" charset="0"/>
              </a:rPr>
              <a:t>USA PERFORMANCE</a:t>
            </a:r>
            <a:r>
              <a:rPr lang="en-US" altLang="en-US" sz="3600" baseline="30000" noProof="1">
                <a:solidFill>
                  <a:srgbClr val="2E3032"/>
                </a:solidFill>
                <a:latin typeface="Helvetica" pitchFamily="34" charset="0"/>
              </a:rPr>
              <a:t>℠</a:t>
            </a:r>
            <a:endParaRPr lang="en-US" altLang="en-US" sz="2800" dirty="0">
              <a:latin typeface="Arial" charset="0"/>
            </a:endParaRPr>
          </a:p>
        </p:txBody>
      </p:sp>
      <p:sp>
        <p:nvSpPr>
          <p:cNvPr id="14" name="Text Box 5"/>
          <p:cNvSpPr txBox="1">
            <a:spLocks noChangeArrowheads="1"/>
          </p:cNvSpPr>
          <p:nvPr/>
        </p:nvSpPr>
        <p:spPr bwMode="auto">
          <a:xfrm>
            <a:off x="2033149" y="1378117"/>
            <a:ext cx="4824412"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hangingPunct="1">
              <a:spcBef>
                <a:spcPct val="0"/>
              </a:spcBef>
              <a:buFontTx/>
              <a:buNone/>
            </a:pPr>
            <a:r>
              <a:rPr lang="en-US" altLang="en-US" sz="1800" b="1" dirty="0">
                <a:solidFill>
                  <a:srgbClr val="084B72"/>
                </a:solidFill>
                <a:latin typeface="+mj-lt"/>
              </a:rPr>
              <a:t>Manage Performance, Ensure Success</a:t>
            </a:r>
            <a:endParaRPr lang="en-US" altLang="en-US" sz="2800" dirty="0">
              <a:latin typeface="+mj-lt"/>
            </a:endParaRPr>
          </a:p>
        </p:txBody>
      </p:sp>
      <p:sp>
        <p:nvSpPr>
          <p:cNvPr id="15" name="Text Box 6"/>
          <p:cNvSpPr txBox="1">
            <a:spLocks noChangeArrowheads="1"/>
          </p:cNvSpPr>
          <p:nvPr/>
        </p:nvSpPr>
        <p:spPr bwMode="auto">
          <a:xfrm>
            <a:off x="1282261" y="1667042"/>
            <a:ext cx="65436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eaLnBrk="0" hangingPunct="0">
              <a:spcBef>
                <a:spcPct val="20000"/>
              </a:spcBef>
              <a:buFont typeface="Arial" charset="0"/>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Font typeface="Arial" charset="0"/>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Font typeface="Arial" charset="0"/>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Font typeface="Arial" charset="0"/>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pitchFamily="18" charset="0"/>
                <a:ea typeface="MS PGothic" pitchFamily="34" charset="-128"/>
              </a:defRPr>
            </a:lvl9pPr>
          </a:lstStyle>
          <a:p>
            <a:pPr algn="ctr" defTabSz="914400" eaLnBrk="1" hangingPunct="1">
              <a:spcBef>
                <a:spcPct val="0"/>
              </a:spcBef>
              <a:buFontTx/>
              <a:buNone/>
            </a:pPr>
            <a:r>
              <a:rPr lang="en-US" altLang="en-US" sz="1600" dirty="0">
                <a:solidFill>
                  <a:srgbClr val="C8202C"/>
                </a:solidFill>
                <a:latin typeface="+mj-lt"/>
              </a:rPr>
              <a:t>OPM’s Performance Management System for Federal Agencies</a:t>
            </a:r>
            <a:endParaRPr lang="en-US" altLang="en-US" sz="3600" dirty="0">
              <a:latin typeface="+mj-lt"/>
            </a:endParaRPr>
          </a:p>
        </p:txBody>
      </p:sp>
      <p:pic>
        <p:nvPicPr>
          <p:cNvPr id="17" name="Picture 2" descr="C:\Documents and Settings\rsayers\My Documents\Marketing\OPM Branding\OPM Seal Full Transpar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141" y="785980"/>
            <a:ext cx="1183008" cy="118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002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10</a:t>
            </a:fld>
            <a:endParaRPr lang="en-US" dirty="0">
              <a:solidFill>
                <a:prstClr val="white">
                  <a:lumMod val="95000"/>
                </a:prstClr>
              </a:solidFill>
            </a:endParaRPr>
          </a:p>
        </p:txBody>
      </p:sp>
    </p:spTree>
    <p:extLst>
      <p:ext uri="{BB962C8B-B14F-4D97-AF65-F5344CB8AC3E}">
        <p14:creationId xmlns:p14="http://schemas.microsoft.com/office/powerpoint/2010/main" val="1492499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11</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Log onto the Test Site</a:t>
            </a:r>
            <a:endParaRPr lang="en-US" sz="2000" dirty="0"/>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28800" y="5950740"/>
            <a:ext cx="5943600" cy="602460"/>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 and Review User Import Document </a:t>
            </a:r>
            <a:endParaRPr lang="en-US" sz="2000" dirty="0">
              <a:latin typeface="+mj-lt"/>
            </a:endParaRPr>
          </a:p>
        </p:txBody>
      </p:sp>
    </p:spTree>
    <p:extLst>
      <p:ext uri="{BB962C8B-B14F-4D97-AF65-F5344CB8AC3E}">
        <p14:creationId xmlns:p14="http://schemas.microsoft.com/office/powerpoint/2010/main" val="1545373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a:t>Assign and Manage User </a:t>
            </a:r>
            <a:r>
              <a:rPr lang="en-US" dirty="0" smtClean="0"/>
              <a:t>Roles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12</a:t>
            </a:fld>
            <a:endParaRPr lang="en-US" dirty="0">
              <a:solidFill>
                <a:prstClr val="white">
                  <a:lumMod val="95000"/>
                </a:prstClr>
              </a:solidFill>
            </a:endParaRPr>
          </a:p>
        </p:txBody>
      </p:sp>
    </p:spTree>
    <p:extLst>
      <p:ext uri="{BB962C8B-B14F-4D97-AF65-F5344CB8AC3E}">
        <p14:creationId xmlns:p14="http://schemas.microsoft.com/office/powerpoint/2010/main" val="930539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38200" y="1794501"/>
            <a:ext cx="4553129" cy="2562690"/>
            <a:chOff x="304800" y="1905000"/>
            <a:chExt cx="4553129" cy="2562690"/>
          </a:xfrm>
        </p:grpSpPr>
        <p:pic>
          <p:nvPicPr>
            <p:cNvPr id="5" name="Picture 4"/>
            <p:cNvPicPr>
              <a:picLocks noChangeAspect="1"/>
            </p:cNvPicPr>
            <p:nvPr/>
          </p:nvPicPr>
          <p:blipFill>
            <a:blip r:embed="rId2"/>
            <a:stretch>
              <a:fillRect/>
            </a:stretch>
          </p:blipFill>
          <p:spPr>
            <a:xfrm>
              <a:off x="304800" y="1905000"/>
              <a:ext cx="4553129" cy="2562690"/>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1236587" y="3720597"/>
              <a:ext cx="762000" cy="12264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p:txBody>
          <a:bodyPr/>
          <a:lstStyle/>
          <a:p>
            <a:r>
              <a:rPr lang="en-US" dirty="0"/>
              <a:t>Assign </a:t>
            </a:r>
            <a:r>
              <a:rPr lang="en-US" dirty="0" smtClean="0"/>
              <a:t>User </a:t>
            </a:r>
            <a:r>
              <a:rPr lang="en-US" dirty="0"/>
              <a:t>Roles</a:t>
            </a:r>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13</a:t>
            </a:fld>
            <a:endParaRPr lang="en-US" dirty="0">
              <a:solidFill>
                <a:prstClr val="white">
                  <a:lumMod val="95000"/>
                </a:prstClr>
              </a:solidFill>
            </a:endParaRPr>
          </a:p>
        </p:txBody>
      </p:sp>
      <p:sp>
        <p:nvSpPr>
          <p:cNvPr id="9" name="Rectangular Callout 8"/>
          <p:cNvSpPr/>
          <p:nvPr/>
        </p:nvSpPr>
        <p:spPr>
          <a:xfrm>
            <a:off x="5715000" y="1794501"/>
            <a:ext cx="3276600" cy="2853699"/>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Users Roles Options: </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Agency, Org, &amp; Division Admin, Rating Official</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Reviewing Official</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Review Board Member</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Review Board Chair</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Appointing Authority </a:t>
            </a:r>
          </a:p>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User Roles can be assigned during Manual Account Creation or can be assigned in large groups</a:t>
            </a:r>
          </a:p>
        </p:txBody>
      </p:sp>
      <p:grpSp>
        <p:nvGrpSpPr>
          <p:cNvPr id="16" name="Group 15"/>
          <p:cNvGrpSpPr/>
          <p:nvPr/>
        </p:nvGrpSpPr>
        <p:grpSpPr>
          <a:xfrm>
            <a:off x="533400" y="4648200"/>
            <a:ext cx="3797752" cy="1416111"/>
            <a:chOff x="309403" y="4656660"/>
            <a:chExt cx="3797752" cy="1416111"/>
          </a:xfrm>
        </p:grpSpPr>
        <p:pic>
          <p:nvPicPr>
            <p:cNvPr id="13" name="Picture 12"/>
            <p:cNvPicPr>
              <a:picLocks noChangeAspect="1"/>
            </p:cNvPicPr>
            <p:nvPr/>
          </p:nvPicPr>
          <p:blipFill>
            <a:blip r:embed="rId3"/>
            <a:stretch>
              <a:fillRect/>
            </a:stretch>
          </p:blipFill>
          <p:spPr>
            <a:xfrm>
              <a:off x="309403" y="4656660"/>
              <a:ext cx="3797752" cy="1416111"/>
            </a:xfrm>
            <a:prstGeom prst="rect">
              <a:avLst/>
            </a:prstGeom>
            <a:ln>
              <a:noFill/>
            </a:ln>
            <a:effectLst>
              <a:outerShdw blurRad="292100" dist="139700" dir="2700000" algn="tl" rotWithShape="0">
                <a:srgbClr val="333333">
                  <a:alpha val="65000"/>
                </a:srgbClr>
              </a:outerShdw>
            </a:effectLst>
          </p:spPr>
        </p:pic>
        <p:sp>
          <p:nvSpPr>
            <p:cNvPr id="15" name="Oval 14"/>
            <p:cNvSpPr/>
            <p:nvPr/>
          </p:nvSpPr>
          <p:spPr>
            <a:xfrm>
              <a:off x="914400" y="5334000"/>
              <a:ext cx="2438400" cy="609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3733800" y="4826261"/>
            <a:ext cx="4113873" cy="1608158"/>
            <a:chOff x="4191000" y="4560636"/>
            <a:chExt cx="4113873" cy="1608158"/>
          </a:xfrm>
        </p:grpSpPr>
        <p:pic>
          <p:nvPicPr>
            <p:cNvPr id="14" name="Picture 13"/>
            <p:cNvPicPr>
              <a:picLocks noChangeAspect="1"/>
            </p:cNvPicPr>
            <p:nvPr/>
          </p:nvPicPr>
          <p:blipFill>
            <a:blip r:embed="rId4"/>
            <a:stretch>
              <a:fillRect/>
            </a:stretch>
          </p:blipFill>
          <p:spPr>
            <a:xfrm>
              <a:off x="4267200" y="4560636"/>
              <a:ext cx="4037673" cy="1608158"/>
            </a:xfrm>
            <a:prstGeom prst="rect">
              <a:avLst/>
            </a:prstGeom>
            <a:ln>
              <a:noFill/>
            </a:ln>
            <a:effectLst>
              <a:outerShdw blurRad="292100" dist="139700" dir="2700000" algn="tl" rotWithShape="0">
                <a:srgbClr val="333333">
                  <a:alpha val="65000"/>
                </a:srgbClr>
              </a:outerShdw>
            </a:effectLst>
          </p:spPr>
        </p:pic>
        <p:sp>
          <p:nvSpPr>
            <p:cNvPr id="17" name="Oval 16"/>
            <p:cNvSpPr/>
            <p:nvPr/>
          </p:nvSpPr>
          <p:spPr>
            <a:xfrm>
              <a:off x="4191000" y="5867400"/>
              <a:ext cx="1600200" cy="30139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170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14</a:t>
            </a:fld>
            <a:endParaRPr lang="en-US" dirty="0">
              <a:solidFill>
                <a:prstClr val="white">
                  <a:lumMod val="95000"/>
                </a:prstClr>
              </a:solidFill>
            </a:endParaRPr>
          </a:p>
        </p:txBody>
      </p:sp>
    </p:spTree>
    <p:extLst>
      <p:ext uri="{BB962C8B-B14F-4D97-AF65-F5344CB8AC3E}">
        <p14:creationId xmlns:p14="http://schemas.microsoft.com/office/powerpoint/2010/main" val="542699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15</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Log onto the Test Site</a:t>
            </a: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19490" y="5943600"/>
            <a:ext cx="5943600" cy="450060"/>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1363202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a:t>Assign and Manage User </a:t>
            </a:r>
            <a:r>
              <a:rPr lang="en-US" dirty="0" smtClean="0"/>
              <a:t>Officials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16</a:t>
            </a:fld>
            <a:endParaRPr lang="en-US" dirty="0">
              <a:solidFill>
                <a:prstClr val="white">
                  <a:lumMod val="95000"/>
                </a:prstClr>
              </a:solidFill>
            </a:endParaRPr>
          </a:p>
        </p:txBody>
      </p:sp>
    </p:spTree>
    <p:extLst>
      <p:ext uri="{BB962C8B-B14F-4D97-AF65-F5344CB8AC3E}">
        <p14:creationId xmlns:p14="http://schemas.microsoft.com/office/powerpoint/2010/main" val="3220298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 </a:t>
            </a:r>
            <a:r>
              <a:rPr lang="en-US" dirty="0" smtClean="0"/>
              <a:t>User </a:t>
            </a:r>
            <a:r>
              <a:rPr lang="en-US" dirty="0"/>
              <a:t>Officials</a:t>
            </a:r>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17</a:t>
            </a:fld>
            <a:endParaRPr lang="en-US" dirty="0">
              <a:solidFill>
                <a:prstClr val="white">
                  <a:lumMod val="95000"/>
                </a:prstClr>
              </a:solidFill>
            </a:endParaRPr>
          </a:p>
        </p:txBody>
      </p:sp>
      <p:grpSp>
        <p:nvGrpSpPr>
          <p:cNvPr id="5" name="Group 4"/>
          <p:cNvGrpSpPr/>
          <p:nvPr/>
        </p:nvGrpSpPr>
        <p:grpSpPr>
          <a:xfrm>
            <a:off x="152400" y="1936798"/>
            <a:ext cx="4553129" cy="2562690"/>
            <a:chOff x="304800" y="1905000"/>
            <a:chExt cx="4553129" cy="2562690"/>
          </a:xfrm>
        </p:grpSpPr>
        <p:pic>
          <p:nvPicPr>
            <p:cNvPr id="6" name="Picture 5"/>
            <p:cNvPicPr>
              <a:picLocks noChangeAspect="1"/>
            </p:cNvPicPr>
            <p:nvPr/>
          </p:nvPicPr>
          <p:blipFill>
            <a:blip r:embed="rId2"/>
            <a:stretch>
              <a:fillRect/>
            </a:stretch>
          </p:blipFill>
          <p:spPr>
            <a:xfrm>
              <a:off x="304800" y="1905000"/>
              <a:ext cx="4553129" cy="256269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219200" y="3810000"/>
              <a:ext cx="838200" cy="1238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952244" y="4273925"/>
            <a:ext cx="4572000" cy="1498337"/>
            <a:chOff x="990600" y="4875576"/>
            <a:chExt cx="4572000" cy="1498337"/>
          </a:xfrm>
        </p:grpSpPr>
        <p:pic>
          <p:nvPicPr>
            <p:cNvPr id="8" name="Picture 7"/>
            <p:cNvPicPr>
              <a:picLocks noChangeAspect="1"/>
            </p:cNvPicPr>
            <p:nvPr/>
          </p:nvPicPr>
          <p:blipFill>
            <a:blip r:embed="rId3"/>
            <a:stretch>
              <a:fillRect/>
            </a:stretch>
          </p:blipFill>
          <p:spPr>
            <a:xfrm>
              <a:off x="990600" y="4875576"/>
              <a:ext cx="4572000" cy="1498337"/>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1790700" y="6096000"/>
              <a:ext cx="331470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ular Callout 13"/>
          <p:cNvSpPr/>
          <p:nvPr/>
        </p:nvSpPr>
        <p:spPr>
          <a:xfrm>
            <a:off x="5500772" y="2382033"/>
            <a:ext cx="2895600" cy="1100914"/>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Allows Agency Admins to assign a Rating and Reviewing Official to multiple employees </a:t>
            </a:r>
          </a:p>
        </p:txBody>
      </p:sp>
      <p:grpSp>
        <p:nvGrpSpPr>
          <p:cNvPr id="18" name="Group 17"/>
          <p:cNvGrpSpPr/>
          <p:nvPr/>
        </p:nvGrpSpPr>
        <p:grpSpPr>
          <a:xfrm>
            <a:off x="5139563" y="3903717"/>
            <a:ext cx="2571572" cy="2286000"/>
            <a:chOff x="5436333" y="4114800"/>
            <a:chExt cx="2571572" cy="2286000"/>
          </a:xfrm>
        </p:grpSpPr>
        <p:grpSp>
          <p:nvGrpSpPr>
            <p:cNvPr id="16" name="Group 15"/>
            <p:cNvGrpSpPr/>
            <p:nvPr/>
          </p:nvGrpSpPr>
          <p:grpSpPr>
            <a:xfrm>
              <a:off x="5436333" y="4114800"/>
              <a:ext cx="2571572" cy="2218611"/>
              <a:chOff x="5210085" y="4114800"/>
              <a:chExt cx="2571572" cy="2218611"/>
            </a:xfrm>
          </p:grpSpPr>
          <p:pic>
            <p:nvPicPr>
              <p:cNvPr id="13" name="Picture 12"/>
              <p:cNvPicPr>
                <a:picLocks noChangeAspect="1"/>
              </p:cNvPicPr>
              <p:nvPr/>
            </p:nvPicPr>
            <p:blipFill rotWithShape="1">
              <a:blip r:embed="rId4"/>
              <a:srcRect l="6666" t="21764" r="50833" b="9216"/>
              <a:stretch/>
            </p:blipFill>
            <p:spPr>
              <a:xfrm>
                <a:off x="5210085" y="4114800"/>
                <a:ext cx="2571572" cy="2218611"/>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6286500" y="4949481"/>
                <a:ext cx="1333500" cy="8417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5486400" y="5437087"/>
              <a:ext cx="273604" cy="96371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920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18</a:t>
            </a:fld>
            <a:endParaRPr lang="en-US" dirty="0">
              <a:solidFill>
                <a:prstClr val="white">
                  <a:lumMod val="95000"/>
                </a:prstClr>
              </a:solidFill>
            </a:endParaRPr>
          </a:p>
        </p:txBody>
      </p:sp>
    </p:spTree>
    <p:extLst>
      <p:ext uri="{BB962C8B-B14F-4D97-AF65-F5344CB8AC3E}">
        <p14:creationId xmlns:p14="http://schemas.microsoft.com/office/powerpoint/2010/main" val="3359967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19</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Log onto the Test Site</a:t>
            </a: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19490" y="5943600"/>
            <a:ext cx="5943600" cy="450060"/>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4257595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0" y="566927"/>
            <a:ext cx="9144000" cy="728473"/>
          </a:xfrm>
          <a:prstGeom prst="rect">
            <a:avLst/>
          </a:prstGeom>
          <a:noFill/>
        </p:spPr>
        <p:txBody>
          <a:bodyPr lIns="182880" rIns="182880">
            <a:noAutofit/>
          </a:bodyPr>
          <a:lstStyle>
            <a:lvl1pPr marL="0" indent="0" algn="l" defTabSz="914400" rtl="0" eaLnBrk="1" latinLnBrk="0" hangingPunct="1">
              <a:spcBef>
                <a:spcPct val="0"/>
              </a:spcBef>
              <a:buNone/>
              <a:defRPr sz="3200" b="1" i="0" kern="1200">
                <a:solidFill>
                  <a:srgbClr val="2559A2"/>
                </a:solidFill>
                <a:latin typeface="Georgia"/>
                <a:ea typeface="+mj-ea"/>
                <a:cs typeface="Georgia"/>
              </a:defRPr>
            </a:lvl1pPr>
          </a:lstStyle>
          <a:p>
            <a:r>
              <a:rPr lang="en-US" sz="3600" dirty="0" smtClean="0">
                <a:solidFill>
                  <a:schemeClr val="tx1"/>
                </a:solidFill>
                <a:latin typeface="Calibri"/>
              </a:rPr>
              <a:t>Today’s Agenda</a:t>
            </a:r>
            <a:endParaRPr lang="en-US" sz="3600" i="1" dirty="0">
              <a:solidFill>
                <a:schemeClr val="tx1"/>
              </a:solidFill>
              <a:latin typeface="Calibri"/>
            </a:endParaRPr>
          </a:p>
        </p:txBody>
      </p:sp>
      <p:sp>
        <p:nvSpPr>
          <p:cNvPr id="12" name="Slide Number Placeholder 4"/>
          <p:cNvSpPr>
            <a:spLocks noGrp="1"/>
          </p:cNvSpPr>
          <p:nvPr>
            <p:ph type="sldNum" sz="quarter" idx="4"/>
          </p:nvPr>
        </p:nvSpPr>
        <p:spPr>
          <a:xfrm>
            <a:off x="8229600" y="6629400"/>
            <a:ext cx="914400" cy="228600"/>
          </a:xfrm>
        </p:spPr>
        <p:txBody>
          <a:bodyPr/>
          <a:lstStyle/>
          <a:p>
            <a:fld id="{9A130CC6-AF16-4E75-B386-B0184CCD31FF}" type="slidenum">
              <a:rPr lang="en-US" smtClean="0">
                <a:solidFill>
                  <a:prstClr val="white">
                    <a:lumMod val="95000"/>
                  </a:prstClr>
                </a:solidFill>
              </a:rPr>
              <a:pPr/>
              <a:t>2</a:t>
            </a:fld>
            <a:endParaRPr lang="en-US" dirty="0">
              <a:solidFill>
                <a:prstClr val="white">
                  <a:lumMod val="95000"/>
                </a:prstClr>
              </a:solidFill>
            </a:endParaRPr>
          </a:p>
        </p:txBody>
      </p:sp>
      <p:sp>
        <p:nvSpPr>
          <p:cNvPr id="3" name="TextBox 2"/>
          <p:cNvSpPr txBox="1"/>
          <p:nvPr/>
        </p:nvSpPr>
        <p:spPr>
          <a:xfrm>
            <a:off x="876300" y="1447800"/>
            <a:ext cx="7391400" cy="3062377"/>
          </a:xfrm>
          <a:prstGeom prst="rect">
            <a:avLst/>
          </a:prstGeom>
          <a:noFill/>
        </p:spPr>
        <p:txBody>
          <a:bodyPr wrap="square" rtlCol="0">
            <a:spAutoFit/>
          </a:bodyPr>
          <a:lstStyle/>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Day 1 Review</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Create and Manage Users</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System Configuration </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Organizational Performance Planning</a:t>
            </a:r>
          </a:p>
          <a:p>
            <a:pPr marL="457200" indent="-457200">
              <a:spcAft>
                <a:spcPts val="600"/>
              </a:spcAft>
              <a:buClr>
                <a:schemeClr val="bg1">
                  <a:lumMod val="65000"/>
                </a:schemeClr>
              </a:buClr>
              <a:buFont typeface="Arial" panose="020B0604020202020204" pitchFamily="34" charset="0"/>
              <a:buChar char="•"/>
            </a:pPr>
            <a:r>
              <a:rPr lang="en-US" sz="2800" dirty="0" smtClean="0">
                <a:latin typeface="Segoe UI" panose="020B0502040204020203" pitchFamily="34" charset="0"/>
                <a:ea typeface="Segoe UI" panose="020B0502040204020203" pitchFamily="34" charset="0"/>
                <a:cs typeface="Segoe UI" panose="020B0502040204020203" pitchFamily="34" charset="0"/>
              </a:rPr>
              <a:t>Check on Learning</a:t>
            </a:r>
          </a:p>
          <a:p>
            <a:pPr>
              <a:spcAft>
                <a:spcPts val="600"/>
              </a:spcAft>
              <a:buClr>
                <a:schemeClr val="bg1">
                  <a:lumMod val="65000"/>
                </a:schemeClr>
              </a:buClr>
            </a:pP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7053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Manage Performance Review Board</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20</a:t>
            </a:fld>
            <a:endParaRPr lang="en-US" dirty="0">
              <a:solidFill>
                <a:prstClr val="white">
                  <a:lumMod val="95000"/>
                </a:prstClr>
              </a:solidFill>
            </a:endParaRPr>
          </a:p>
        </p:txBody>
      </p:sp>
    </p:spTree>
    <p:extLst>
      <p:ext uri="{BB962C8B-B14F-4D97-AF65-F5344CB8AC3E}">
        <p14:creationId xmlns:p14="http://schemas.microsoft.com/office/powerpoint/2010/main" val="2816716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Manage Performance Review </a:t>
            </a:r>
            <a:r>
              <a:rPr lang="en-US" dirty="0" smtClean="0"/>
              <a:t>Board</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21</a:t>
            </a:fld>
            <a:endParaRPr lang="en-US" dirty="0">
              <a:solidFill>
                <a:prstClr val="white">
                  <a:lumMod val="95000"/>
                </a:prstClr>
              </a:solidFill>
            </a:endParaRPr>
          </a:p>
        </p:txBody>
      </p:sp>
      <p:grpSp>
        <p:nvGrpSpPr>
          <p:cNvPr id="19" name="Group 18"/>
          <p:cNvGrpSpPr/>
          <p:nvPr/>
        </p:nvGrpSpPr>
        <p:grpSpPr>
          <a:xfrm>
            <a:off x="228600" y="1905000"/>
            <a:ext cx="4648200" cy="2590800"/>
            <a:chOff x="304800" y="1905000"/>
            <a:chExt cx="4553129" cy="2562690"/>
          </a:xfrm>
        </p:grpSpPr>
        <p:pic>
          <p:nvPicPr>
            <p:cNvPr id="20" name="Picture 19"/>
            <p:cNvPicPr>
              <a:picLocks noChangeAspect="1"/>
            </p:cNvPicPr>
            <p:nvPr/>
          </p:nvPicPr>
          <p:blipFill>
            <a:blip r:embed="rId2"/>
            <a:stretch>
              <a:fillRect/>
            </a:stretch>
          </p:blipFill>
          <p:spPr>
            <a:xfrm>
              <a:off x="304800" y="1905000"/>
              <a:ext cx="4553129" cy="2562690"/>
            </a:xfrm>
            <a:prstGeom prst="rect">
              <a:avLst/>
            </a:prstGeom>
            <a:ln>
              <a:noFill/>
            </a:ln>
            <a:effectLst>
              <a:outerShdw blurRad="292100" dist="139700" dir="2700000" algn="tl" rotWithShape="0">
                <a:srgbClr val="333333">
                  <a:alpha val="65000"/>
                </a:srgbClr>
              </a:outerShdw>
            </a:effectLst>
          </p:spPr>
        </p:pic>
        <p:sp>
          <p:nvSpPr>
            <p:cNvPr id="21" name="Rectangle 20"/>
            <p:cNvSpPr/>
            <p:nvPr/>
          </p:nvSpPr>
          <p:spPr>
            <a:xfrm>
              <a:off x="1219200" y="3928176"/>
              <a:ext cx="1066800" cy="18662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rotWithShape="1">
          <a:blip r:embed="rId3"/>
          <a:srcRect l="-1" t="9825" r="82735" b="14074"/>
          <a:stretch/>
        </p:blipFill>
        <p:spPr>
          <a:xfrm>
            <a:off x="2362200" y="2716716"/>
            <a:ext cx="2971800" cy="3684084"/>
          </a:xfrm>
          <a:prstGeom prst="rect">
            <a:avLst/>
          </a:prstGeom>
          <a:ln>
            <a:noFill/>
          </a:ln>
          <a:effectLst>
            <a:outerShdw blurRad="292100" dist="139700" dir="2700000" algn="tl" rotWithShape="0">
              <a:srgbClr val="333333">
                <a:alpha val="65000"/>
              </a:srgbClr>
            </a:outerShdw>
          </a:effectLst>
        </p:spPr>
      </p:pic>
      <p:sp>
        <p:nvSpPr>
          <p:cNvPr id="12" name="Oval 11"/>
          <p:cNvSpPr/>
          <p:nvPr/>
        </p:nvSpPr>
        <p:spPr>
          <a:xfrm>
            <a:off x="3438149" y="3657600"/>
            <a:ext cx="1146125" cy="28194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425874" y="5917116"/>
            <a:ext cx="4041726" cy="483684"/>
            <a:chOff x="3425874" y="5562600"/>
            <a:chExt cx="4041726" cy="483684"/>
          </a:xfrm>
        </p:grpSpPr>
        <p:pic>
          <p:nvPicPr>
            <p:cNvPr id="23" name="Picture 22"/>
            <p:cNvPicPr>
              <a:picLocks noChangeAspect="1"/>
            </p:cNvPicPr>
            <p:nvPr/>
          </p:nvPicPr>
          <p:blipFill>
            <a:blip r:embed="rId4"/>
            <a:stretch>
              <a:fillRect/>
            </a:stretch>
          </p:blipFill>
          <p:spPr>
            <a:xfrm>
              <a:off x="3425874" y="5636132"/>
              <a:ext cx="3733800" cy="315650"/>
            </a:xfrm>
            <a:prstGeom prst="rect">
              <a:avLst/>
            </a:prstGeom>
            <a:ln>
              <a:noFill/>
            </a:ln>
            <a:effectLst>
              <a:outerShdw blurRad="292100" dist="139700" dir="2700000" algn="tl" rotWithShape="0">
                <a:srgbClr val="333333">
                  <a:alpha val="65000"/>
                </a:srgbClr>
              </a:outerShdw>
            </a:effectLst>
          </p:spPr>
        </p:pic>
        <p:sp>
          <p:nvSpPr>
            <p:cNvPr id="24" name="Oval 23"/>
            <p:cNvSpPr/>
            <p:nvPr/>
          </p:nvSpPr>
          <p:spPr>
            <a:xfrm>
              <a:off x="4953000" y="5562600"/>
              <a:ext cx="2514600" cy="48368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062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22</a:t>
            </a:fld>
            <a:endParaRPr lang="en-US" dirty="0">
              <a:solidFill>
                <a:prstClr val="white">
                  <a:lumMod val="95000"/>
                </a:prstClr>
              </a:solidFill>
            </a:endParaRPr>
          </a:p>
        </p:txBody>
      </p:sp>
    </p:spTree>
    <p:extLst>
      <p:ext uri="{BB962C8B-B14F-4D97-AF65-F5344CB8AC3E}">
        <p14:creationId xmlns:p14="http://schemas.microsoft.com/office/powerpoint/2010/main" val="3127885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23</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Log onto the Test Site</a:t>
            </a: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19490" y="5943600"/>
            <a:ext cx="5943600" cy="450060"/>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4003115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Manage Appointing Authorities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24</a:t>
            </a:fld>
            <a:endParaRPr lang="en-US" dirty="0">
              <a:solidFill>
                <a:prstClr val="white">
                  <a:lumMod val="95000"/>
                </a:prstClr>
              </a:solidFill>
            </a:endParaRPr>
          </a:p>
        </p:txBody>
      </p:sp>
    </p:spTree>
    <p:extLst>
      <p:ext uri="{BB962C8B-B14F-4D97-AF65-F5344CB8AC3E}">
        <p14:creationId xmlns:p14="http://schemas.microsoft.com/office/powerpoint/2010/main" val="2510775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Manage Appointing Authorities</a:t>
            </a:r>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25</a:t>
            </a:fld>
            <a:endParaRPr lang="en-US" dirty="0">
              <a:solidFill>
                <a:prstClr val="white">
                  <a:lumMod val="95000"/>
                </a:prstClr>
              </a:solidFill>
            </a:endParaRPr>
          </a:p>
        </p:txBody>
      </p:sp>
      <p:grpSp>
        <p:nvGrpSpPr>
          <p:cNvPr id="6" name="Group 5"/>
          <p:cNvGrpSpPr/>
          <p:nvPr/>
        </p:nvGrpSpPr>
        <p:grpSpPr>
          <a:xfrm>
            <a:off x="228600" y="2057400"/>
            <a:ext cx="4648200" cy="2590800"/>
            <a:chOff x="304800" y="1905000"/>
            <a:chExt cx="4553129" cy="2562690"/>
          </a:xfrm>
        </p:grpSpPr>
        <p:pic>
          <p:nvPicPr>
            <p:cNvPr id="7" name="Picture 6"/>
            <p:cNvPicPr>
              <a:picLocks noChangeAspect="1"/>
            </p:cNvPicPr>
            <p:nvPr/>
          </p:nvPicPr>
          <p:blipFill>
            <a:blip r:embed="rId2"/>
            <a:stretch>
              <a:fillRect/>
            </a:stretch>
          </p:blipFill>
          <p:spPr>
            <a:xfrm>
              <a:off x="304800" y="1905000"/>
              <a:ext cx="4553129" cy="256269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1200498" y="4090825"/>
              <a:ext cx="1194262" cy="15074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rotWithShape="1">
          <a:blip r:embed="rId3"/>
          <a:srcRect l="3456" t="25487" r="80710" b="11112"/>
          <a:stretch/>
        </p:blipFill>
        <p:spPr>
          <a:xfrm>
            <a:off x="2438400" y="2971800"/>
            <a:ext cx="2645521" cy="2979418"/>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2823491" y="3733800"/>
            <a:ext cx="1295400" cy="2590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4610101" y="3790950"/>
            <a:ext cx="2362200" cy="2476499"/>
            <a:chOff x="4633368" y="2561199"/>
            <a:chExt cx="2362200" cy="2476499"/>
          </a:xfrm>
        </p:grpSpPr>
        <p:pic>
          <p:nvPicPr>
            <p:cNvPr id="5" name="Picture 4"/>
            <p:cNvPicPr>
              <a:picLocks noChangeAspect="1"/>
            </p:cNvPicPr>
            <p:nvPr/>
          </p:nvPicPr>
          <p:blipFill rotWithShape="1">
            <a:blip r:embed="rId4"/>
            <a:srcRect r="48773"/>
            <a:stretch/>
          </p:blipFill>
          <p:spPr>
            <a:xfrm>
              <a:off x="4633368" y="2561199"/>
              <a:ext cx="2362200" cy="2476499"/>
            </a:xfrm>
            <a:prstGeom prst="rect">
              <a:avLst/>
            </a:prstGeom>
            <a:ln>
              <a:noFill/>
            </a:ln>
            <a:effectLst>
              <a:outerShdw blurRad="292100" dist="139700" dir="2700000" algn="tl" rotWithShape="0">
                <a:srgbClr val="333333">
                  <a:alpha val="65000"/>
                </a:srgbClr>
              </a:outerShdw>
            </a:effectLst>
          </p:spPr>
        </p:pic>
        <p:sp>
          <p:nvSpPr>
            <p:cNvPr id="11" name="Oval 10"/>
            <p:cNvSpPr/>
            <p:nvPr/>
          </p:nvSpPr>
          <p:spPr>
            <a:xfrm>
              <a:off x="6324600" y="3352800"/>
              <a:ext cx="670968" cy="3048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8373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26</a:t>
            </a:fld>
            <a:endParaRPr lang="en-US" dirty="0">
              <a:solidFill>
                <a:prstClr val="white">
                  <a:lumMod val="95000"/>
                </a:prstClr>
              </a:solidFill>
            </a:endParaRPr>
          </a:p>
        </p:txBody>
      </p:sp>
    </p:spTree>
    <p:extLst>
      <p:ext uri="{BB962C8B-B14F-4D97-AF65-F5344CB8AC3E}">
        <p14:creationId xmlns:p14="http://schemas.microsoft.com/office/powerpoint/2010/main" val="1015306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27</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Log onto the Test Site</a:t>
            </a: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19490" y="5943600"/>
            <a:ext cx="5943600" cy="450060"/>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1227738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System Configuration</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28</a:t>
            </a:fld>
            <a:endParaRPr lang="en-US" dirty="0">
              <a:solidFill>
                <a:prstClr val="white">
                  <a:lumMod val="95000"/>
                </a:prstClr>
              </a:solidFill>
            </a:endParaRPr>
          </a:p>
        </p:txBody>
      </p:sp>
    </p:spTree>
    <p:extLst>
      <p:ext uri="{BB962C8B-B14F-4D97-AF65-F5344CB8AC3E}">
        <p14:creationId xmlns:p14="http://schemas.microsoft.com/office/powerpoint/2010/main" val="3729121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Configuration</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29</a:t>
            </a:fld>
            <a:endParaRPr lang="en-US" dirty="0">
              <a:solidFill>
                <a:prstClr val="white">
                  <a:lumMod val="95000"/>
                </a:prstClr>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271882" y="2514600"/>
            <a:ext cx="2953364" cy="3429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042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Create and Manage Users</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a:t>
            </a:fld>
            <a:endParaRPr lang="en-US" dirty="0">
              <a:solidFill>
                <a:prstClr val="white">
                  <a:lumMod val="95000"/>
                </a:prstClr>
              </a:solidFill>
            </a:endParaRPr>
          </a:p>
        </p:txBody>
      </p:sp>
    </p:spTree>
    <p:extLst>
      <p:ext uri="{BB962C8B-B14F-4D97-AF65-F5344CB8AC3E}">
        <p14:creationId xmlns:p14="http://schemas.microsoft.com/office/powerpoint/2010/main" val="4008078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30</a:t>
            </a:fld>
            <a:endParaRPr lang="en-US" dirty="0">
              <a:solidFill>
                <a:prstClr val="white">
                  <a:lumMod val="95000"/>
                </a:prstClr>
              </a:solidFill>
            </a:endParaRPr>
          </a:p>
        </p:txBody>
      </p:sp>
    </p:spTree>
    <p:extLst>
      <p:ext uri="{BB962C8B-B14F-4D97-AF65-F5344CB8AC3E}">
        <p14:creationId xmlns:p14="http://schemas.microsoft.com/office/powerpoint/2010/main" val="2265057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31</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2009307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Organizational Performance Planning</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32</a:t>
            </a:fld>
            <a:endParaRPr lang="en-US" dirty="0">
              <a:solidFill>
                <a:prstClr val="white">
                  <a:lumMod val="95000"/>
                </a:prstClr>
              </a:solidFill>
            </a:endParaRPr>
          </a:p>
        </p:txBody>
      </p:sp>
    </p:spTree>
    <p:extLst>
      <p:ext uri="{BB962C8B-B14F-4D97-AF65-F5344CB8AC3E}">
        <p14:creationId xmlns:p14="http://schemas.microsoft.com/office/powerpoint/2010/main" val="375422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Organizational Performance Planning</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33</a:t>
            </a:fld>
            <a:endParaRPr lang="en-US" dirty="0">
              <a:solidFill>
                <a:prstClr val="white">
                  <a:lumMod val="95000"/>
                </a:prstClr>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048000" y="2286000"/>
            <a:ext cx="3252926" cy="37768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251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34</a:t>
            </a:fld>
            <a:endParaRPr lang="en-US" dirty="0">
              <a:solidFill>
                <a:prstClr val="white">
                  <a:lumMod val="95000"/>
                </a:prstClr>
              </a:solidFill>
            </a:endParaRPr>
          </a:p>
        </p:txBody>
      </p:sp>
    </p:spTree>
    <p:extLst>
      <p:ext uri="{BB962C8B-B14F-4D97-AF65-F5344CB8AC3E}">
        <p14:creationId xmlns:p14="http://schemas.microsoft.com/office/powerpoint/2010/main" val="2329589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35</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of your workbook</a:t>
            </a:r>
            <a:endParaRPr lang="en-US" sz="2000" dirty="0">
              <a:latin typeface="+mj-lt"/>
            </a:endParaRPr>
          </a:p>
        </p:txBody>
      </p:sp>
    </p:spTree>
    <p:extLst>
      <p:ext uri="{BB962C8B-B14F-4D97-AF65-F5344CB8AC3E}">
        <p14:creationId xmlns:p14="http://schemas.microsoft.com/office/powerpoint/2010/main" val="3696062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Check on Learning!</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36</a:t>
            </a:fld>
            <a:endParaRPr lang="en-US" dirty="0">
              <a:solidFill>
                <a:prstClr val="white">
                  <a:lumMod val="95000"/>
                </a:prstClr>
              </a:solidFill>
            </a:endParaRPr>
          </a:p>
        </p:txBody>
      </p:sp>
      <p:sp>
        <p:nvSpPr>
          <p:cNvPr id="7" name="Rectangle 6"/>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[INSERT PAGE #] of your workbook</a:t>
            </a:r>
            <a:endParaRPr lang="en-US" sz="2000" dirty="0">
              <a:latin typeface="+mj-lt"/>
            </a:endParaRPr>
          </a:p>
        </p:txBody>
      </p:sp>
      <p:pic>
        <p:nvPicPr>
          <p:cNvPr id="2054" name="Picture 6" descr="Image result for check on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2974343"/>
            <a:ext cx="4267200" cy="225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418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 More Information, Contact:</a:t>
            </a:r>
            <a:endParaRPr lang="en-US" dirty="0"/>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37</a:t>
            </a:fld>
            <a:endParaRPr lang="en-US" dirty="0">
              <a:solidFill>
                <a:prstClr val="white">
                  <a:lumMod val="95000"/>
                </a:prstClr>
              </a:solidFill>
            </a:endParaRPr>
          </a:p>
        </p:txBody>
      </p:sp>
      <p:sp>
        <p:nvSpPr>
          <p:cNvPr id="5" name="Rectangle 4"/>
          <p:cNvSpPr/>
          <p:nvPr/>
        </p:nvSpPr>
        <p:spPr>
          <a:xfrm>
            <a:off x="2286000" y="2438400"/>
            <a:ext cx="4572000" cy="1200329"/>
          </a:xfrm>
          <a:prstGeom prst="rect">
            <a:avLst/>
          </a:prstGeom>
        </p:spPr>
        <p:txBody>
          <a:bodyPr>
            <a:spAutoFit/>
          </a:bodyPr>
          <a:lstStyle/>
          <a:p>
            <a:r>
              <a:rPr lang="en-US" altLang="en-US" b="1" dirty="0" smtClean="0">
                <a:solidFill>
                  <a:srgbClr val="595959"/>
                </a:solidFill>
                <a:latin typeface="Georgia" pitchFamily="18" charset="0"/>
                <a:cs typeface="Arial" charset="0"/>
              </a:rPr>
              <a:t>[insert account manager name]</a:t>
            </a:r>
            <a:endParaRPr lang="en-US" altLang="en-US" b="1" dirty="0">
              <a:solidFill>
                <a:srgbClr val="595959"/>
              </a:solidFill>
              <a:latin typeface="Georgia" pitchFamily="18" charset="0"/>
              <a:cs typeface="Arial" charset="0"/>
            </a:endParaRPr>
          </a:p>
          <a:p>
            <a:pPr>
              <a:spcBef>
                <a:spcPct val="0"/>
              </a:spcBef>
            </a:pPr>
            <a:r>
              <a:rPr lang="en-US" altLang="en-US" dirty="0" smtClean="0">
                <a:solidFill>
                  <a:srgbClr val="000000"/>
                </a:solidFill>
                <a:latin typeface="Calibri" pitchFamily="34" charset="0"/>
                <a:cs typeface="Arial" charset="0"/>
              </a:rPr>
              <a:t>Account Manager, USA Performance </a:t>
            </a:r>
            <a:endParaRPr lang="en-US" altLang="en-US" dirty="0">
              <a:solidFill>
                <a:srgbClr val="000000"/>
              </a:solidFill>
              <a:latin typeface="Calibri" pitchFamily="34" charset="0"/>
              <a:cs typeface="Arial" charset="0"/>
            </a:endParaRPr>
          </a:p>
          <a:p>
            <a:pPr>
              <a:spcBef>
                <a:spcPct val="0"/>
              </a:spcBef>
            </a:pPr>
            <a:r>
              <a:rPr lang="en-US" altLang="en-US" dirty="0" smtClean="0">
                <a:solidFill>
                  <a:srgbClr val="000000"/>
                </a:solidFill>
                <a:latin typeface="Calibri" pitchFamily="34" charset="0"/>
                <a:cs typeface="Arial" charset="0"/>
              </a:rPr>
              <a:t>[insert email]</a:t>
            </a:r>
            <a:endParaRPr lang="en-US" altLang="en-US" dirty="0">
              <a:solidFill>
                <a:srgbClr val="000000"/>
              </a:solidFill>
              <a:latin typeface="Calibri" pitchFamily="34" charset="0"/>
              <a:cs typeface="Arial" charset="0"/>
            </a:endParaRPr>
          </a:p>
          <a:p>
            <a:pPr>
              <a:spcBef>
                <a:spcPct val="0"/>
              </a:spcBef>
            </a:pPr>
            <a:r>
              <a:rPr lang="en-US" altLang="en-US" dirty="0" smtClean="0">
                <a:solidFill>
                  <a:srgbClr val="000000"/>
                </a:solidFill>
                <a:latin typeface="Calibri" pitchFamily="34" charset="0"/>
                <a:cs typeface="Arial" charset="0"/>
              </a:rPr>
              <a:t>[insert phone number]</a:t>
            </a:r>
            <a:endParaRPr lang="en-US" altLang="en-US" dirty="0">
              <a:solidFill>
                <a:srgbClr val="000000"/>
              </a:solidFill>
              <a:latin typeface="Calibri" pitchFamily="34" charset="0"/>
              <a:cs typeface="Arial" charset="0"/>
            </a:endParaRPr>
          </a:p>
        </p:txBody>
      </p:sp>
    </p:spTree>
    <p:extLst>
      <p:ext uri="{BB962C8B-B14F-4D97-AF65-F5344CB8AC3E}">
        <p14:creationId xmlns:p14="http://schemas.microsoft.com/office/powerpoint/2010/main" val="352082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64754" y="1828800"/>
            <a:ext cx="4798236" cy="24384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ctrTitle"/>
          </p:nvPr>
        </p:nvSpPr>
        <p:spPr/>
        <p:txBody>
          <a:bodyPr/>
          <a:lstStyle/>
          <a:p>
            <a:r>
              <a:rPr lang="en-US" dirty="0" smtClean="0"/>
              <a:t>How to Create a User Account</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4</a:t>
            </a:fld>
            <a:endParaRPr lang="en-US" dirty="0">
              <a:solidFill>
                <a:prstClr val="white">
                  <a:lumMod val="95000"/>
                </a:prstClr>
              </a:solidFill>
            </a:endParaRPr>
          </a:p>
        </p:txBody>
      </p:sp>
      <p:pic>
        <p:nvPicPr>
          <p:cNvPr id="5" name="Picture 4"/>
          <p:cNvPicPr>
            <a:picLocks noChangeAspect="1"/>
          </p:cNvPicPr>
          <p:nvPr/>
        </p:nvPicPr>
        <p:blipFill>
          <a:blip r:embed="rId3"/>
          <a:stretch>
            <a:fillRect/>
          </a:stretch>
        </p:blipFill>
        <p:spPr>
          <a:xfrm>
            <a:off x="1752600" y="3237672"/>
            <a:ext cx="1822544" cy="2470277"/>
          </a:xfrm>
          <a:prstGeom prst="rect">
            <a:avLst/>
          </a:prstGeom>
          <a:ln>
            <a:noFill/>
          </a:ln>
          <a:effectLst>
            <a:outerShdw blurRad="292100" dist="139700" dir="2700000" algn="tl" rotWithShape="0">
              <a:srgbClr val="333333">
                <a:alpha val="65000"/>
              </a:srgbClr>
            </a:outerShdw>
          </a:effectLst>
        </p:spPr>
      </p:pic>
      <p:sp>
        <p:nvSpPr>
          <p:cNvPr id="6" name="Rectangular Callout 5"/>
          <p:cNvSpPr/>
          <p:nvPr/>
        </p:nvSpPr>
        <p:spPr>
          <a:xfrm>
            <a:off x="5791200" y="2286000"/>
            <a:ext cx="2895600" cy="3040949"/>
          </a:xfrm>
          <a:prstGeom prst="wedgeRectCallout">
            <a:avLst>
              <a:gd name="adj1" fmla="val -44005"/>
              <a:gd name="adj2" fmla="val -1640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prstClr val="white">
                  <a:lumMod val="65000"/>
                </a:prstClr>
              </a:buClr>
            </a:pPr>
            <a:r>
              <a:rPr lang="en-US" sz="15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Two Options</a:t>
            </a:r>
          </a:p>
          <a:p>
            <a:pPr algn="ctr">
              <a:spcAft>
                <a:spcPts val="600"/>
              </a:spcAft>
              <a:buClr>
                <a:prstClr val="white">
                  <a:lumMod val="65000"/>
                </a:prstClr>
              </a:buClr>
            </a:pPr>
            <a:endParaRPr lang="en-US" sz="8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Manually Create a User Profile</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Create Profiles One by One</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Time Consuming and Higher Possibility of Errors</a:t>
            </a:r>
            <a:endParaRPr lang="en-US" sz="13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spcAft>
                <a:spcPts val="600"/>
              </a:spcAft>
              <a:buClr>
                <a:prstClr val="white">
                  <a:lumMod val="65000"/>
                </a:prstClr>
              </a:buClr>
            </a:pPr>
            <a:r>
              <a:rPr lang="en-US" sz="13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Import Users</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Create Up to 10,000 Profiles</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Account Created at Once</a:t>
            </a:r>
          </a:p>
          <a:p>
            <a:pPr marL="285750" indent="-285750">
              <a:spcAft>
                <a:spcPts val="600"/>
              </a:spcAft>
              <a:buClr>
                <a:prstClr val="white">
                  <a:lumMod val="65000"/>
                </a:prstClr>
              </a:buClr>
              <a:buFont typeface="Arial" panose="020B0604020202020204" pitchFamily="34" charset="0"/>
              <a:buChar cha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Generally Includes Less Errors</a:t>
            </a:r>
          </a:p>
        </p:txBody>
      </p:sp>
      <p:pic>
        <p:nvPicPr>
          <p:cNvPr id="8" name="Picture 7"/>
          <p:cNvPicPr>
            <a:picLocks noChangeAspect="1"/>
          </p:cNvPicPr>
          <p:nvPr/>
        </p:nvPicPr>
        <p:blipFill>
          <a:blip r:embed="rId4"/>
          <a:stretch>
            <a:fillRect/>
          </a:stretch>
        </p:blipFill>
        <p:spPr>
          <a:xfrm>
            <a:off x="3124200" y="5257800"/>
            <a:ext cx="2474191" cy="553548"/>
          </a:xfrm>
          <a:prstGeom prst="rect">
            <a:avLst/>
          </a:prstGeom>
        </p:spPr>
      </p:pic>
    </p:spTree>
    <p:extLst>
      <p:ext uri="{BB962C8B-B14F-4D97-AF65-F5344CB8AC3E}">
        <p14:creationId xmlns:p14="http://schemas.microsoft.com/office/powerpoint/2010/main" val="5356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Manually Create a User Profile</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5</a:t>
            </a:fld>
            <a:endParaRPr lang="en-US" dirty="0">
              <a:solidFill>
                <a:prstClr val="white">
                  <a:lumMod val="95000"/>
                </a:prstClr>
              </a:solidFill>
            </a:endParaRPr>
          </a:p>
        </p:txBody>
      </p:sp>
      <p:grpSp>
        <p:nvGrpSpPr>
          <p:cNvPr id="8" name="Group 7"/>
          <p:cNvGrpSpPr/>
          <p:nvPr/>
        </p:nvGrpSpPr>
        <p:grpSpPr>
          <a:xfrm>
            <a:off x="304801" y="1930570"/>
            <a:ext cx="3581400" cy="2773582"/>
            <a:chOff x="2785428" y="1905000"/>
            <a:chExt cx="3581400" cy="2773582"/>
          </a:xfrm>
        </p:grpSpPr>
        <p:pic>
          <p:nvPicPr>
            <p:cNvPr id="5" name="Picture 4"/>
            <p:cNvPicPr>
              <a:picLocks noChangeAspect="1"/>
            </p:cNvPicPr>
            <p:nvPr/>
          </p:nvPicPr>
          <p:blipFill rotWithShape="1">
            <a:blip r:embed="rId2"/>
            <a:srcRect r="39312"/>
            <a:stretch/>
          </p:blipFill>
          <p:spPr>
            <a:xfrm>
              <a:off x="2785428" y="1905000"/>
              <a:ext cx="3581400" cy="2773582"/>
            </a:xfrm>
            <a:prstGeom prst="rect">
              <a:avLst/>
            </a:prstGeom>
            <a:ln>
              <a:noFill/>
            </a:ln>
            <a:effectLst>
              <a:outerShdw blurRad="292100" dist="139700" dir="2700000" algn="tl" rotWithShape="0">
                <a:srgbClr val="333333">
                  <a:alpha val="65000"/>
                </a:srgbClr>
              </a:outerShdw>
            </a:effectLst>
          </p:spPr>
        </p:pic>
        <p:sp>
          <p:nvSpPr>
            <p:cNvPr id="7" name="Oval 6"/>
            <p:cNvSpPr/>
            <p:nvPr/>
          </p:nvSpPr>
          <p:spPr>
            <a:xfrm>
              <a:off x="3505200" y="3394211"/>
              <a:ext cx="914400" cy="3395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ular Callout 5"/>
          <p:cNvSpPr/>
          <p:nvPr/>
        </p:nvSpPr>
        <p:spPr>
          <a:xfrm>
            <a:off x="6595916" y="1816200"/>
            <a:ext cx="2395684" cy="2320252"/>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Create a New User Account </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Manually input all important information</a:t>
            </a:r>
          </a:p>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Manage Users</a:t>
            </a:r>
            <a:endParaRPr lang="en-US" sz="13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Update an existing user account</a:t>
            </a:r>
          </a:p>
          <a:p>
            <a:pPr>
              <a:spcAft>
                <a:spcPts val="600"/>
              </a:spcAft>
              <a:buClr>
                <a:prstClr val="white">
                  <a:lumMod val="65000"/>
                </a:prstClr>
              </a:buClr>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New User Emails</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Username and Temporary Password</a:t>
            </a:r>
          </a:p>
        </p:txBody>
      </p:sp>
      <p:pic>
        <p:nvPicPr>
          <p:cNvPr id="12" name="Picture 11"/>
          <p:cNvPicPr>
            <a:picLocks noChangeAspect="1"/>
          </p:cNvPicPr>
          <p:nvPr/>
        </p:nvPicPr>
        <p:blipFill>
          <a:blip r:embed="rId3"/>
          <a:stretch>
            <a:fillRect/>
          </a:stretch>
        </p:blipFill>
        <p:spPr>
          <a:xfrm>
            <a:off x="2057890" y="2971800"/>
            <a:ext cx="2056910" cy="306174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stretch>
            <a:fillRect/>
          </a:stretch>
        </p:blipFill>
        <p:spPr>
          <a:xfrm>
            <a:off x="4233717" y="2498270"/>
            <a:ext cx="2014683" cy="1638182"/>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5"/>
          <a:stretch>
            <a:fillRect/>
          </a:stretch>
        </p:blipFill>
        <p:spPr>
          <a:xfrm>
            <a:off x="4267200" y="4343400"/>
            <a:ext cx="2476620" cy="19657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460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8" y="2743200"/>
            <a:ext cx="9144000" cy="1024128"/>
          </a:xfrm>
        </p:spPr>
        <p:txBody>
          <a:bodyPr/>
          <a:lstStyle/>
          <a:p>
            <a:r>
              <a:rPr lang="en-US" dirty="0" smtClean="0"/>
              <a:t>Demo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6</a:t>
            </a:fld>
            <a:endParaRPr lang="en-US" dirty="0">
              <a:solidFill>
                <a:prstClr val="white">
                  <a:lumMod val="95000"/>
                </a:prstClr>
              </a:solidFill>
            </a:endParaRPr>
          </a:p>
        </p:txBody>
      </p:sp>
    </p:spTree>
    <p:extLst>
      <p:ext uri="{BB962C8B-B14F-4D97-AF65-F5344CB8AC3E}">
        <p14:creationId xmlns:p14="http://schemas.microsoft.com/office/powerpoint/2010/main" val="1213589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941"/>
            <a:ext cx="9144000" cy="1024128"/>
          </a:xfrm>
        </p:spPr>
        <p:txBody>
          <a:bodyPr/>
          <a:lstStyle/>
          <a:p>
            <a:r>
              <a:rPr lang="en-US" dirty="0" smtClean="0"/>
              <a:t>Time to Test the System!</a:t>
            </a:r>
            <a:endParaRPr lang="en-US" dirty="0"/>
          </a:p>
        </p:txBody>
      </p:sp>
      <p:sp>
        <p:nvSpPr>
          <p:cNvPr id="3" name="Date Placeholder 2"/>
          <p:cNvSpPr>
            <a:spLocks noGrp="1"/>
          </p:cNvSpPr>
          <p:nvPr>
            <p:ph type="dt" sz="half" idx="2"/>
          </p:nvPr>
        </p:nvSpPr>
        <p:spPr/>
        <p:txBody>
          <a:bodyPr/>
          <a:lstStyle/>
          <a:p>
            <a:fld id="{C530FA84-3014-452E-90EC-655BA1AFD1F8}" type="datetime1">
              <a:rPr lang="en-US" smtClean="0">
                <a:solidFill>
                  <a:prstClr val="white">
                    <a:lumMod val="95000"/>
                  </a:prstClr>
                </a:solidFill>
              </a:rPr>
              <a:pPr/>
              <a:t>5/4/2018</a:t>
            </a:fld>
            <a:endParaRPr lang="en-US" dirty="0">
              <a:solidFill>
                <a:prstClr val="white">
                  <a:lumMod val="95000"/>
                </a:prstClr>
              </a:solidFill>
            </a:endParaRPr>
          </a:p>
        </p:txBody>
      </p:sp>
      <p:sp>
        <p:nvSpPr>
          <p:cNvPr id="4" name="Slide Number Placeholder 3"/>
          <p:cNvSpPr>
            <a:spLocks noGrp="1"/>
          </p:cNvSpPr>
          <p:nvPr>
            <p:ph type="sldNum" sz="quarter" idx="4"/>
          </p:nvPr>
        </p:nvSpPr>
        <p:spPr/>
        <p:txBody>
          <a:bodyPr/>
          <a:lstStyle/>
          <a:p>
            <a:fld id="{9A130CC6-AF16-4E75-B386-B0184CCD31FF}" type="slidenum">
              <a:rPr lang="en-US" smtClean="0">
                <a:solidFill>
                  <a:prstClr val="white">
                    <a:lumMod val="95000"/>
                  </a:prstClr>
                </a:solidFill>
              </a:rPr>
              <a:pPr/>
              <a:t>7</a:t>
            </a:fld>
            <a:endParaRPr lang="en-US" dirty="0">
              <a:solidFill>
                <a:prstClr val="white">
                  <a:lumMod val="95000"/>
                </a:prstClr>
              </a:solidFill>
            </a:endParaRPr>
          </a:p>
        </p:txBody>
      </p:sp>
      <p:sp>
        <p:nvSpPr>
          <p:cNvPr id="6" name="Rectangle 5"/>
          <p:cNvSpPr/>
          <p:nvPr/>
        </p:nvSpPr>
        <p:spPr>
          <a:xfrm>
            <a:off x="1314128" y="5227425"/>
            <a:ext cx="6954324" cy="624114"/>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mj-lt"/>
              </a:rPr>
              <a:t>Log onto the Test Site</a:t>
            </a:r>
            <a:endParaRPr lang="en-US" sz="2000" dirty="0">
              <a:latin typeface="+mj-lt"/>
            </a:endParaRPr>
          </a:p>
        </p:txBody>
      </p:sp>
      <p:pic>
        <p:nvPicPr>
          <p:cNvPr id="1026" name="Picture 2" descr="Mod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72113">
            <a:off x="3391873" y="2027956"/>
            <a:ext cx="2360253" cy="27850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57400" y="5950740"/>
            <a:ext cx="5181599" cy="480106"/>
          </a:xfrm>
          <a:prstGeom prst="rect">
            <a:avLst/>
          </a:prstGeom>
          <a:solidFill>
            <a:srgbClr val="285E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mj-lt"/>
              </a:rPr>
              <a:t>Turn to page </a:t>
            </a:r>
            <a:r>
              <a:rPr lang="en-US" sz="2000" dirty="0" smtClean="0">
                <a:latin typeface="+mj-lt"/>
              </a:rPr>
              <a:t>[ ] of your workbook</a:t>
            </a:r>
            <a:endParaRPr lang="en-US" sz="2000" dirty="0">
              <a:latin typeface="+mj-lt"/>
            </a:endParaRPr>
          </a:p>
        </p:txBody>
      </p:sp>
    </p:spTree>
    <p:extLst>
      <p:ext uri="{BB962C8B-B14F-4D97-AF65-F5344CB8AC3E}">
        <p14:creationId xmlns:p14="http://schemas.microsoft.com/office/powerpoint/2010/main" val="13116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130CC6-AF16-4E75-B386-B0184CCD31FF}" type="slidenum">
              <a:rPr lang="en-US" smtClean="0">
                <a:solidFill>
                  <a:prstClr val="white">
                    <a:lumMod val="95000"/>
                  </a:prstClr>
                </a:solidFill>
              </a:rPr>
              <a:pPr/>
              <a:t>8</a:t>
            </a:fld>
            <a:endParaRPr lang="en-US" dirty="0">
              <a:solidFill>
                <a:prstClr val="white">
                  <a:lumMod val="95000"/>
                </a:prstClr>
              </a:solidFill>
            </a:endParaRPr>
          </a:p>
        </p:txBody>
      </p:sp>
      <p:sp>
        <p:nvSpPr>
          <p:cNvPr id="5" name="Title 4"/>
          <p:cNvSpPr>
            <a:spLocks noGrp="1"/>
          </p:cNvSpPr>
          <p:nvPr>
            <p:ph type="ctrTitle"/>
          </p:nvPr>
        </p:nvSpPr>
        <p:spPr>
          <a:noFill/>
        </p:spPr>
        <p:txBody>
          <a:bodyPr/>
          <a:lstStyle/>
          <a:p>
            <a:r>
              <a:rPr lang="en-US" dirty="0" smtClean="0"/>
              <a:t>Mass User Import</a:t>
            </a:r>
            <a:endParaRPr lang="en-US"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4800" y="1823878"/>
            <a:ext cx="5234084" cy="302694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stretch>
            <a:fillRect/>
          </a:stretch>
        </p:blipFill>
        <p:spPr>
          <a:xfrm>
            <a:off x="2971800" y="3886200"/>
            <a:ext cx="3429000" cy="2486835"/>
          </a:xfrm>
          <a:prstGeom prst="rect">
            <a:avLst/>
          </a:prstGeom>
          <a:ln>
            <a:noFill/>
          </a:ln>
          <a:effectLst>
            <a:outerShdw blurRad="292100" dist="139700" dir="2700000" algn="tl" rotWithShape="0">
              <a:srgbClr val="333333">
                <a:alpha val="65000"/>
              </a:srgbClr>
            </a:outerShdw>
          </a:effectLst>
        </p:spPr>
      </p:pic>
      <p:sp>
        <p:nvSpPr>
          <p:cNvPr id="7" name="Rectangular Callout 6"/>
          <p:cNvSpPr/>
          <p:nvPr/>
        </p:nvSpPr>
        <p:spPr>
          <a:xfrm>
            <a:off x="5867400" y="1937924"/>
            <a:ext cx="3124200" cy="1812112"/>
          </a:xfrm>
          <a:prstGeom prst="wedgeRectCallout">
            <a:avLst>
              <a:gd name="adj1" fmla="val -19925"/>
              <a:gd name="adj2" fmla="val 4931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Navigate to Import Page</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Download Excel File</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Populate Document </a:t>
            </a: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Follow Upload Instructions</a:t>
            </a:r>
            <a:endParaRPr lang="en-US" sz="13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285750" indent="-285750">
              <a:spcAft>
                <a:spcPts val="600"/>
              </a:spcAft>
              <a:buClr>
                <a:prstClr val="white">
                  <a:lumMod val="65000"/>
                </a:prstClr>
              </a:buClr>
              <a:buFont typeface="Wingdings" panose="05000000000000000000" pitchFamily="2" charset="2"/>
              <a:buChar char="ü"/>
            </a:pPr>
            <a:r>
              <a:rPr lang="en-US" sz="13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Click Submit</a:t>
            </a:r>
          </a:p>
        </p:txBody>
      </p:sp>
      <p:sp>
        <p:nvSpPr>
          <p:cNvPr id="8" name="Rectangular Callout 7"/>
          <p:cNvSpPr/>
          <p:nvPr/>
        </p:nvSpPr>
        <p:spPr>
          <a:xfrm>
            <a:off x="152400" y="5181600"/>
            <a:ext cx="2514600" cy="1272387"/>
          </a:xfrm>
          <a:prstGeom prst="wedgeRectCallout">
            <a:avLst>
              <a:gd name="adj1" fmla="val 63445"/>
              <a:gd name="adj2" fmla="val -54383"/>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buClr>
                <a:prstClr val="white">
                  <a:lumMod val="65000"/>
                </a:prstClr>
              </a:buClr>
            </a:pPr>
            <a:r>
              <a:rPr lang="en-US" sz="10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Required Fields: </a:t>
            </a:r>
            <a:r>
              <a:rPr lang="en-US" sz="1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Agency Code, Organizational Code, Email Address, First Name, Last Name &amp; Pay Plan</a:t>
            </a:r>
          </a:p>
          <a:p>
            <a:pPr>
              <a:spcAft>
                <a:spcPts val="600"/>
              </a:spcAft>
              <a:buClr>
                <a:prstClr val="white">
                  <a:lumMod val="65000"/>
                </a:prstClr>
              </a:buClr>
            </a:pPr>
            <a:r>
              <a:rPr lang="en-US" sz="10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Optional Fields: </a:t>
            </a:r>
            <a:r>
              <a:rPr lang="en-US" sz="1000" dirty="0">
                <a:solidFill>
                  <a:schemeClr val="tx1"/>
                </a:solidFill>
                <a:latin typeface="Segoe UI" panose="020B0502040204020203" pitchFamily="34" charset="0"/>
                <a:ea typeface="Segoe UI" panose="020B0502040204020203" pitchFamily="34" charset="0"/>
                <a:cs typeface="Segoe UI" panose="020B0502040204020203" pitchFamily="34" charset="0"/>
              </a:rPr>
              <a:t>Division </a:t>
            </a:r>
            <a:r>
              <a:rPr lang="en-US" sz="1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Code, Middle Name, SSN, Series, Grade, Title, PD #, Supervisory Status &amp; Phone Number  </a:t>
            </a:r>
          </a:p>
        </p:txBody>
      </p:sp>
    </p:spTree>
    <p:extLst>
      <p:ext uri="{BB962C8B-B14F-4D97-AF65-F5344CB8AC3E}">
        <p14:creationId xmlns:p14="http://schemas.microsoft.com/office/powerpoint/2010/main" val="40925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130CC6-AF16-4E75-B386-B0184CCD31FF}" type="slidenum">
              <a:rPr lang="en-US" smtClean="0">
                <a:solidFill>
                  <a:prstClr val="white">
                    <a:lumMod val="95000"/>
                  </a:prstClr>
                </a:solidFill>
              </a:rPr>
              <a:pPr/>
              <a:t>9</a:t>
            </a:fld>
            <a:endParaRPr lang="en-US" dirty="0">
              <a:solidFill>
                <a:prstClr val="white">
                  <a:lumMod val="95000"/>
                </a:prstClr>
              </a:solidFill>
            </a:endParaRPr>
          </a:p>
        </p:txBody>
      </p:sp>
      <p:sp>
        <p:nvSpPr>
          <p:cNvPr id="5" name="Title 4"/>
          <p:cNvSpPr>
            <a:spLocks noGrp="1"/>
          </p:cNvSpPr>
          <p:nvPr>
            <p:ph type="ctrTitle"/>
          </p:nvPr>
        </p:nvSpPr>
        <p:spPr>
          <a:noFill/>
        </p:spPr>
        <p:txBody>
          <a:bodyPr/>
          <a:lstStyle/>
          <a:p>
            <a:r>
              <a:rPr lang="en-US" dirty="0" smtClean="0"/>
              <a:t>Errors in File Import</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7630" y="1738517"/>
            <a:ext cx="6355627" cy="47434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8869416"/>
      </p:ext>
    </p:extLst>
  </p:cSld>
  <p:clrMapOvr>
    <a:masterClrMapping/>
  </p:clrMapOvr>
</p:sld>
</file>

<file path=ppt/theme/theme1.xml><?xml version="1.0" encoding="utf-8"?>
<a:theme xmlns:a="http://schemas.openxmlformats.org/drawingml/2006/main" name="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6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8.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9.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5"/>
          </a:solidFill>
        </a:ln>
      </a:spPr>
      <a:bodyPr rtlCol="0" anchor="ctr"/>
      <a:lstStyle>
        <a:defPPr>
          <a:defRPr sz="1400" i="1" dirty="0">
            <a:solidFill>
              <a:prstClr val="black"/>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7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2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3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2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2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3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USA Staffing Briefing for Deputy CHCO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USA Staffing Briefing for Deputy CHCO_v2</Template>
  <TotalTime>14057</TotalTime>
  <Words>628</Words>
  <Application>Microsoft Office PowerPoint</Application>
  <PresentationFormat>On-screen Show (4:3)</PresentationFormat>
  <Paragraphs>168</Paragraphs>
  <Slides>37</Slides>
  <Notes>2</Notes>
  <HiddenSlides>0</HiddenSlides>
  <MMClips>0</MMClips>
  <ScaleCrop>false</ScaleCrop>
  <HeadingPairs>
    <vt:vector size="4" baseType="variant">
      <vt:variant>
        <vt:lpstr>Theme</vt:lpstr>
      </vt:variant>
      <vt:variant>
        <vt:i4>39</vt:i4>
      </vt:variant>
      <vt:variant>
        <vt:lpstr>Slide Titles</vt:lpstr>
      </vt:variant>
      <vt:variant>
        <vt:i4>37</vt:i4>
      </vt:variant>
    </vt:vector>
  </HeadingPairs>
  <TitlesOfParts>
    <vt:vector size="76" baseType="lpstr">
      <vt:lpstr>USA Staffing Briefing for Deputy CHCO_v2</vt:lpstr>
      <vt:lpstr>3_Office Theme</vt:lpstr>
      <vt:lpstr>4_Office Theme</vt:lpstr>
      <vt:lpstr>5_Office Theme</vt:lpstr>
      <vt:lpstr>1_USA Staffing Briefing for Deputy CHCO_v2</vt:lpstr>
      <vt:lpstr>2_USA Staffing Briefing for Deputy CHCO_v2</vt:lpstr>
      <vt:lpstr>3_USA Staffing Briefing for Deputy CHCO_v2</vt:lpstr>
      <vt:lpstr>6_Office Theme</vt:lpstr>
      <vt:lpstr>4_USA Staffing Briefing for Deputy CHCO_v2</vt:lpstr>
      <vt:lpstr>7_Office Theme</vt:lpstr>
      <vt:lpstr>5_USA Staffing Briefing for Deputy CHCO_v2</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6_USA Staffing Briefing for Deputy CHCO_v2</vt:lpstr>
      <vt:lpstr>19_Office Theme</vt:lpstr>
      <vt:lpstr>20_Office Theme</vt:lpstr>
      <vt:lpstr>21_Office Theme</vt:lpstr>
      <vt:lpstr>2_Office Theme</vt:lpstr>
      <vt:lpstr>22_Office Theme</vt:lpstr>
      <vt:lpstr>23_Office Theme</vt:lpstr>
      <vt:lpstr>24_Office Theme</vt:lpstr>
      <vt:lpstr>25_Office Theme</vt:lpstr>
      <vt:lpstr>26_Office Theme</vt:lpstr>
      <vt:lpstr>7_USA Staffing Briefing for Deputy CHCO_v2</vt:lpstr>
      <vt:lpstr>27_Office Theme</vt:lpstr>
      <vt:lpstr>36_Office Theme</vt:lpstr>
      <vt:lpstr>28_Office Theme</vt:lpstr>
      <vt:lpstr>29_Office Theme</vt:lpstr>
      <vt:lpstr>30_Office Theme</vt:lpstr>
      <vt:lpstr>33_Office Theme</vt:lpstr>
      <vt:lpstr>PowerPoint Presentation</vt:lpstr>
      <vt:lpstr>PowerPoint Presentation</vt:lpstr>
      <vt:lpstr>Create and Manage Users</vt:lpstr>
      <vt:lpstr>How to Create a User Account</vt:lpstr>
      <vt:lpstr>Manually Create a User Profile</vt:lpstr>
      <vt:lpstr>Demo System</vt:lpstr>
      <vt:lpstr>Time to Test the System!</vt:lpstr>
      <vt:lpstr>Mass User Import</vt:lpstr>
      <vt:lpstr>Errors in File Import</vt:lpstr>
      <vt:lpstr>Demo System</vt:lpstr>
      <vt:lpstr>Time to Test the System!</vt:lpstr>
      <vt:lpstr>Assign and Manage User Roles</vt:lpstr>
      <vt:lpstr>Assign User Roles</vt:lpstr>
      <vt:lpstr>Demo System</vt:lpstr>
      <vt:lpstr>Time to Test the System!</vt:lpstr>
      <vt:lpstr>Assign and Manage User Officials</vt:lpstr>
      <vt:lpstr>Assign User Officials</vt:lpstr>
      <vt:lpstr>Demo System</vt:lpstr>
      <vt:lpstr>Time to Test the System!</vt:lpstr>
      <vt:lpstr>Manage Performance Review Board</vt:lpstr>
      <vt:lpstr>Manage Performance Review Board</vt:lpstr>
      <vt:lpstr>Demo System</vt:lpstr>
      <vt:lpstr>Time to Test the System!</vt:lpstr>
      <vt:lpstr>Manage Appointing Authorities</vt:lpstr>
      <vt:lpstr>Manage Appointing Authorities</vt:lpstr>
      <vt:lpstr>Demo System</vt:lpstr>
      <vt:lpstr>Time to Test the System!</vt:lpstr>
      <vt:lpstr>System Configuration</vt:lpstr>
      <vt:lpstr>System Configuration</vt:lpstr>
      <vt:lpstr>Demo the System</vt:lpstr>
      <vt:lpstr>Time to Test the System!</vt:lpstr>
      <vt:lpstr>Organizational Performance Planning</vt:lpstr>
      <vt:lpstr>Organizational Performance Planning</vt:lpstr>
      <vt:lpstr>Demo the System</vt:lpstr>
      <vt:lpstr>Time to Test the System!</vt:lpstr>
      <vt:lpstr>Check on Learning!</vt:lpstr>
      <vt:lpstr>For More Information, Contact:</vt:lpstr>
    </vt:vector>
  </TitlesOfParts>
  <Company>Office of Personnel Management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Staffing Upgrade</dc:title>
  <dc:creator>Rebecca Ayers</dc:creator>
  <cp:lastModifiedBy>Marts, Kevin A.</cp:lastModifiedBy>
  <cp:revision>1682</cp:revision>
  <dcterms:created xsi:type="dcterms:W3CDTF">2015-05-27T10:36:51Z</dcterms:created>
  <dcterms:modified xsi:type="dcterms:W3CDTF">2018-05-04T18:45:20Z</dcterms:modified>
</cp:coreProperties>
</file>