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8.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9.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10.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1.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6.xml" ContentType="application/vnd.openxmlformats-officedocument.theme+xml"/>
  <Override PartName="/ppt/slideLayouts/slideLayout61.xml" ContentType="application/vnd.openxmlformats-officedocument.presentationml.slideLayout+xml"/>
  <Override PartName="/ppt/theme/theme27.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8.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29.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0.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31.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2.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33.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4.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35.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36.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37.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38.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39.xml" ContentType="application/vnd.openxmlformats-officedocument.theme+xml"/>
  <Override PartName="/ppt/theme/theme4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62" r:id="rId2"/>
    <p:sldMasterId id="2147483668" r:id="rId3"/>
    <p:sldMasterId id="2147483671" r:id="rId4"/>
    <p:sldMasterId id="2147483682" r:id="rId5"/>
    <p:sldMasterId id="2147483685" r:id="rId6"/>
    <p:sldMasterId id="2147483688" r:id="rId7"/>
    <p:sldMasterId id="2147483691" r:id="rId8"/>
    <p:sldMasterId id="2147483697" r:id="rId9"/>
    <p:sldMasterId id="2147483700" r:id="rId10"/>
    <p:sldMasterId id="2147483706" r:id="rId11"/>
    <p:sldMasterId id="2147483709" r:id="rId12"/>
    <p:sldMasterId id="2147483711" r:id="rId13"/>
    <p:sldMasterId id="2147483713" r:id="rId14"/>
    <p:sldMasterId id="2147483715" r:id="rId15"/>
    <p:sldMasterId id="2147483717" r:id="rId16"/>
    <p:sldMasterId id="2147483719" r:id="rId17"/>
    <p:sldMasterId id="2147483721" r:id="rId18"/>
    <p:sldMasterId id="2147483723" r:id="rId19"/>
    <p:sldMasterId id="2147483725" r:id="rId20"/>
    <p:sldMasterId id="2147483727" r:id="rId21"/>
    <p:sldMasterId id="2147483732" r:id="rId22"/>
    <p:sldMasterId id="2147483738" r:id="rId23"/>
    <p:sldMasterId id="2147483742" r:id="rId24"/>
    <p:sldMasterId id="2147483748" r:id="rId25"/>
    <p:sldMasterId id="2147483754" r:id="rId26"/>
    <p:sldMasterId id="2147483760" r:id="rId27"/>
    <p:sldMasterId id="2147483762" r:id="rId28"/>
    <p:sldMasterId id="2147483776" r:id="rId29"/>
    <p:sldMasterId id="2147483789" r:id="rId30"/>
    <p:sldMasterId id="2147483795" r:id="rId31"/>
    <p:sldMasterId id="2147483801" r:id="rId32"/>
    <p:sldMasterId id="2147483833" r:id="rId33"/>
    <p:sldMasterId id="2147483842" r:id="rId34"/>
    <p:sldMasterId id="2147483854" r:id="rId35"/>
    <p:sldMasterId id="2147483864" r:id="rId36"/>
    <p:sldMasterId id="2147483876" r:id="rId37"/>
    <p:sldMasterId id="2147483882" r:id="rId38"/>
    <p:sldMasterId id="2147483888" r:id="rId39"/>
  </p:sldMasterIdLst>
  <p:notesMasterIdLst>
    <p:notesMasterId r:id="rId90"/>
  </p:notesMasterIdLst>
  <p:sldIdLst>
    <p:sldId id="656" r:id="rId40"/>
    <p:sldId id="427" r:id="rId41"/>
    <p:sldId id="726" r:id="rId42"/>
    <p:sldId id="779" r:id="rId43"/>
    <p:sldId id="753" r:id="rId44"/>
    <p:sldId id="752" r:id="rId45"/>
    <p:sldId id="775" r:id="rId46"/>
    <p:sldId id="781" r:id="rId47"/>
    <p:sldId id="782" r:id="rId48"/>
    <p:sldId id="780" r:id="rId49"/>
    <p:sldId id="777" r:id="rId50"/>
    <p:sldId id="759" r:id="rId51"/>
    <p:sldId id="725" r:id="rId52"/>
    <p:sldId id="728" r:id="rId53"/>
    <p:sldId id="783" r:id="rId54"/>
    <p:sldId id="785" r:id="rId55"/>
    <p:sldId id="784" r:id="rId56"/>
    <p:sldId id="786" r:id="rId57"/>
    <p:sldId id="787" r:id="rId58"/>
    <p:sldId id="788" r:id="rId59"/>
    <p:sldId id="789" r:id="rId60"/>
    <p:sldId id="790" r:id="rId61"/>
    <p:sldId id="791" r:id="rId62"/>
    <p:sldId id="792" r:id="rId63"/>
    <p:sldId id="793" r:id="rId64"/>
    <p:sldId id="794" r:id="rId65"/>
    <p:sldId id="795" r:id="rId66"/>
    <p:sldId id="797" r:id="rId67"/>
    <p:sldId id="740" r:id="rId68"/>
    <p:sldId id="750" r:id="rId69"/>
    <p:sldId id="798" r:id="rId70"/>
    <p:sldId id="801" r:id="rId71"/>
    <p:sldId id="802" r:id="rId72"/>
    <p:sldId id="803" r:id="rId73"/>
    <p:sldId id="804" r:id="rId74"/>
    <p:sldId id="799" r:id="rId75"/>
    <p:sldId id="805" r:id="rId76"/>
    <p:sldId id="806" r:id="rId77"/>
    <p:sldId id="810" r:id="rId78"/>
    <p:sldId id="807" r:id="rId79"/>
    <p:sldId id="808" r:id="rId80"/>
    <p:sldId id="800" r:id="rId81"/>
    <p:sldId id="809" r:id="rId82"/>
    <p:sldId id="811" r:id="rId83"/>
    <p:sldId id="812" r:id="rId84"/>
    <p:sldId id="730" r:id="rId85"/>
    <p:sldId id="741" r:id="rId86"/>
    <p:sldId id="749" r:id="rId87"/>
    <p:sldId id="735" r:id="rId88"/>
    <p:sldId id="719"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79B85D-A4A6-44FF-B3AA-A1EA44A3AB4D}">
          <p14:sldIdLst>
            <p14:sldId id="656"/>
            <p14:sldId id="427"/>
          </p14:sldIdLst>
        </p14:section>
        <p14:section name="Day 1-2 Review" id="{ADD59D8F-436F-422B-9F3A-D8315625E9F0}">
          <p14:sldIdLst/>
        </p14:section>
        <p14:section name="Performance Element Library" id="{AD3DB033-D2E4-4AA0-94F1-B9E7D5CEFBB4}">
          <p14:sldIdLst>
            <p14:sldId id="726"/>
            <p14:sldId id="779"/>
            <p14:sldId id="753"/>
            <p14:sldId id="752"/>
            <p14:sldId id="775"/>
            <p14:sldId id="781"/>
            <p14:sldId id="782"/>
            <p14:sldId id="780"/>
            <p14:sldId id="777"/>
            <p14:sldId id="759"/>
            <p14:sldId id="725"/>
          </p14:sldIdLst>
        </p14:section>
        <p14:section name="Performance Plan Templates" id="{556A2191-83F8-4CC0-8299-0D8C6F9DD793}">
          <p14:sldIdLst>
            <p14:sldId id="728"/>
            <p14:sldId id="783"/>
            <p14:sldId id="785"/>
            <p14:sldId id="784"/>
            <p14:sldId id="786"/>
            <p14:sldId id="787"/>
            <p14:sldId id="788"/>
            <p14:sldId id="789"/>
            <p14:sldId id="790"/>
            <p14:sldId id="791"/>
            <p14:sldId id="792"/>
            <p14:sldId id="793"/>
            <p14:sldId id="794"/>
            <p14:sldId id="795"/>
            <p14:sldId id="797"/>
            <p14:sldId id="740"/>
            <p14:sldId id="750"/>
            <p14:sldId id="798"/>
            <p14:sldId id="801"/>
            <p14:sldId id="802"/>
            <p14:sldId id="803"/>
            <p14:sldId id="804"/>
            <p14:sldId id="799"/>
            <p14:sldId id="805"/>
            <p14:sldId id="806"/>
            <p14:sldId id="810"/>
            <p14:sldId id="807"/>
            <p14:sldId id="808"/>
            <p14:sldId id="800"/>
            <p14:sldId id="809"/>
            <p14:sldId id="811"/>
            <p14:sldId id="812"/>
          </p14:sldIdLst>
        </p14:section>
        <p14:section name="Hands-On Exercise" id="{1EC66800-37D7-4FC4-9ECC-766F92DEE6DE}">
          <p14:sldIdLst>
            <p14:sldId id="730"/>
            <p14:sldId id="741"/>
            <p14:sldId id="749"/>
          </p14:sldIdLst>
        </p14:section>
        <p14:section name="Hands on Exercise" id="{0454F636-7CD8-4123-B793-70256BD4D6DA}">
          <p14:sldIdLst>
            <p14:sldId id="735"/>
            <p14:sldId id="7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s, Matthew" initials="MLD" lastIdx="1" clrIdx="0"/>
  <p:cmAuthor id="1" name="Hendricks, Ryan V." initials="RVH" lastIdx="5" clrIdx="1"/>
  <p:cmAuthor id="2" name=" Jessica E. Wong" initials="JEW"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164A5"/>
    <a:srgbClr val="215D8C"/>
    <a:srgbClr val="61B826"/>
    <a:srgbClr val="1F497D"/>
    <a:srgbClr val="15FF7F"/>
    <a:srgbClr val="0D97FF"/>
    <a:srgbClr val="F2F2F2"/>
    <a:srgbClr val="D9D9D9"/>
    <a:srgbClr val="C6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87542" autoAdjust="0"/>
  </p:normalViewPr>
  <p:slideViewPr>
    <p:cSldViewPr showGuides="1">
      <p:cViewPr varScale="1">
        <p:scale>
          <a:sx n="87" d="100"/>
          <a:sy n="87" d="100"/>
        </p:scale>
        <p:origin x="1744"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Master" Target="slideMasters/slideMaster39.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3.xml"/><Relationship Id="rId47" Type="http://schemas.openxmlformats.org/officeDocument/2006/relationships/slide" Target="slides/slide8.xml"/><Relationship Id="rId50" Type="http://schemas.openxmlformats.org/officeDocument/2006/relationships/slide" Target="slides/slide11.xml"/><Relationship Id="rId55" Type="http://schemas.openxmlformats.org/officeDocument/2006/relationships/slide" Target="slides/slide16.xml"/><Relationship Id="rId63" Type="http://schemas.openxmlformats.org/officeDocument/2006/relationships/slide" Target="slides/slide24.xml"/><Relationship Id="rId68" Type="http://schemas.openxmlformats.org/officeDocument/2006/relationships/slide" Target="slides/slide29.xml"/><Relationship Id="rId76" Type="http://schemas.openxmlformats.org/officeDocument/2006/relationships/slide" Target="slides/slide37.xml"/><Relationship Id="rId84" Type="http://schemas.openxmlformats.org/officeDocument/2006/relationships/slide" Target="slides/slide45.xml"/><Relationship Id="rId89" Type="http://schemas.openxmlformats.org/officeDocument/2006/relationships/slide" Target="slides/slide50.xml"/><Relationship Id="rId7" Type="http://schemas.openxmlformats.org/officeDocument/2006/relationships/slideMaster" Target="slideMasters/slideMaster7.xml"/><Relationship Id="rId71" Type="http://schemas.openxmlformats.org/officeDocument/2006/relationships/slide" Target="slides/slide32.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1.xml"/><Relationship Id="rId45" Type="http://schemas.openxmlformats.org/officeDocument/2006/relationships/slide" Target="slides/slide6.xml"/><Relationship Id="rId53" Type="http://schemas.openxmlformats.org/officeDocument/2006/relationships/slide" Target="slides/slide14.xml"/><Relationship Id="rId58" Type="http://schemas.openxmlformats.org/officeDocument/2006/relationships/slide" Target="slides/slide19.xml"/><Relationship Id="rId66" Type="http://schemas.openxmlformats.org/officeDocument/2006/relationships/slide" Target="slides/slide27.xml"/><Relationship Id="rId74" Type="http://schemas.openxmlformats.org/officeDocument/2006/relationships/slide" Target="slides/slide35.xml"/><Relationship Id="rId79" Type="http://schemas.openxmlformats.org/officeDocument/2006/relationships/slide" Target="slides/slide40.xml"/><Relationship Id="rId87" Type="http://schemas.openxmlformats.org/officeDocument/2006/relationships/slide" Target="slides/slide48.xml"/><Relationship Id="rId5" Type="http://schemas.openxmlformats.org/officeDocument/2006/relationships/slideMaster" Target="slideMasters/slideMaster5.xml"/><Relationship Id="rId61" Type="http://schemas.openxmlformats.org/officeDocument/2006/relationships/slide" Target="slides/slide22.xml"/><Relationship Id="rId82" Type="http://schemas.openxmlformats.org/officeDocument/2006/relationships/slide" Target="slides/slide43.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4.xml"/><Relationship Id="rId48" Type="http://schemas.openxmlformats.org/officeDocument/2006/relationships/slide" Target="slides/slide9.xml"/><Relationship Id="rId56" Type="http://schemas.openxmlformats.org/officeDocument/2006/relationships/slide" Target="slides/slide17.xml"/><Relationship Id="rId64" Type="http://schemas.openxmlformats.org/officeDocument/2006/relationships/slide" Target="slides/slide25.xml"/><Relationship Id="rId69" Type="http://schemas.openxmlformats.org/officeDocument/2006/relationships/slide" Target="slides/slide30.xml"/><Relationship Id="rId77" Type="http://schemas.openxmlformats.org/officeDocument/2006/relationships/slide" Target="slides/slide38.xml"/><Relationship Id="rId8" Type="http://schemas.openxmlformats.org/officeDocument/2006/relationships/slideMaster" Target="slideMasters/slideMaster8.xml"/><Relationship Id="rId51" Type="http://schemas.openxmlformats.org/officeDocument/2006/relationships/slide" Target="slides/slide12.xml"/><Relationship Id="rId72" Type="http://schemas.openxmlformats.org/officeDocument/2006/relationships/slide" Target="slides/slide33.xml"/><Relationship Id="rId80" Type="http://schemas.openxmlformats.org/officeDocument/2006/relationships/slide" Target="slides/slide41.xml"/><Relationship Id="rId85" Type="http://schemas.openxmlformats.org/officeDocument/2006/relationships/slide" Target="slides/slide46.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7.xml"/><Relationship Id="rId59" Type="http://schemas.openxmlformats.org/officeDocument/2006/relationships/slide" Target="slides/slide20.xml"/><Relationship Id="rId67" Type="http://schemas.openxmlformats.org/officeDocument/2006/relationships/slide" Target="slides/slide28.xml"/><Relationship Id="rId20" Type="http://schemas.openxmlformats.org/officeDocument/2006/relationships/slideMaster" Target="slideMasters/slideMaster20.xml"/><Relationship Id="rId41" Type="http://schemas.openxmlformats.org/officeDocument/2006/relationships/slide" Target="slides/slide2.xml"/><Relationship Id="rId54" Type="http://schemas.openxmlformats.org/officeDocument/2006/relationships/slide" Target="slides/slide15.xml"/><Relationship Id="rId62" Type="http://schemas.openxmlformats.org/officeDocument/2006/relationships/slide" Target="slides/slide23.xml"/><Relationship Id="rId70" Type="http://schemas.openxmlformats.org/officeDocument/2006/relationships/slide" Target="slides/slide31.xml"/><Relationship Id="rId75" Type="http://schemas.openxmlformats.org/officeDocument/2006/relationships/slide" Target="slides/slide36.xml"/><Relationship Id="rId83" Type="http://schemas.openxmlformats.org/officeDocument/2006/relationships/slide" Target="slides/slide44.xml"/><Relationship Id="rId88" Type="http://schemas.openxmlformats.org/officeDocument/2006/relationships/slide" Target="slides/slide49.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0.xml"/><Relationship Id="rId57" Type="http://schemas.openxmlformats.org/officeDocument/2006/relationships/slide" Target="slides/slide18.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5.xml"/><Relationship Id="rId52" Type="http://schemas.openxmlformats.org/officeDocument/2006/relationships/slide" Target="slides/slide13.xml"/><Relationship Id="rId60" Type="http://schemas.openxmlformats.org/officeDocument/2006/relationships/slide" Target="slides/slide21.xml"/><Relationship Id="rId65" Type="http://schemas.openxmlformats.org/officeDocument/2006/relationships/slide" Target="slides/slide26.xml"/><Relationship Id="rId73" Type="http://schemas.openxmlformats.org/officeDocument/2006/relationships/slide" Target="slides/slide34.xml"/><Relationship Id="rId78" Type="http://schemas.openxmlformats.org/officeDocument/2006/relationships/slide" Target="slides/slide39.xml"/><Relationship Id="rId81" Type="http://schemas.openxmlformats.org/officeDocument/2006/relationships/slide" Target="slides/slide42.xml"/><Relationship Id="rId86" Type="http://schemas.openxmlformats.org/officeDocument/2006/relationships/slide" Target="slides/slide47.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40FB0-00C3-43FF-8FA1-B36CCED5C3C3}" type="datetimeFigureOut">
              <a:rPr lang="en-US" smtClean="0"/>
              <a:pPr/>
              <a:t>5/9/2018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1E858E-FC7F-4A5E-A224-2E688F070283}" type="slidenum">
              <a:rPr lang="en-US" smtClean="0"/>
              <a:pPr/>
              <a:t>‹#›</a:t>
            </a:fld>
            <a:endParaRPr lang="en-US" dirty="0"/>
          </a:p>
        </p:txBody>
      </p:sp>
    </p:spTree>
    <p:extLst>
      <p:ext uri="{BB962C8B-B14F-4D97-AF65-F5344CB8AC3E}">
        <p14:creationId xmlns:p14="http://schemas.microsoft.com/office/powerpoint/2010/main" val="1641309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87CA3-8C47-446B-8CC0-B4011A3A9389}"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796261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87CA3-8C47-446B-8CC0-B4011A3A938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79626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pPr/>
              <a:t>‹#›</a:t>
            </a:fld>
            <a:endParaRPr lang="en-US" dirty="0"/>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chemeClr val="tx1">
                    <a:lumMod val="65000"/>
                    <a:lumOff val="35000"/>
                  </a:schemeClr>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A0DCC1D8-50A2-42D4-9BE4-ABBC7D5C1335}" type="datetime1">
              <a:rPr lang="en-US" smtClean="0"/>
              <a:pPr/>
              <a:t>5/9/2018</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1861789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5/9/2018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13183675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91863333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5/9/2018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8878442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93884367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1672284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88984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28489752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Section Slide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Rectangle 1"/>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
        <p:nvSpPr>
          <p:cNvPr id="6"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257514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3 level bullet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0" y="274638"/>
            <a:ext cx="8219439" cy="741362"/>
          </a:xfrm>
          <a:prstGeom prst="rect">
            <a:avLst/>
          </a:prstGeom>
        </p:spPr>
        <p:txBody>
          <a:bodyPr>
            <a:normAutofit/>
          </a:bodyPr>
          <a:lstStyle>
            <a:lvl1pPr algn="l">
              <a:defRPr sz="3200" b="1" i="0">
                <a:solidFill>
                  <a:srgbClr val="2559A2"/>
                </a:solidFill>
                <a:latin typeface="Georgia"/>
                <a:cs typeface="Georgia"/>
              </a:defRPr>
            </a:lvl1pPr>
          </a:lstStyle>
          <a:p>
            <a:r>
              <a:rPr lang="en-US" smtClean="0"/>
              <a:t>Click to edit Master title style</a:t>
            </a:r>
            <a:endParaRPr lang="en-US" dirty="0"/>
          </a:p>
        </p:txBody>
      </p:sp>
      <p:sp>
        <p:nvSpPr>
          <p:cNvPr id="7" name="Content Placeholder 2"/>
          <p:cNvSpPr>
            <a:spLocks noGrp="1"/>
          </p:cNvSpPr>
          <p:nvPr>
            <p:ph idx="1"/>
          </p:nvPr>
        </p:nvSpPr>
        <p:spPr>
          <a:xfrm>
            <a:off x="467360" y="1270001"/>
            <a:ext cx="8219440" cy="4663440"/>
          </a:xfrm>
          <a:prstGeom prst="rect">
            <a:avLst/>
          </a:prstGeo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340296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baseline="0">
                <a:solidFill>
                  <a:schemeClr val="tx1">
                    <a:lumMod val="65000"/>
                    <a:lumOff val="35000"/>
                  </a:schemeClr>
                </a:solidFill>
              </a:defRPr>
            </a:lvl1pPr>
          </a:lstStyle>
          <a:p>
            <a:r>
              <a:rPr lang="en-US" dirty="0" smtClean="0"/>
              <a:t>Title of Content Slide, </a:t>
            </a:r>
            <a:br>
              <a:rPr lang="en-US" dirty="0" smtClean="0"/>
            </a:br>
            <a:r>
              <a:rPr lang="en-US" dirty="0" smtClean="0"/>
              <a:t>Two lines OK if Absolutely Necessary</a:t>
            </a:r>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E6A8C16C-8782-4ADD-9C08-F4A2DCDB8361}" type="datetime1">
              <a:rPr lang="en-US" smtClean="0"/>
              <a:pPr/>
              <a:t>5/9/2018</a:t>
            </a:fld>
            <a:endParaRPr lang="en-US" dirty="0"/>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61557118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51959524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C4B99-C309-4E68-AF38-58F09FEAD828}" type="datetime1">
              <a:rPr lang="en-US" smtClean="0">
                <a:solidFill>
                  <a:prstClr val="white">
                    <a:lumMod val="95000"/>
                  </a:prstClr>
                </a:solidFill>
              </a:rPr>
              <a:pPr/>
              <a:t>5/9/2018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75881557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8001000" cy="5181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bwMode="auto">
          <a:xfrm>
            <a:off x="914400" y="152400"/>
            <a:ext cx="8001000" cy="838200"/>
          </a:xfrm>
          <a:prstGeom prst="rect">
            <a:avLst/>
          </a:prstGeom>
          <a:noFill/>
          <a:ln w="9525">
            <a:noFill/>
            <a:miter lim="800000"/>
            <a:headEnd/>
            <a:tailEnd/>
          </a:ln>
        </p:spPr>
        <p:txBody>
          <a:bodyPr/>
          <a:lstStyle/>
          <a:p>
            <a:pPr lvl="0"/>
            <a:r>
              <a:rPr lang="en-US" smtClean="0"/>
              <a:t>Click to edit Master title style</a:t>
            </a:r>
          </a:p>
        </p:txBody>
      </p:sp>
      <p:sp>
        <p:nvSpPr>
          <p:cNvPr id="5" name="Date Placeholder 3"/>
          <p:cNvSpPr>
            <a:spLocks noGrp="1"/>
          </p:cNvSpPr>
          <p:nvPr>
            <p:ph type="dt" sz="half" idx="10"/>
          </p:nvPr>
        </p:nvSpPr>
        <p:spPr>
          <a:xfrm>
            <a:off x="0" y="6629400"/>
            <a:ext cx="914400" cy="228600"/>
          </a:xfrm>
          <a:prstGeom prst="rect">
            <a:avLst/>
          </a:prstGeom>
        </p:spPr>
        <p:txBody>
          <a:bodyPr/>
          <a:lstStyle>
            <a:lvl1pPr>
              <a:defRPr sz="1050">
                <a:solidFill>
                  <a:schemeClr val="bg1"/>
                </a:solidFill>
              </a:defRPr>
            </a:lvl1pPr>
          </a:lstStyle>
          <a:p>
            <a:r>
              <a:rPr lang="en-US" smtClean="0">
                <a:solidFill>
                  <a:prstClr val="white"/>
                </a:solidFill>
              </a:rPr>
              <a:t>11/02/2015</a:t>
            </a:r>
            <a:endParaRPr lang="en-US" dirty="0">
              <a:solidFill>
                <a:prstClr val="white"/>
              </a:solidFill>
            </a:endParaRPr>
          </a:p>
        </p:txBody>
      </p:sp>
    </p:spTree>
    <p:extLst>
      <p:ext uri="{BB962C8B-B14F-4D97-AF65-F5344CB8AC3E}">
        <p14:creationId xmlns:p14="http://schemas.microsoft.com/office/powerpoint/2010/main" val="1911554928"/>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10880946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8159769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31782768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8796556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017768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Content #5—Side by Side Text Boxes">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rgbClr val="595959"/>
                </a:solidFill>
              </a:defRPr>
            </a:lvl1pPr>
          </a:lstStyle>
          <a:p>
            <a:fld id="{9A130CC6-AF16-4E75-B386-B0184CCD31FF}" type="slidenum">
              <a:rPr lang="en-US" smtClean="0"/>
              <a:pPr/>
              <a:t>‹#›</a:t>
            </a:fld>
            <a:endParaRPr lang="en-US" dirty="0"/>
          </a:p>
        </p:txBody>
      </p:sp>
      <p:sp>
        <p:nvSpPr>
          <p:cNvPr id="5" name="Content Placeholder 2"/>
          <p:cNvSpPr>
            <a:spLocks noGrp="1"/>
          </p:cNvSpPr>
          <p:nvPr>
            <p:ph sz="half" idx="1"/>
          </p:nvPr>
        </p:nvSpPr>
        <p:spPr>
          <a:xfrm>
            <a:off x="457200" y="126187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3"/>
          <p:cNvSpPr>
            <a:spLocks noGrp="1"/>
          </p:cNvSpPr>
          <p:nvPr>
            <p:ph sz="half" idx="10"/>
          </p:nvPr>
        </p:nvSpPr>
        <p:spPr>
          <a:xfrm>
            <a:off x="4648200" y="126187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a:spLocks noGrp="1"/>
          </p:cNvSpPr>
          <p:nvPr>
            <p:ph type="ctrTitle" hasCustomPrompt="1"/>
          </p:nvPr>
        </p:nvSpPr>
        <p:spPr>
          <a:xfrm>
            <a:off x="0" y="0"/>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baseline="0">
                <a:solidFill>
                  <a:schemeClr val="tx1">
                    <a:lumMod val="65000"/>
                    <a:lumOff val="35000"/>
                  </a:schemeClr>
                </a:solidFill>
              </a:defRPr>
            </a:lvl1pPr>
          </a:lstStyle>
          <a:p>
            <a:r>
              <a:rPr lang="en-US" dirty="0" smtClean="0"/>
              <a:t>Title of Content Slide, Do Not Resize Box,</a:t>
            </a:r>
            <a:br>
              <a:rPr lang="en-US" dirty="0" smtClean="0"/>
            </a:br>
            <a:r>
              <a:rPr lang="en-US" dirty="0" smtClean="0"/>
              <a:t>Two Lines of Text OK if Truly Necessary</a:t>
            </a:r>
            <a:endParaRPr lang="en-US" dirty="0"/>
          </a:p>
        </p:txBody>
      </p:sp>
    </p:spTree>
    <p:extLst>
      <p:ext uri="{BB962C8B-B14F-4D97-AF65-F5344CB8AC3E}">
        <p14:creationId xmlns:p14="http://schemas.microsoft.com/office/powerpoint/2010/main" val="104083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chemeClr val="tx1">
                    <a:lumMod val="65000"/>
                    <a:lumOff val="35000"/>
                  </a:schemeClr>
                </a:solidFill>
              </a:defRPr>
            </a:lvl1pPr>
          </a:lstStyle>
          <a:p>
            <a:r>
              <a:rPr lang="en-US" dirty="0" smtClean="0"/>
              <a:t>Title of Content Slide</a:t>
            </a:r>
            <a:endParaRPr lang="en-US" dirty="0"/>
          </a:p>
        </p:txBody>
      </p:sp>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BCF1C7BF-5679-4067-BBCC-9FBC2E7CE7E4}" type="datetime1">
              <a:rPr lang="en-US" smtClean="0"/>
              <a:pPr/>
              <a:t>5/9/2018</a:t>
            </a:fld>
            <a:endParaRPr lang="en-US" dirty="0"/>
          </a:p>
        </p:txBody>
      </p:sp>
      <p:sp>
        <p:nvSpPr>
          <p:cNvPr id="8"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Content #3—Single Image No Caption">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28600" y="1490472"/>
            <a:ext cx="8686800" cy="4267200"/>
          </a:xfrm>
          <a:prstGeom prst="rect">
            <a:avLst/>
          </a:prstGeom>
        </p:spPr>
        <p:txBody>
          <a:bodyPr/>
          <a:lstStyle/>
          <a:p>
            <a:endParaRPr lang="en-US"/>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rgbClr val="595959"/>
                </a:solidFill>
              </a:defRPr>
            </a:lvl1pPr>
          </a:lstStyle>
          <a:p>
            <a:fld id="{9A130CC6-AF16-4E75-B386-B0184CCD31FF}" type="slidenum">
              <a:rPr lang="en-US" smtClean="0"/>
              <a:pPr/>
              <a:t>‹#›</a:t>
            </a:fld>
            <a:endParaRPr lang="en-US" dirty="0"/>
          </a:p>
        </p:txBody>
      </p:sp>
      <p:sp>
        <p:nvSpPr>
          <p:cNvPr id="7" name="Title 1"/>
          <p:cNvSpPr>
            <a:spLocks noGrp="1"/>
          </p:cNvSpPr>
          <p:nvPr>
            <p:ph type="ctrTitle" hasCustomPrompt="1"/>
          </p:nvPr>
        </p:nvSpPr>
        <p:spPr>
          <a:xfrm>
            <a:off x="0" y="0"/>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baseline="0">
                <a:solidFill>
                  <a:schemeClr val="tx1">
                    <a:lumMod val="65000"/>
                    <a:lumOff val="35000"/>
                  </a:schemeClr>
                </a:solidFill>
              </a:defRPr>
            </a:lvl1pPr>
          </a:lstStyle>
          <a:p>
            <a:r>
              <a:rPr lang="en-US" dirty="0" smtClean="0"/>
              <a:t>Title of Content Slide, Do Not Resize Box,</a:t>
            </a:r>
            <a:br>
              <a:rPr lang="en-US" dirty="0" smtClean="0"/>
            </a:br>
            <a:r>
              <a:rPr lang="en-US" dirty="0" smtClean="0"/>
              <a:t>Two Lines of Text OK if Truly Necessary</a:t>
            </a:r>
            <a:endParaRPr lang="en-US" dirty="0"/>
          </a:p>
        </p:txBody>
      </p:sp>
    </p:spTree>
    <p:extLst>
      <p:ext uri="{BB962C8B-B14F-4D97-AF65-F5344CB8AC3E}">
        <p14:creationId xmlns:p14="http://schemas.microsoft.com/office/powerpoint/2010/main" val="161132462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Content #2—Multi-Level Text">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609600" y="1490472"/>
            <a:ext cx="8077200" cy="4114800"/>
          </a:xfrm>
          <a:prstGeom prst="rect">
            <a:avLst/>
          </a:prstGeom>
        </p:spPr>
        <p:txBody>
          <a:bodyPr lIns="0" tIns="0" rIns="0" b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rgbClr val="595959"/>
                </a:solidFill>
              </a:defRPr>
            </a:lvl1pPr>
          </a:lstStyle>
          <a:p>
            <a:fld id="{9A130CC6-AF16-4E75-B386-B0184CCD31FF}" type="slidenum">
              <a:rPr lang="en-US" smtClean="0"/>
              <a:pPr/>
              <a:t>‹#›</a:t>
            </a:fld>
            <a:endParaRPr lang="en-US" dirty="0"/>
          </a:p>
        </p:txBody>
      </p:sp>
      <p:sp>
        <p:nvSpPr>
          <p:cNvPr id="7" name="Title 1"/>
          <p:cNvSpPr>
            <a:spLocks noGrp="1"/>
          </p:cNvSpPr>
          <p:nvPr>
            <p:ph type="ctrTitle" hasCustomPrompt="1"/>
          </p:nvPr>
        </p:nvSpPr>
        <p:spPr>
          <a:xfrm>
            <a:off x="0" y="0"/>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baseline="0">
                <a:solidFill>
                  <a:schemeClr val="tx1">
                    <a:lumMod val="65000"/>
                    <a:lumOff val="35000"/>
                  </a:schemeClr>
                </a:solidFill>
              </a:defRPr>
            </a:lvl1pPr>
          </a:lstStyle>
          <a:p>
            <a:r>
              <a:rPr lang="en-US" dirty="0" smtClean="0"/>
              <a:t>Title of Content Slide, Do Not Resize Box,</a:t>
            </a:r>
            <a:br>
              <a:rPr lang="en-US" dirty="0" smtClean="0"/>
            </a:br>
            <a:r>
              <a:rPr lang="en-US" dirty="0" smtClean="0"/>
              <a:t>Two Lines of Text OK if Truly Necessary</a:t>
            </a:r>
            <a:endParaRPr lang="en-US" dirty="0"/>
          </a:p>
        </p:txBody>
      </p:sp>
    </p:spTree>
    <p:extLst>
      <p:ext uri="{BB962C8B-B14F-4D97-AF65-F5344CB8AC3E}">
        <p14:creationId xmlns:p14="http://schemas.microsoft.com/office/powerpoint/2010/main" val="103425439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26997896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14188438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71730192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996644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cSld name="Section Slide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Rectangle 1"/>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
        <p:nvSpPr>
          <p:cNvPr id="6"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20914352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3 level bullet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0" y="274638"/>
            <a:ext cx="8219439" cy="741362"/>
          </a:xfrm>
          <a:prstGeom prst="rect">
            <a:avLst/>
          </a:prstGeom>
        </p:spPr>
        <p:txBody>
          <a:bodyPr>
            <a:normAutofit/>
          </a:bodyPr>
          <a:lstStyle>
            <a:lvl1pPr algn="l">
              <a:defRPr sz="3200" b="1" i="0">
                <a:solidFill>
                  <a:srgbClr val="2559A2"/>
                </a:solidFill>
                <a:latin typeface="Georgia"/>
                <a:cs typeface="Georgia"/>
              </a:defRPr>
            </a:lvl1pPr>
          </a:lstStyle>
          <a:p>
            <a:r>
              <a:rPr lang="en-US" smtClean="0"/>
              <a:t>Click to edit Master title style</a:t>
            </a:r>
            <a:endParaRPr lang="en-US" dirty="0"/>
          </a:p>
        </p:txBody>
      </p:sp>
      <p:sp>
        <p:nvSpPr>
          <p:cNvPr id="7" name="Content Placeholder 2"/>
          <p:cNvSpPr>
            <a:spLocks noGrp="1"/>
          </p:cNvSpPr>
          <p:nvPr>
            <p:ph idx="1"/>
          </p:nvPr>
        </p:nvSpPr>
        <p:spPr>
          <a:xfrm>
            <a:off x="467360" y="1270001"/>
            <a:ext cx="8219440" cy="4663440"/>
          </a:xfrm>
          <a:prstGeom prst="rect">
            <a:avLst/>
          </a:prstGeo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06494247"/>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34967008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903221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chemeClr val="tx1">
                    <a:lumMod val="65000"/>
                    <a:lumOff val="35000"/>
                  </a:schemeClr>
                </a:solidFill>
              </a:defRPr>
            </a:lvl1pPr>
          </a:lstStyle>
          <a:p>
            <a:r>
              <a:rPr lang="en-US" dirty="0" smtClean="0"/>
              <a:t>Title of Content Slide</a:t>
            </a:r>
            <a:endParaRPr lang="en-US" dirty="0"/>
          </a:p>
        </p:txBody>
      </p:sp>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779DC0B-A72A-41D1-8B16-A29B3AE1E96C}" type="datetime1">
              <a:rPr lang="en-US" smtClean="0"/>
              <a:pPr/>
              <a:t>5/9/2018</a:t>
            </a:fld>
            <a:endParaRPr lang="en-US" dirty="0"/>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C4B99-C309-4E68-AF38-58F09FEAD828}" type="datetime1">
              <a:rPr lang="en-US" smtClean="0">
                <a:solidFill>
                  <a:prstClr val="white">
                    <a:lumMod val="95000"/>
                  </a:prstClr>
                </a:solidFill>
              </a:rPr>
              <a:pPr/>
              <a:t>5/9/2018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14002844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8001000" cy="5181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bwMode="auto">
          <a:xfrm>
            <a:off x="914400" y="152400"/>
            <a:ext cx="8001000" cy="838200"/>
          </a:xfrm>
          <a:prstGeom prst="rect">
            <a:avLst/>
          </a:prstGeom>
          <a:noFill/>
          <a:ln w="9525">
            <a:noFill/>
            <a:miter lim="800000"/>
            <a:headEnd/>
            <a:tailEnd/>
          </a:ln>
        </p:spPr>
        <p:txBody>
          <a:bodyPr/>
          <a:lstStyle/>
          <a:p>
            <a:pPr lvl="0"/>
            <a:r>
              <a:rPr lang="en-US" smtClean="0"/>
              <a:t>Click to edit Master title style</a:t>
            </a:r>
          </a:p>
        </p:txBody>
      </p:sp>
      <p:sp>
        <p:nvSpPr>
          <p:cNvPr id="5" name="Date Placeholder 3"/>
          <p:cNvSpPr>
            <a:spLocks noGrp="1"/>
          </p:cNvSpPr>
          <p:nvPr>
            <p:ph type="dt" sz="half" idx="10"/>
          </p:nvPr>
        </p:nvSpPr>
        <p:spPr>
          <a:xfrm>
            <a:off x="0" y="6629400"/>
            <a:ext cx="914400" cy="228600"/>
          </a:xfrm>
          <a:prstGeom prst="rect">
            <a:avLst/>
          </a:prstGeom>
        </p:spPr>
        <p:txBody>
          <a:bodyPr/>
          <a:lstStyle>
            <a:lvl1pPr>
              <a:defRPr sz="1050">
                <a:solidFill>
                  <a:schemeClr val="bg1"/>
                </a:solidFill>
              </a:defRPr>
            </a:lvl1pPr>
          </a:lstStyle>
          <a:p>
            <a:r>
              <a:rPr lang="en-US" smtClean="0">
                <a:solidFill>
                  <a:prstClr val="white"/>
                </a:solidFill>
              </a:rPr>
              <a:t>11/02/2015</a:t>
            </a:r>
            <a:endParaRPr lang="en-US" dirty="0">
              <a:solidFill>
                <a:prstClr val="white"/>
              </a:solidFill>
            </a:endParaRPr>
          </a:p>
        </p:txBody>
      </p:sp>
    </p:spTree>
    <p:extLst>
      <p:ext uri="{BB962C8B-B14F-4D97-AF65-F5344CB8AC3E}">
        <p14:creationId xmlns:p14="http://schemas.microsoft.com/office/powerpoint/2010/main" val="535580324"/>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72435437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8797146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73277192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1960861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cSld name="3 level bullet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0" y="274638"/>
            <a:ext cx="8219439" cy="741362"/>
          </a:xfrm>
          <a:prstGeom prst="rect">
            <a:avLst/>
          </a:prstGeom>
        </p:spPr>
        <p:txBody>
          <a:bodyPr>
            <a:normAutofit/>
          </a:bodyPr>
          <a:lstStyle>
            <a:lvl1pPr algn="l">
              <a:defRPr sz="3200" b="1" i="0">
                <a:solidFill>
                  <a:srgbClr val="2559A2"/>
                </a:solidFill>
                <a:latin typeface="Georgia"/>
                <a:cs typeface="Georgia"/>
              </a:defRPr>
            </a:lvl1pPr>
          </a:lstStyle>
          <a:p>
            <a:r>
              <a:rPr lang="en-US" smtClean="0"/>
              <a:t>Click to edit Master title style</a:t>
            </a:r>
            <a:endParaRPr lang="en-US" dirty="0"/>
          </a:p>
        </p:txBody>
      </p:sp>
      <p:sp>
        <p:nvSpPr>
          <p:cNvPr id="7" name="Content Placeholder 2"/>
          <p:cNvSpPr>
            <a:spLocks noGrp="1"/>
          </p:cNvSpPr>
          <p:nvPr>
            <p:ph idx="1"/>
          </p:nvPr>
        </p:nvSpPr>
        <p:spPr>
          <a:xfrm>
            <a:off x="467360" y="1270001"/>
            <a:ext cx="8219440" cy="4663440"/>
          </a:xfrm>
          <a:prstGeom prst="rect">
            <a:avLst/>
          </a:prstGeo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5136428"/>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2471771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8987989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561382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233436445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23429045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50006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1BB39C3C-9C58-4490-8B27-B50D85FB654A}"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01238904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36E3E53-2C22-4602-A312-4E410C03DE44}"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17335558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DE680543-0EB3-4948-BCB5-5BAD4D3C9080}"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46030662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D4A0A212-3B52-4C63-8C45-9FDAE0B5806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33049068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Section Slide (Thin)">
    <p:spTree>
      <p:nvGrpSpPr>
        <p:cNvPr id="1" name=""/>
        <p:cNvGrpSpPr/>
        <p:nvPr/>
      </p:nvGrpSpPr>
      <p:grpSpPr>
        <a:xfrm>
          <a:off x="0" y="0"/>
          <a:ext cx="0" cy="0"/>
          <a:chOff x="0" y="0"/>
          <a:chExt cx="0" cy="0"/>
        </a:xfrm>
      </p:grpSpPr>
      <p:sp>
        <p:nvSpPr>
          <p:cNvPr id="3" name="Rectangle 2"/>
          <p:cNvSpPr/>
          <p:nvPr userDrawn="1"/>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Rectangle 1"/>
          <p:cNvSpPr/>
          <p:nvPr userDrawn="1"/>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dirty="0"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endParaRPr lang="en-US" dirty="0" smtClean="0"/>
          </a:p>
        </p:txBody>
      </p:sp>
      <p:sp>
        <p:nvSpPr>
          <p:cNvPr id="6" name="TextBox 9"/>
          <p:cNvSpPr txBox="1">
            <a:spLocks noChangeArrowheads="1"/>
          </p:cNvSpPr>
          <p:nvPr userDrawn="1"/>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13737517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8001000" cy="5181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bwMode="auto">
          <a:xfrm>
            <a:off x="914400" y="152400"/>
            <a:ext cx="8001000" cy="838200"/>
          </a:xfrm>
          <a:prstGeom prst="rect">
            <a:avLst/>
          </a:prstGeom>
          <a:noFill/>
          <a:ln w="9525">
            <a:noFill/>
            <a:miter lim="800000"/>
            <a:headEnd/>
            <a:tailEnd/>
          </a:ln>
        </p:spPr>
        <p:txBody>
          <a:bodyPr/>
          <a:lstStyle/>
          <a:p>
            <a:pPr lvl="0"/>
            <a:r>
              <a:rPr lang="en-US" smtClean="0"/>
              <a:t>Click to edit Master title style</a:t>
            </a:r>
          </a:p>
        </p:txBody>
      </p:sp>
      <p:sp>
        <p:nvSpPr>
          <p:cNvPr id="5" name="Date Placeholder 3"/>
          <p:cNvSpPr>
            <a:spLocks noGrp="1"/>
          </p:cNvSpPr>
          <p:nvPr>
            <p:ph type="dt" sz="half" idx="10"/>
          </p:nvPr>
        </p:nvSpPr>
        <p:spPr>
          <a:xfrm>
            <a:off x="0" y="6629400"/>
            <a:ext cx="914400" cy="228600"/>
          </a:xfrm>
          <a:prstGeom prst="rect">
            <a:avLst/>
          </a:prstGeom>
        </p:spPr>
        <p:txBody>
          <a:bodyPr/>
          <a:lstStyle>
            <a:lvl1pPr>
              <a:defRPr sz="1050">
                <a:solidFill>
                  <a:schemeClr val="bg1"/>
                </a:solidFill>
              </a:defRPr>
            </a:lvl1pPr>
          </a:lstStyle>
          <a:p>
            <a:r>
              <a:rPr lang="en-US" smtClean="0">
                <a:solidFill>
                  <a:prstClr val="white"/>
                </a:solidFill>
              </a:rPr>
              <a:t>02/01/2016</a:t>
            </a:r>
            <a:endParaRPr lang="en-US" dirty="0">
              <a:solidFill>
                <a:prstClr val="white"/>
              </a:solidFill>
            </a:endParaRPr>
          </a:p>
        </p:txBody>
      </p:sp>
    </p:spTree>
    <p:extLst>
      <p:ext uri="{BB962C8B-B14F-4D97-AF65-F5344CB8AC3E}">
        <p14:creationId xmlns:p14="http://schemas.microsoft.com/office/powerpoint/2010/main" val="35285296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5/9/2018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76117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3496831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5/9/2018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63631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925672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5/9/2018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1022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pPr/>
              <a:t>5/9/2018</a:t>
            </a:fld>
            <a:endParaRPr lang="en-US" dirty="0"/>
          </a:p>
        </p:txBody>
      </p:sp>
      <p:sp>
        <p:nvSpPr>
          <p:cNvPr id="6" name="Slide Number Placeholder 5"/>
          <p:cNvSpPr>
            <a:spLocks noGrp="1"/>
          </p:cNvSpPr>
          <p:nvPr>
            <p:ph type="sldNum" sz="quarter" idx="12"/>
          </p:nvPr>
        </p:nvSpPr>
        <p:spPr/>
        <p:txBody>
          <a:bodyPr/>
          <a:lstStyle/>
          <a:p>
            <a:fld id="{9A130CC6-AF16-4E75-B386-B0184CCD31FF}" type="slidenum">
              <a:rPr lang="en-US" smtClean="0"/>
              <a:pPr/>
              <a:t>‹#›</a:t>
            </a:fld>
            <a:endParaRPr lang="en-US" dirty="0"/>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33323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6635805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418328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6032590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ection Slide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Rectangle 1"/>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
        <p:nvSpPr>
          <p:cNvPr id="6"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36941536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 level bullet">
    <p:spTree>
      <p:nvGrpSpPr>
        <p:cNvPr id="1" name=""/>
        <p:cNvGrpSpPr/>
        <p:nvPr/>
      </p:nvGrpSpPr>
      <p:grpSpPr>
        <a:xfrm>
          <a:off x="0" y="0"/>
          <a:ext cx="0" cy="0"/>
          <a:chOff x="0" y="0"/>
          <a:chExt cx="0" cy="0"/>
        </a:xfrm>
      </p:grpSpPr>
      <p:pic>
        <p:nvPicPr>
          <p:cNvPr id="4" name="Picture 6" descr="opm_tma_ppt_sub_logo.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2413" y="225425"/>
            <a:ext cx="1216025"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490538" y="1062038"/>
            <a:ext cx="185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pPr>
              <a:defRPr/>
            </a:pPr>
            <a:endParaRPr lang="en-US" smtClean="0"/>
          </a:p>
        </p:txBody>
      </p:sp>
      <p:sp>
        <p:nvSpPr>
          <p:cNvPr id="6" name="Rectangle 5"/>
          <p:cNvSpPr/>
          <p:nvPr userDrawn="1"/>
        </p:nvSpPr>
        <p:spPr>
          <a:xfrm>
            <a:off x="0" y="6529388"/>
            <a:ext cx="9144000" cy="338137"/>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a:spLocks noChangeArrowheads="1"/>
          </p:cNvSpPr>
          <p:nvPr userDrawn="1"/>
        </p:nvSpPr>
        <p:spPr bwMode="auto">
          <a:xfrm>
            <a:off x="6908800" y="6677025"/>
            <a:ext cx="1774825"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r" eaLnBrk="1" hangingPunct="1">
              <a:defRPr/>
            </a:pPr>
            <a:r>
              <a:rPr lang="en-US" altLang="en-US" sz="1300" baseline="30000" smtClean="0">
                <a:solidFill>
                  <a:srgbClr val="FFFFFF"/>
                </a:solidFill>
                <a:latin typeface="Arial" pitchFamily="34" charset="0"/>
                <a:cs typeface="Arial" pitchFamily="34" charset="0"/>
              </a:rPr>
              <a:t>www.opm.gov/HRS</a:t>
            </a:r>
            <a:r>
              <a:rPr lang="en-US" altLang="en-US" sz="1300" baseline="30000" smtClean="0">
                <a:latin typeface="Arial" pitchFamily="34" charset="0"/>
                <a:cs typeface="Arial" pitchFamily="34" charset="0"/>
              </a:rPr>
              <a:t>  </a:t>
            </a:r>
            <a:r>
              <a:rPr lang="en-US" altLang="en-US" sz="1300" b="1" baseline="30000" smtClean="0">
                <a:solidFill>
                  <a:srgbClr val="A1501C"/>
                </a:solidFill>
                <a:latin typeface="Arial" pitchFamily="34" charset="0"/>
                <a:cs typeface="Arial" pitchFamily="34" charset="0"/>
              </a:rPr>
              <a:t>•  </a:t>
            </a:r>
            <a:fld id="{05730A9F-D6A0-4A17-BEFA-523C24351BE5}" type="slidenum">
              <a:rPr lang="en-US" altLang="en-US" sz="1300" b="1" baseline="30000" smtClean="0">
                <a:solidFill>
                  <a:srgbClr val="FFFFFF"/>
                </a:solidFill>
                <a:latin typeface="Arial" pitchFamily="34" charset="0"/>
                <a:cs typeface="Arial" pitchFamily="34" charset="0"/>
              </a:rPr>
              <a:pPr algn="r" eaLnBrk="1" hangingPunct="1">
                <a:defRPr/>
              </a:pPr>
              <a:t>‹#›</a:t>
            </a:fld>
            <a:endParaRPr lang="en-US" altLang="en-US" sz="1300" smtClean="0">
              <a:solidFill>
                <a:srgbClr val="FFFFFF"/>
              </a:solidFill>
              <a:latin typeface="Arial" pitchFamily="34" charset="0"/>
              <a:cs typeface="Arial" pitchFamily="34" charset="0"/>
            </a:endParaRPr>
          </a:p>
        </p:txBody>
      </p:sp>
      <p:sp>
        <p:nvSpPr>
          <p:cNvPr id="2" name="Title 1"/>
          <p:cNvSpPr>
            <a:spLocks noGrp="1"/>
          </p:cNvSpPr>
          <p:nvPr>
            <p:ph type="title"/>
          </p:nvPr>
        </p:nvSpPr>
        <p:spPr>
          <a:xfrm>
            <a:off x="1632856" y="274638"/>
            <a:ext cx="7053943" cy="741362"/>
          </a:xfrm>
          <a:prstGeom prst="rect">
            <a:avLst/>
          </a:prstGeom>
        </p:spPr>
        <p:txBody>
          <a:bodyPr>
            <a:normAutofit/>
          </a:bodyPr>
          <a:lstStyle>
            <a:lvl1pPr algn="l">
              <a:defRPr sz="1800" b="1" i="0">
                <a:solidFill>
                  <a:srgbClr val="D13239"/>
                </a:solidFill>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1632856" y="1270000"/>
            <a:ext cx="7053944" cy="4856163"/>
          </a:xfrm>
          <a:prstGeom prst="rect">
            <a:avLst/>
          </a:prstGeom>
        </p:spPr>
        <p:txBody>
          <a:bodyPr>
            <a:normAutofit/>
          </a:bodyPr>
          <a:lstStyle>
            <a:lvl1pPr marL="171450" indent="-171450">
              <a:buFont typeface="Arial"/>
              <a:buChar char="•"/>
              <a:defRPr sz="1600">
                <a:latin typeface="Arial"/>
                <a:cs typeface="Arial"/>
              </a:defRPr>
            </a:lvl1pPr>
            <a:lvl2pPr marL="342900" indent="-171450">
              <a:buFont typeface="Arial"/>
              <a:buChar char="•"/>
              <a:defRPr lang="en-US" sz="1400" kern="1200" dirty="0" smtClean="0">
                <a:solidFill>
                  <a:srgbClr val="D13239"/>
                </a:solidFill>
                <a:latin typeface="+mj-lt"/>
                <a:ea typeface="+mn-ea"/>
                <a:cs typeface="+mn-cs"/>
              </a:defRPr>
            </a:lvl2pPr>
            <a:lvl3pPr marL="514350" indent="-171450">
              <a:buFont typeface="Courier New"/>
              <a:buChar char="o"/>
              <a:defRPr sz="12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84721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877690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5/9/2018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3720422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543882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31925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pPr/>
              <a:t>5/9/2018</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3225824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1020297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3795213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5/9/2018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179756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167988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241343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650152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5421719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096232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1841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pPr/>
              <a:t>5/9/2018</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9606316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5935812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5/9/2018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8293713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36819121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5/9/2018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538447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188397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0110913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949165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6126351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5/9/2018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96382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pPr/>
              <a:t>5/9/2018</a:t>
            </a:fld>
            <a:endParaRPr lang="en-US" dirty="0"/>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5960956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5569489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500994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4838308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5/9/2018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399568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3968672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1732256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9611674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7523487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Section Slide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Rectangle 1"/>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
        <p:nvSpPr>
          <p:cNvPr id="6"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146356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pPr/>
              <a:t>5/9/2018</a:t>
            </a:fld>
            <a:endParaRPr lang="en-US" dirty="0"/>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Bullet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0" y="274638"/>
            <a:ext cx="8219439" cy="741362"/>
          </a:xfrm>
          <a:prstGeom prst="rect">
            <a:avLst/>
          </a:prstGeom>
        </p:spPr>
        <p:txBody>
          <a:bodyPr>
            <a:normAutofit/>
          </a:bodyPr>
          <a:lstStyle>
            <a:lvl1pPr algn="l">
              <a:defRPr sz="3200" b="1" i="0">
                <a:solidFill>
                  <a:srgbClr val="2559A2"/>
                </a:solidFill>
                <a:latin typeface="Georgia"/>
                <a:cs typeface="Georgia"/>
              </a:defRPr>
            </a:lvl1pPr>
          </a:lstStyle>
          <a:p>
            <a:r>
              <a:rPr lang="en-US" smtClean="0"/>
              <a:t>Click to edit Master title style</a:t>
            </a:r>
            <a:endParaRPr lang="en-US" dirty="0"/>
          </a:p>
        </p:txBody>
      </p:sp>
      <p:sp>
        <p:nvSpPr>
          <p:cNvPr id="7" name="Content Placeholder 2"/>
          <p:cNvSpPr>
            <a:spLocks noGrp="1"/>
          </p:cNvSpPr>
          <p:nvPr>
            <p:ph idx="1"/>
          </p:nvPr>
        </p:nvSpPr>
        <p:spPr>
          <a:xfrm>
            <a:off x="467360" y="1270001"/>
            <a:ext cx="8219440" cy="4673600"/>
          </a:xfrm>
          <a:prstGeom prst="rect">
            <a:avLst/>
          </a:prstGeom>
        </p:spPr>
        <p:txBody>
          <a:bodyPr>
            <a:normAutofit/>
          </a:bodyPr>
          <a:lstStyle>
            <a:lvl1pPr marL="171450" indent="-171450">
              <a:buFont typeface="Arial"/>
              <a:buChar char="•"/>
              <a:defRPr sz="200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Tree>
    <p:extLst>
      <p:ext uri="{BB962C8B-B14F-4D97-AF65-F5344CB8AC3E}">
        <p14:creationId xmlns:p14="http://schemas.microsoft.com/office/powerpoint/2010/main" val="28716240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80175EA7-F2B1-4E2A-AE4D-C9CD9F192E56}" type="datetime1">
              <a:rPr lang="en-US" smtClean="0">
                <a:solidFill>
                  <a:prstClr val="black"/>
                </a:solidFill>
              </a:rPr>
              <a:pPr/>
              <a:t>5/9/2018</a:t>
            </a:fld>
            <a:endParaRPr lang="en-US" dirty="0">
              <a:solidFill>
                <a:prstClr val="black"/>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588299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A3C9DBB3-12A0-4F60-B878-8A0F472F2B94}" type="datetime1">
              <a:rPr lang="en-US" smtClean="0">
                <a:solidFill>
                  <a:prstClr val="black"/>
                </a:solidFill>
              </a:rPr>
              <a:pPr/>
              <a:t>5/9/2018</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636221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B5F07F44-F930-49CC-A4C7-6A2C68F69E04}" type="datetime1">
              <a:rPr lang="en-US" smtClean="0">
                <a:solidFill>
                  <a:prstClr val="black"/>
                </a:solidFill>
              </a:rPr>
              <a:pPr/>
              <a:t>5/9/2018</a:t>
            </a:fld>
            <a:endParaRPr lang="en-US" dirty="0">
              <a:solidFill>
                <a:prstClr val="black"/>
              </a:solidFill>
            </a:endParaRPr>
          </a:p>
        </p:txBody>
      </p:sp>
      <p:sp>
        <p:nvSpPr>
          <p:cNvPr id="5" name="Footer Placeholder 4"/>
          <p:cNvSpPr>
            <a:spLocks noGrp="1"/>
          </p:cNvSpPr>
          <p:nvPr>
            <p:ph type="ftr" sz="quarter" idx="11"/>
          </p:nvPr>
        </p:nvSpPr>
        <p:spPr>
          <a:xfrm>
            <a:off x="3124200" y="6172201"/>
            <a:ext cx="2895600" cy="365125"/>
          </a:xfrm>
          <a:prstGeom prst="rect">
            <a:avLst/>
          </a:prstGeom>
        </p:spPr>
        <p:txBody>
          <a:bodyPr/>
          <a:lstStyle>
            <a:lvl1pPr algn="ctr">
              <a:defRPr b="1">
                <a:solidFill>
                  <a:srgbClr val="002060"/>
                </a:solidFill>
              </a:defRPr>
            </a:lvl1pPr>
          </a:lstStyle>
          <a:p>
            <a:endParaRPr lang="en-US" dirty="0"/>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088838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C57C2867-F653-4D36-ABC0-DDA7FDE476D3}" type="datetime1">
              <a:rPr lang="en-US" smtClean="0">
                <a:solidFill>
                  <a:prstClr val="black"/>
                </a:solidFill>
              </a:rPr>
              <a:pPr/>
              <a:t>5/9/2018</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860326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1F8120EB-C9D0-4B7C-B374-85A9A57F114B}" type="datetime1">
              <a:rPr lang="en-US" smtClean="0">
                <a:solidFill>
                  <a:prstClr val="black"/>
                </a:solidFill>
              </a:rPr>
              <a:pPr/>
              <a:t>5/9/2018</a:t>
            </a:fld>
            <a:endParaRPr lang="en-US" dirty="0">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456163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52D22E4E-7D2A-46E9-88AA-4091D58DD20E}" type="datetime1">
              <a:rPr lang="en-US" smtClean="0">
                <a:solidFill>
                  <a:prstClr val="black"/>
                </a:solidFill>
              </a:rPr>
              <a:pPr/>
              <a:t>5/9/2018</a:t>
            </a:fld>
            <a:endParaRPr lang="en-US" dirty="0">
              <a:solidFill>
                <a:prstClr val="black"/>
              </a:solidFill>
            </a:endParaRPr>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755558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80175EA7-F2B1-4E2A-AE4D-C9CD9F192E56}" type="datetime1">
              <a:rPr lang="en-US" smtClean="0">
                <a:solidFill>
                  <a:prstClr val="black"/>
                </a:solidFill>
              </a:rPr>
              <a:pPr/>
              <a:t>5/9/2018</a:t>
            </a:fld>
            <a:endParaRPr lang="en-US" dirty="0">
              <a:solidFill>
                <a:prstClr val="black"/>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168453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12CA0A33-3AEE-4DF1-9B71-327C5F0ADC10}" type="datetime1">
              <a:rPr lang="en-US" smtClean="0">
                <a:solidFill>
                  <a:prstClr val="black"/>
                </a:solidFill>
              </a:rPr>
              <a:pPr/>
              <a:t>5/9/2018</a:t>
            </a:fld>
            <a:endParaRPr lang="en-US" dirty="0">
              <a:solidFill>
                <a:prstClr val="black"/>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016185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31EEB1DE-A661-4276-B2B9-3AEAFC744FF8}" type="datetime1">
              <a:rPr lang="en-US" smtClean="0">
                <a:solidFill>
                  <a:prstClr val="black"/>
                </a:solidFill>
              </a:rPr>
              <a:pPr/>
              <a:t>5/9/2018</a:t>
            </a:fld>
            <a:endParaRPr lang="en-US" dirty="0">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7897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t>5/9/2018</a:t>
            </a:fld>
            <a:endParaRPr lang="en-US" dirty="0"/>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A6CF726E-230C-4644-99E1-F2769B363677}" type="slidenum">
              <a:rPr lang="en-US" smtClean="0"/>
              <a:t>‹#›</a:t>
            </a:fld>
            <a:endParaRPr lang="en-US" dirty="0"/>
          </a:p>
        </p:txBody>
      </p:sp>
    </p:spTree>
    <p:extLst>
      <p:ext uri="{BB962C8B-B14F-4D97-AF65-F5344CB8AC3E}">
        <p14:creationId xmlns:p14="http://schemas.microsoft.com/office/powerpoint/2010/main" val="90996885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F56B8C01-BEFC-4DA7-9691-E4F85F39CCE7}" type="datetime1">
              <a:rPr lang="en-US" smtClean="0">
                <a:solidFill>
                  <a:prstClr val="black"/>
                </a:solidFill>
              </a:rPr>
              <a:pPr/>
              <a:t>5/9/2018</a:t>
            </a:fld>
            <a:endParaRPr lang="en-US" dirty="0">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397035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0B94D614-0D51-4EF9-B15F-B643F3E6B19A}" type="datetime1">
              <a:rPr lang="en-US" smtClean="0">
                <a:solidFill>
                  <a:prstClr val="black"/>
                </a:solidFill>
              </a:rPr>
              <a:pPr/>
              <a:t>5/9/2018</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612229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2B5A2A84-0ACE-46BD-861E-23407B0DE377}" type="datetime1">
              <a:rPr lang="en-US" smtClean="0">
                <a:solidFill>
                  <a:prstClr val="black"/>
                </a:solidFill>
              </a:rPr>
              <a:pPr/>
              <a:t>5/9/2018</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762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3 level bullet (Thin)">
    <p:spTree>
      <p:nvGrpSpPr>
        <p:cNvPr id="1" name=""/>
        <p:cNvGrpSpPr/>
        <p:nvPr/>
      </p:nvGrpSpPr>
      <p:grpSpPr>
        <a:xfrm>
          <a:off x="0" y="0"/>
          <a:ext cx="0" cy="0"/>
          <a:chOff x="0" y="0"/>
          <a:chExt cx="0" cy="0"/>
        </a:xfrm>
      </p:grpSpPr>
      <p:sp>
        <p:nvSpPr>
          <p:cNvPr id="3" name="Rectangle 2"/>
          <p:cNvSpPr/>
          <p:nvPr userDrawn="1"/>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
        <p:nvSpPr>
          <p:cNvPr id="4" name="Rectangle 3"/>
          <p:cNvSpPr/>
          <p:nvPr userDrawn="1"/>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
        <p:nvSpPr>
          <p:cNvPr id="5" name="TextBox 9"/>
          <p:cNvSpPr txBox="1">
            <a:spLocks noChangeArrowheads="1"/>
          </p:cNvSpPr>
          <p:nvPr userDrawn="1"/>
        </p:nvSpPr>
        <p:spPr bwMode="auto">
          <a:xfrm>
            <a:off x="6908801" y="6629527"/>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defTabSz="457200" eaLnBrk="1" fontAlgn="base" hangingPunct="1">
              <a:spcBef>
                <a:spcPct val="0"/>
              </a:spcBef>
              <a:spcAft>
                <a:spcPct val="0"/>
              </a:spcAft>
              <a:defRPr/>
            </a:pPr>
            <a:fld id="{1FD28EB2-9D4E-4F49-890D-D5685EC1A83A}" type="slidenum">
              <a:rPr lang="en-US" sz="900" b="1" smtClean="0">
                <a:solidFill>
                  <a:prstClr val="black"/>
                </a:solidFill>
                <a:latin typeface="Arial" charset="0"/>
                <a:cs typeface="Arial" charset="0"/>
              </a:rPr>
              <a:pPr algn="r" defTabSz="457200" eaLnBrk="1" fontAlgn="base" hangingPunct="1">
                <a:spcBef>
                  <a:spcPct val="0"/>
                </a:spcBef>
                <a:spcAft>
                  <a:spcPct val="0"/>
                </a:spcAft>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2" y="274639"/>
            <a:ext cx="8219439" cy="741362"/>
          </a:xfrm>
        </p:spPr>
        <p:txBody>
          <a:bodyPr>
            <a:normAutofit/>
          </a:bodyPr>
          <a:lstStyle>
            <a:lvl1pPr algn="l">
              <a:defRPr sz="3200" b="1" i="0">
                <a:solidFill>
                  <a:srgbClr val="2559A2"/>
                </a:solidFill>
                <a:latin typeface="Georgia"/>
                <a:cs typeface="Georgia"/>
              </a:defRPr>
            </a:lvl1pPr>
          </a:lstStyle>
          <a:p>
            <a:r>
              <a:rPr lang="en-US" dirty="0" smtClean="0"/>
              <a:t>Click to edit Master title style</a:t>
            </a:r>
            <a:endParaRPr lang="en-US" dirty="0"/>
          </a:p>
        </p:txBody>
      </p:sp>
      <p:sp>
        <p:nvSpPr>
          <p:cNvPr id="7" name="Content Placeholder 2"/>
          <p:cNvSpPr>
            <a:spLocks noGrp="1"/>
          </p:cNvSpPr>
          <p:nvPr>
            <p:ph idx="1"/>
          </p:nvPr>
        </p:nvSpPr>
        <p:spPr>
          <a:xfrm>
            <a:off x="467360" y="1270001"/>
            <a:ext cx="8219440" cy="4663440"/>
          </a:xfr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692662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8223319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A3C9DBB3-12A0-4F60-B878-8A0F472F2B94}" type="datetime1">
              <a:rPr lang="en-US" smtClean="0">
                <a:solidFill>
                  <a:prstClr val="black"/>
                </a:solidFill>
              </a:rPr>
              <a:pPr/>
              <a:t>5/9/2018</a:t>
            </a:fld>
            <a:endParaRPr lang="en-US">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22968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B5F07F44-F930-49CC-A4C7-6A2C68F69E04}" type="datetime1">
              <a:rPr lang="en-US" smtClean="0">
                <a:solidFill>
                  <a:prstClr val="black"/>
                </a:solidFill>
              </a:rPr>
              <a:pPr/>
              <a:t>5/9/2018</a:t>
            </a:fld>
            <a:endParaRPr lang="en-US">
              <a:solidFill>
                <a:prstClr val="black"/>
              </a:solidFill>
            </a:endParaRPr>
          </a:p>
        </p:txBody>
      </p:sp>
      <p:sp>
        <p:nvSpPr>
          <p:cNvPr id="5" name="Footer Placeholder 4"/>
          <p:cNvSpPr>
            <a:spLocks noGrp="1"/>
          </p:cNvSpPr>
          <p:nvPr>
            <p:ph type="ftr" sz="quarter" idx="11"/>
          </p:nvPr>
        </p:nvSpPr>
        <p:spPr>
          <a:xfrm>
            <a:off x="3124200" y="6172201"/>
            <a:ext cx="2895600" cy="365125"/>
          </a:xfrm>
          <a:prstGeom prst="rect">
            <a:avLst/>
          </a:prstGeom>
        </p:spPr>
        <p:txBody>
          <a:bodyPr/>
          <a:lstStyle>
            <a:lvl1pPr algn="ctr">
              <a:defRPr b="1">
                <a:solidFill>
                  <a:srgbClr val="002060"/>
                </a:solidFill>
              </a:defRPr>
            </a:lvl1pPr>
          </a:lstStyle>
          <a:p>
            <a:endParaRPr lang="en-US" dirty="0"/>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564288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C57C2867-F653-4D36-ABC0-DDA7FDE476D3}" type="datetime1">
              <a:rPr lang="en-US" smtClean="0">
                <a:solidFill>
                  <a:prstClr val="black"/>
                </a:solidFill>
              </a:rPr>
              <a:pPr/>
              <a:t>5/9/2018</a:t>
            </a:fld>
            <a:endParaRPr lang="en-US">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93562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1F8120EB-C9D0-4B7C-B374-85A9A57F114B}" type="datetime1">
              <a:rPr lang="en-US" smtClean="0">
                <a:solidFill>
                  <a:prstClr val="black"/>
                </a:solidFill>
              </a:rPr>
              <a:pPr/>
              <a:t>5/9/2018</a:t>
            </a:fld>
            <a:endParaRPr lang="en-US">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61160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52D22E4E-7D2A-46E9-88AA-4091D58DD20E}" type="datetime1">
              <a:rPr lang="en-US" smtClean="0">
                <a:solidFill>
                  <a:prstClr val="black"/>
                </a:solidFill>
              </a:rPr>
              <a:pPr/>
              <a:t>5/9/2018</a:t>
            </a:fld>
            <a:endParaRPr lang="en-US">
              <a:solidFill>
                <a:prstClr val="black"/>
              </a:solidFill>
            </a:endParaRPr>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034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1FF6B-B379-42E5-8B0A-0C3BFAC1A63A}" type="datetime1">
              <a:rPr lang="en-US" smtClean="0"/>
              <a:pPr/>
              <a:t>5/9/2018</a:t>
            </a:fld>
            <a:endParaRPr lang="en-US" dirty="0"/>
          </a:p>
        </p:txBody>
      </p:sp>
      <p:sp>
        <p:nvSpPr>
          <p:cNvPr id="4" name="Slide Number Placeholder 3"/>
          <p:cNvSpPr>
            <a:spLocks noGrp="1"/>
          </p:cNvSpPr>
          <p:nvPr>
            <p:ph type="sldNum" sz="quarter" idx="12"/>
          </p:nvPr>
        </p:nvSpPr>
        <p:spPr/>
        <p:txBody>
          <a:bodyPr/>
          <a:lstStyle/>
          <a:p>
            <a:fld id="{9A130CC6-AF16-4E75-B386-B0184CCD31FF}" type="slidenum">
              <a:rPr lang="en-US" smtClean="0"/>
              <a:pPr/>
              <a:t>‹#›</a:t>
            </a:fld>
            <a:endParaRPr lang="en-US" dirty="0"/>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chemeClr val="tx1">
                    <a:lumMod val="65000"/>
                    <a:lumOff val="35000"/>
                  </a:schemeClr>
                </a:solidFill>
              </a:defRPr>
            </a:lvl1pPr>
          </a:lstStyle>
          <a:p>
            <a:r>
              <a:rPr lang="en-US" dirty="0" smtClean="0"/>
              <a:t>Click to edit Master title style</a:t>
            </a:r>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80175EA7-F2B1-4E2A-AE4D-C9CD9F192E56}" type="datetime1">
              <a:rPr lang="en-US" smtClean="0">
                <a:solidFill>
                  <a:prstClr val="black"/>
                </a:solidFill>
              </a:rPr>
              <a:pPr/>
              <a:t>5/9/2018</a:t>
            </a:fld>
            <a:endParaRPr lang="en-US">
              <a:solidFill>
                <a:prstClr val="black"/>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33475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12CA0A33-3AEE-4DF1-9B71-327C5F0ADC10}" type="datetime1">
              <a:rPr lang="en-US" smtClean="0">
                <a:solidFill>
                  <a:prstClr val="black"/>
                </a:solidFill>
              </a:rPr>
              <a:pPr/>
              <a:t>5/9/2018</a:t>
            </a:fld>
            <a:endParaRPr lang="en-US">
              <a:solidFill>
                <a:prstClr val="black"/>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44683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31EEB1DE-A661-4276-B2B9-3AEAFC744FF8}" type="datetime1">
              <a:rPr lang="en-US" smtClean="0">
                <a:solidFill>
                  <a:prstClr val="black"/>
                </a:solidFill>
              </a:rPr>
              <a:pPr/>
              <a:t>5/9/2018</a:t>
            </a:fld>
            <a:endParaRPr lang="en-US">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662621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F56B8C01-BEFC-4DA7-9691-E4F85F39CCE7}" type="datetime1">
              <a:rPr lang="en-US" smtClean="0">
                <a:solidFill>
                  <a:prstClr val="black"/>
                </a:solidFill>
              </a:rPr>
              <a:pPr/>
              <a:t>5/9/2018</a:t>
            </a:fld>
            <a:endParaRPr lang="en-US">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570883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0B94D614-0D51-4EF9-B15F-B643F3E6B19A}" type="datetime1">
              <a:rPr lang="en-US" smtClean="0">
                <a:solidFill>
                  <a:prstClr val="black"/>
                </a:solidFill>
              </a:rPr>
              <a:pPr/>
              <a:t>5/9/2018</a:t>
            </a:fld>
            <a:endParaRPr lang="en-US">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3532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2B5A2A84-0ACE-46BD-861E-23407B0DE377}" type="datetime1">
              <a:rPr lang="en-US" smtClean="0">
                <a:solidFill>
                  <a:prstClr val="black"/>
                </a:solidFill>
              </a:rPr>
              <a:pPr/>
              <a:t>5/9/2018</a:t>
            </a:fld>
            <a:endParaRPr lang="en-US">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197030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3 level bullet (Thin)">
    <p:spTree>
      <p:nvGrpSpPr>
        <p:cNvPr id="1" name=""/>
        <p:cNvGrpSpPr/>
        <p:nvPr/>
      </p:nvGrpSpPr>
      <p:grpSpPr>
        <a:xfrm>
          <a:off x="0" y="0"/>
          <a:ext cx="0" cy="0"/>
          <a:chOff x="0" y="0"/>
          <a:chExt cx="0" cy="0"/>
        </a:xfrm>
      </p:grpSpPr>
      <p:sp>
        <p:nvSpPr>
          <p:cNvPr id="3" name="Rectangle 2"/>
          <p:cNvSpPr/>
          <p:nvPr userDrawn="1"/>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
        <p:nvSpPr>
          <p:cNvPr id="4" name="Rectangle 3"/>
          <p:cNvSpPr/>
          <p:nvPr userDrawn="1"/>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
        <p:nvSpPr>
          <p:cNvPr id="5" name="TextBox 9"/>
          <p:cNvSpPr txBox="1">
            <a:spLocks noChangeArrowheads="1"/>
          </p:cNvSpPr>
          <p:nvPr userDrawn="1"/>
        </p:nvSpPr>
        <p:spPr bwMode="auto">
          <a:xfrm>
            <a:off x="6908801" y="6629527"/>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defTabSz="457200" eaLnBrk="1" fontAlgn="base" hangingPunct="1">
              <a:spcBef>
                <a:spcPct val="0"/>
              </a:spcBef>
              <a:spcAft>
                <a:spcPct val="0"/>
              </a:spcAft>
              <a:defRPr/>
            </a:pPr>
            <a:fld id="{1FD28EB2-9D4E-4F49-890D-D5685EC1A83A}" type="slidenum">
              <a:rPr lang="en-US" sz="900" b="1" smtClean="0">
                <a:solidFill>
                  <a:prstClr val="black"/>
                </a:solidFill>
                <a:latin typeface="Arial" charset="0"/>
                <a:cs typeface="Arial" charset="0"/>
              </a:rPr>
              <a:pPr algn="r" defTabSz="457200" eaLnBrk="1" fontAlgn="base" hangingPunct="1">
                <a:spcBef>
                  <a:spcPct val="0"/>
                </a:spcBef>
                <a:spcAft>
                  <a:spcPct val="0"/>
                </a:spcAft>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2" y="274639"/>
            <a:ext cx="8219439" cy="741362"/>
          </a:xfrm>
        </p:spPr>
        <p:txBody>
          <a:bodyPr>
            <a:normAutofit/>
          </a:bodyPr>
          <a:lstStyle>
            <a:lvl1pPr algn="l">
              <a:defRPr sz="3200" b="1" i="0">
                <a:solidFill>
                  <a:srgbClr val="2559A2"/>
                </a:solidFill>
                <a:latin typeface="Georgia"/>
                <a:cs typeface="Georgia"/>
              </a:defRPr>
            </a:lvl1pPr>
          </a:lstStyle>
          <a:p>
            <a:r>
              <a:rPr lang="en-US" dirty="0" smtClean="0"/>
              <a:t>Click to edit Master title style</a:t>
            </a:r>
            <a:endParaRPr lang="en-US" dirty="0"/>
          </a:p>
        </p:txBody>
      </p:sp>
      <p:sp>
        <p:nvSpPr>
          <p:cNvPr id="7" name="Content Placeholder 2"/>
          <p:cNvSpPr>
            <a:spLocks noGrp="1"/>
          </p:cNvSpPr>
          <p:nvPr>
            <p:ph idx="1"/>
          </p:nvPr>
        </p:nvSpPr>
        <p:spPr>
          <a:xfrm>
            <a:off x="467360" y="1270001"/>
            <a:ext cx="8219440" cy="4663440"/>
          </a:xfr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103038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45542683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040466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59057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2326B801-753D-45D9-B9B6-689922E38DD5}" type="datetime1">
              <a:rPr lang="en-US" smtClean="0"/>
              <a:pPr/>
              <a:t>5/9/2018</a:t>
            </a:fld>
            <a:endParaRPr lang="en-US" dirty="0"/>
          </a:p>
        </p:txBody>
      </p:sp>
      <p:sp>
        <p:nvSpPr>
          <p:cNvPr id="6" name="Slide Number Placeholder 5"/>
          <p:cNvSpPr>
            <a:spLocks noGrp="1"/>
          </p:cNvSpPr>
          <p:nvPr>
            <p:ph type="sldNum" sz="quarter" idx="12"/>
          </p:nvPr>
        </p:nvSpPr>
        <p:spPr/>
        <p:txBody>
          <a:bodyPr/>
          <a:lstStyle/>
          <a:p>
            <a:fld id="{9A130CC6-AF16-4E75-B386-B0184CCD31FF}" type="slidenum">
              <a:rPr lang="en-US" smtClean="0"/>
              <a:pPr/>
              <a:t>‹#›</a:t>
            </a:fld>
            <a:endParaRPr lang="en-US" dirty="0"/>
          </a:p>
        </p:txBody>
      </p:sp>
      <p:sp>
        <p:nvSpPr>
          <p:cNvPr id="7" name="Title 1"/>
          <p:cNvSpPr>
            <a:spLocks noGrp="1"/>
          </p:cNvSpPr>
          <p:nvPr>
            <p:ph type="ctrTitle"/>
          </p:nvPr>
        </p:nvSpPr>
        <p:spPr>
          <a:xfrm>
            <a:off x="685800" y="1752601"/>
            <a:ext cx="7772400" cy="1676400"/>
          </a:xfrm>
          <a:prstGeom prst="rect">
            <a:avLst/>
          </a:prstGeom>
        </p:spPr>
        <p:txBody>
          <a:bodyPr/>
          <a:lstStyle>
            <a:lvl1pPr>
              <a:defRPr sz="3600" b="1">
                <a:solidFill>
                  <a:schemeClr val="tx1">
                    <a:lumMod val="65000"/>
                    <a:lumOff val="35000"/>
                  </a:schemeClr>
                </a:solidFill>
              </a:defRPr>
            </a:lvl1pPr>
          </a:lstStyle>
          <a:p>
            <a:r>
              <a:rPr lang="en-US" dirty="0" smtClean="0"/>
              <a:t>Click to edit Master title style</a:t>
            </a:r>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30260381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5/9/2018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10881957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2272054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79278323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52394849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3940968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5/9/2018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63694488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88717800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2347733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5/9/2018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4641108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4.png"/><Relationship Id="rId5" Type="http://schemas.openxmlformats.org/officeDocument/2006/relationships/theme" Target="../theme/theme10.xml"/><Relationship Id="rId4" Type="http://schemas.openxmlformats.org/officeDocument/2006/relationships/slideLayout" Target="../slideLayouts/slideLayout31.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33.xml"/><Relationship Id="rId1" Type="http://schemas.openxmlformats.org/officeDocument/2006/relationships/slideLayout" Target="../slideLayouts/slideLayout32.xml"/><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image" Target="../media/image4.png"/><Relationship Id="rId5" Type="http://schemas.openxmlformats.org/officeDocument/2006/relationships/theme" Target="../theme/theme21.xml"/><Relationship Id="rId4" Type="http://schemas.openxmlformats.org/officeDocument/2006/relationships/slideLayout" Target="../slideLayouts/slideLayout37.xml"/></Relationships>
</file>

<file path=ppt/slideMasters/_rels/slideMaster22.xml.rels><?xml version="1.0" encoding="UTF-8" standalone="yes"?>
<Relationships xmlns="http://schemas.openxmlformats.org/package/2006/relationships"><Relationship Id="rId3" Type="http://schemas.openxmlformats.org/officeDocument/2006/relationships/slideLayout" Target="../slideLayouts/slideLayout40.xml"/><Relationship Id="rId7" Type="http://schemas.openxmlformats.org/officeDocument/2006/relationships/image" Target="../media/image4.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22.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23.xml.rels><?xml version="1.0" encoding="UTF-8" standalone="yes"?>
<Relationships xmlns="http://schemas.openxmlformats.org/package/2006/relationships"><Relationship Id="rId3" Type="http://schemas.openxmlformats.org/officeDocument/2006/relationships/theme" Target="../theme/theme23.xml"/><Relationship Id="rId2" Type="http://schemas.openxmlformats.org/officeDocument/2006/relationships/slideLayout" Target="../slideLayouts/slideLayout44.xml"/><Relationship Id="rId1" Type="http://schemas.openxmlformats.org/officeDocument/2006/relationships/slideLayout" Target="../slideLayouts/slideLayout43.xml"/><Relationship Id="rId4" Type="http://schemas.openxmlformats.org/officeDocument/2006/relationships/image" Target="../media/image1.png"/></Relationships>
</file>

<file path=ppt/slideMasters/_rels/slideMaster24.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image" Target="../media/image4.png"/><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24.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25.xml.rels><?xml version="1.0" encoding="UTF-8" standalone="yes"?>
<Relationships xmlns="http://schemas.openxmlformats.org/package/2006/relationships"><Relationship Id="rId3" Type="http://schemas.openxmlformats.org/officeDocument/2006/relationships/slideLayout" Target="../slideLayouts/slideLayout52.xml"/><Relationship Id="rId7" Type="http://schemas.openxmlformats.org/officeDocument/2006/relationships/image" Target="../media/image4.png"/><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theme" Target="../theme/theme25.xml"/><Relationship Id="rId5" Type="http://schemas.openxmlformats.org/officeDocument/2006/relationships/slideLayout" Target="../slideLayouts/slideLayout54.xml"/><Relationship Id="rId4" Type="http://schemas.openxmlformats.org/officeDocument/2006/relationships/slideLayout" Target="../slideLayouts/slideLayout53.xml"/></Relationships>
</file>

<file path=ppt/slideMasters/_rels/slideMaster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7.xml"/><Relationship Id="rId7" Type="http://schemas.openxmlformats.org/officeDocument/2006/relationships/theme" Target="../theme/theme2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6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heme" Target="../theme/theme28.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theme" Target="../theme/theme29.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30.xml.rels><?xml version="1.0" encoding="UTF-8" standalone="yes"?>
<Relationships xmlns="http://schemas.openxmlformats.org/package/2006/relationships"><Relationship Id="rId3" Type="http://schemas.openxmlformats.org/officeDocument/2006/relationships/slideLayout" Target="../slideLayouts/slideLayout89.xml"/><Relationship Id="rId7" Type="http://schemas.openxmlformats.org/officeDocument/2006/relationships/image" Target="../media/image4.png"/><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theme" Target="../theme/theme30.xml"/><Relationship Id="rId5" Type="http://schemas.openxmlformats.org/officeDocument/2006/relationships/slideLayout" Target="../slideLayouts/slideLayout91.xml"/><Relationship Id="rId4" Type="http://schemas.openxmlformats.org/officeDocument/2006/relationships/slideLayout" Target="../slideLayouts/slideLayout90.xml"/></Relationships>
</file>

<file path=ppt/slideMasters/_rels/slideMaster31.xml.rels><?xml version="1.0" encoding="UTF-8" standalone="yes"?>
<Relationships xmlns="http://schemas.openxmlformats.org/package/2006/relationships"><Relationship Id="rId3" Type="http://schemas.openxmlformats.org/officeDocument/2006/relationships/slideLayout" Target="../slideLayouts/slideLayout94.xml"/><Relationship Id="rId7" Type="http://schemas.openxmlformats.org/officeDocument/2006/relationships/image" Target="../media/image4.png"/><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theme" Target="../theme/theme31.xml"/><Relationship Id="rId5" Type="http://schemas.openxmlformats.org/officeDocument/2006/relationships/slideLayout" Target="../slideLayouts/slideLayout96.xml"/><Relationship Id="rId4" Type="http://schemas.openxmlformats.org/officeDocument/2006/relationships/slideLayout" Target="../slideLayouts/slideLayout95.xml"/></Relationships>
</file>

<file path=ppt/slideMasters/_rels/slideMaster32.xml.rels><?xml version="1.0" encoding="UTF-8" standalone="yes"?>
<Relationships xmlns="http://schemas.openxmlformats.org/package/2006/relationships"><Relationship Id="rId3" Type="http://schemas.openxmlformats.org/officeDocument/2006/relationships/slideLayout" Target="../slideLayouts/slideLayout99.xml"/><Relationship Id="rId7" Type="http://schemas.openxmlformats.org/officeDocument/2006/relationships/image" Target="../media/image4.png"/><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theme" Target="../theme/theme32.xml"/><Relationship Id="rId5" Type="http://schemas.openxmlformats.org/officeDocument/2006/relationships/slideLayout" Target="../slideLayouts/slideLayout101.xml"/><Relationship Id="rId4" Type="http://schemas.openxmlformats.org/officeDocument/2006/relationships/slideLayout" Target="../slideLayouts/slideLayout100.xml"/></Relationships>
</file>

<file path=ppt/slideMasters/_rels/slideMaster33.xml.rels><?xml version="1.0" encoding="UTF-8" standalone="yes"?>
<Relationships xmlns="http://schemas.openxmlformats.org/package/2006/relationships"><Relationship Id="rId3" Type="http://schemas.openxmlformats.org/officeDocument/2006/relationships/theme" Target="../theme/theme33.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4" Type="http://schemas.openxmlformats.org/officeDocument/2006/relationships/image" Target="../media/image1.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111.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image" Target="../media/image4.png"/><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theme" Target="../theme/theme34.xml"/><Relationship Id="rId5" Type="http://schemas.openxmlformats.org/officeDocument/2006/relationships/slideLayout" Target="../slideLayouts/slideLayout10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5" Type="http://schemas.openxmlformats.org/officeDocument/2006/relationships/slideLayout" Target="../slideLayouts/slideLayout118.xml"/><Relationship Id="rId10" Type="http://schemas.openxmlformats.org/officeDocument/2006/relationships/image" Target="../media/image4.png"/><Relationship Id="rId4" Type="http://schemas.openxmlformats.org/officeDocument/2006/relationships/slideLayout" Target="../slideLayouts/slideLayout117.xml"/><Relationship Id="rId9" Type="http://schemas.openxmlformats.org/officeDocument/2006/relationships/theme" Target="../theme/theme35.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image" Target="../media/image4.png"/><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theme" Target="../theme/theme36.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37.xml.rels><?xml version="1.0" encoding="UTF-8" standalone="yes"?>
<Relationships xmlns="http://schemas.openxmlformats.org/package/2006/relationships"><Relationship Id="rId3" Type="http://schemas.openxmlformats.org/officeDocument/2006/relationships/slideLayout" Target="../slideLayouts/slideLayout134.xml"/><Relationship Id="rId7" Type="http://schemas.openxmlformats.org/officeDocument/2006/relationships/image" Target="../media/image4.png"/><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theme" Target="../theme/theme37.xml"/><Relationship Id="rId5" Type="http://schemas.openxmlformats.org/officeDocument/2006/relationships/slideLayout" Target="../slideLayouts/slideLayout136.xml"/><Relationship Id="rId4" Type="http://schemas.openxmlformats.org/officeDocument/2006/relationships/slideLayout" Target="../slideLayouts/slideLayout135.xml"/></Relationships>
</file>

<file path=ppt/slideMasters/_rels/slideMaster38.xml.rels><?xml version="1.0" encoding="UTF-8" standalone="yes"?>
<Relationships xmlns="http://schemas.openxmlformats.org/package/2006/relationships"><Relationship Id="rId3" Type="http://schemas.openxmlformats.org/officeDocument/2006/relationships/slideLayout" Target="../slideLayouts/slideLayout139.xml"/><Relationship Id="rId7" Type="http://schemas.openxmlformats.org/officeDocument/2006/relationships/image" Target="../media/image4.png"/><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theme" Target="../theme/theme38.xml"/><Relationship Id="rId5" Type="http://schemas.openxmlformats.org/officeDocument/2006/relationships/slideLayout" Target="../slideLayouts/slideLayout141.xml"/><Relationship Id="rId4" Type="http://schemas.openxmlformats.org/officeDocument/2006/relationships/slideLayout" Target="../slideLayouts/slideLayout140.xml"/></Relationships>
</file>

<file path=ppt/slideMasters/_rels/slideMaster3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44.xml"/><Relationship Id="rId7" Type="http://schemas.openxmlformats.org/officeDocument/2006/relationships/theme" Target="../theme/theme39.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5" Type="http://schemas.openxmlformats.org/officeDocument/2006/relationships/slideLayout" Target="../slideLayouts/slideLayout146.xml"/><Relationship Id="rId4" Type="http://schemas.openxmlformats.org/officeDocument/2006/relationships/slideLayout" Target="../slideLayouts/slideLayout14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2.xml"/><Relationship Id="rId7" Type="http://schemas.openxmlformats.org/officeDocument/2006/relationships/theme" Target="../theme/theme8.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pPr/>
              <a:t>5/9/2018</a:t>
            </a:fld>
            <a:endParaRPr lang="en-US" dirty="0"/>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85648021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5/9/2018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034247722"/>
      </p:ext>
    </p:extLst>
  </p:cSld>
  <p:clrMap bg1="lt1" tx1="dk1" bg2="lt2" tx2="dk2" accent1="accent1" accent2="accent2" accent3="accent3" accent4="accent4" accent5="accent5" accent6="accent6" hlink="hlink" folHlink="folHlink"/>
  <p:sldLayoutIdLst>
    <p:sldLayoutId id="2147483707" r:id="rId1"/>
    <p:sldLayoutId id="2147483708"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5/9/2018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5/9/2018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5/9/2018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5/9/2018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5/9/2018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5/9/2018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5/9/2018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5/9/2018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pPr/>
              <a:t>5/9/2018</a:t>
            </a:fld>
            <a:endParaRPr lang="en-US" dirty="0"/>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5" r:id="rId2"/>
    <p:sldLayoutId id="2147483666" r:id="rId3"/>
    <p:sldLayoutId id="2147483667" r:id="rId4"/>
    <p:sldLayoutId id="2147483676"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5/9/2018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6187688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4682175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5/9/2018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215119094"/>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65519850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5168107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556892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809" r:id="rId5"/>
    <p:sldLayoutId id="2147483838" r:id="rId6"/>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57200" y="533400"/>
            <a:ext cx="8229600" cy="8842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7010400" y="617220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
        <p:nvSpPr>
          <p:cNvPr id="7" name="Rectangle 6"/>
          <p:cNvSpPr/>
          <p:nvPr userDrawn="1"/>
        </p:nvSpPr>
        <p:spPr>
          <a:xfrm>
            <a:off x="0" y="0"/>
            <a:ext cx="9144000" cy="4191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EEECE1">
                    <a:lumMod val="90000"/>
                  </a:srgbClr>
                </a:solidFill>
              </a:rPr>
              <a:t>USA Staffing</a:t>
            </a:r>
            <a:endParaRPr lang="en-US" dirty="0">
              <a:solidFill>
                <a:srgbClr val="EEECE1">
                  <a:lumMod val="90000"/>
                </a:srgbClr>
              </a:solidFill>
            </a:endParaRPr>
          </a:p>
        </p:txBody>
      </p:sp>
      <p:sp>
        <p:nvSpPr>
          <p:cNvPr id="10" name="Rectangle 9"/>
          <p:cNvSpPr/>
          <p:nvPr userDrawn="1"/>
        </p:nvSpPr>
        <p:spPr>
          <a:xfrm>
            <a:off x="0" y="6477000"/>
            <a:ext cx="9144000" cy="381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EEECE1">
                    <a:lumMod val="90000"/>
                  </a:srgbClr>
                </a:solidFill>
              </a:rPr>
              <a:t>U.S. Office of Personnel Management</a:t>
            </a:r>
            <a:endParaRPr lang="en-US" dirty="0">
              <a:solidFill>
                <a:srgbClr val="EEECE1">
                  <a:lumMod val="90000"/>
                </a:srgbClr>
              </a:solidFill>
            </a:endParaRPr>
          </a:p>
        </p:txBody>
      </p:sp>
      <p:sp>
        <p:nvSpPr>
          <p:cNvPr id="4" name="TextBox 3"/>
          <p:cNvSpPr txBox="1"/>
          <p:nvPr userDrawn="1"/>
        </p:nvSpPr>
        <p:spPr>
          <a:xfrm>
            <a:off x="7105750" y="1"/>
            <a:ext cx="2038250" cy="307777"/>
          </a:xfrm>
          <a:prstGeom prst="rect">
            <a:avLst/>
          </a:prstGeom>
          <a:noFill/>
        </p:spPr>
        <p:txBody>
          <a:bodyPr wrap="none" rtlCol="0">
            <a:spAutoFit/>
          </a:bodyPr>
          <a:lstStyle/>
          <a:p>
            <a:pPr algn="r"/>
            <a:r>
              <a:rPr lang="en-US" sz="1400" b="1" dirty="0" smtClean="0">
                <a:solidFill>
                  <a:prstClr val="white">
                    <a:lumMod val="65000"/>
                  </a:prstClr>
                </a:solidFill>
              </a:rPr>
              <a:t>FOR INTERNAL USE ONLY</a:t>
            </a:r>
            <a:endParaRPr lang="en-US" sz="1400" b="1" dirty="0">
              <a:solidFill>
                <a:prstClr val="white">
                  <a:lumMod val="65000"/>
                </a:prstClr>
              </a:solidFill>
            </a:endParaRPr>
          </a:p>
        </p:txBody>
      </p:sp>
    </p:spTree>
    <p:extLst>
      <p:ext uri="{BB962C8B-B14F-4D97-AF65-F5344CB8AC3E}">
        <p14:creationId xmlns:p14="http://schemas.microsoft.com/office/powerpoint/2010/main" val="2454114336"/>
      </p:ext>
    </p:extLst>
  </p:cSld>
  <p:clrMap bg1="lt1" tx1="dk1" bg2="lt2" tx2="dk2" accent1="accent1" accent2="accent2" accent3="accent3" accent4="accent4" accent5="accent5" accent6="accent6" hlink="hlink" folHlink="folHlink"/>
  <p:sldLayoutIdLst>
    <p:sldLayoutId id="2147483761" r:id="rId1"/>
  </p:sldLayoutIdLst>
  <p:hf hdr="0" ftr="0" dt="0"/>
  <p:txStyles>
    <p:titleStyle>
      <a:lvl1pPr algn="ctr" defTabSz="914400" rtl="0" eaLnBrk="1" latinLnBrk="0" hangingPunct="1">
        <a:spcBef>
          <a:spcPct val="0"/>
        </a:spcBef>
        <a:buNone/>
        <a:defRPr sz="4000" kern="1200">
          <a:solidFill>
            <a:schemeClr val="tx1"/>
          </a:solidFill>
          <a:latin typeface="Calibri" panose="020F050202020403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57200" y="533400"/>
            <a:ext cx="8229600" cy="8842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7010400" y="617220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
        <p:nvSpPr>
          <p:cNvPr id="7" name="Rectangle 6"/>
          <p:cNvSpPr/>
          <p:nvPr userDrawn="1"/>
        </p:nvSpPr>
        <p:spPr>
          <a:xfrm>
            <a:off x="0" y="0"/>
            <a:ext cx="9144000" cy="4191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EEECE1">
                    <a:lumMod val="90000"/>
                  </a:srgbClr>
                </a:solidFill>
              </a:rPr>
              <a:t>USA Staffing</a:t>
            </a:r>
            <a:endParaRPr lang="en-US" dirty="0">
              <a:solidFill>
                <a:srgbClr val="EEECE1">
                  <a:lumMod val="90000"/>
                </a:srgbClr>
              </a:solidFill>
            </a:endParaRPr>
          </a:p>
        </p:txBody>
      </p:sp>
      <p:sp>
        <p:nvSpPr>
          <p:cNvPr id="10" name="Rectangle 9"/>
          <p:cNvSpPr/>
          <p:nvPr userDrawn="1"/>
        </p:nvSpPr>
        <p:spPr>
          <a:xfrm>
            <a:off x="0" y="6477000"/>
            <a:ext cx="9144000" cy="381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EEECE1">
                    <a:lumMod val="90000"/>
                  </a:srgbClr>
                </a:solidFill>
              </a:rPr>
              <a:t>U.S. Office of Personnel Management</a:t>
            </a:r>
            <a:endParaRPr lang="en-US" dirty="0">
              <a:solidFill>
                <a:srgbClr val="EEECE1">
                  <a:lumMod val="90000"/>
                </a:srgbClr>
              </a:solidFill>
            </a:endParaRPr>
          </a:p>
        </p:txBody>
      </p:sp>
      <p:sp>
        <p:nvSpPr>
          <p:cNvPr id="4" name="TextBox 3"/>
          <p:cNvSpPr txBox="1"/>
          <p:nvPr userDrawn="1"/>
        </p:nvSpPr>
        <p:spPr>
          <a:xfrm>
            <a:off x="7105750" y="1"/>
            <a:ext cx="2038250" cy="307777"/>
          </a:xfrm>
          <a:prstGeom prst="rect">
            <a:avLst/>
          </a:prstGeom>
          <a:noFill/>
        </p:spPr>
        <p:txBody>
          <a:bodyPr wrap="none" rtlCol="0">
            <a:spAutoFit/>
          </a:bodyPr>
          <a:lstStyle/>
          <a:p>
            <a:pPr algn="r"/>
            <a:r>
              <a:rPr lang="en-US" sz="1400" b="1" dirty="0" smtClean="0">
                <a:solidFill>
                  <a:prstClr val="white">
                    <a:lumMod val="65000"/>
                  </a:prstClr>
                </a:solidFill>
              </a:rPr>
              <a:t>FOR INTERNAL USE ONLY</a:t>
            </a:r>
            <a:endParaRPr lang="en-US" sz="1400" b="1" dirty="0">
              <a:solidFill>
                <a:prstClr val="white">
                  <a:lumMod val="65000"/>
                </a:prstClr>
              </a:solidFill>
            </a:endParaRPr>
          </a:p>
        </p:txBody>
      </p:sp>
    </p:spTree>
    <p:extLst>
      <p:ext uri="{BB962C8B-B14F-4D97-AF65-F5344CB8AC3E}">
        <p14:creationId xmlns:p14="http://schemas.microsoft.com/office/powerpoint/2010/main" val="188567451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hf hdr="0" ftr="0" dt="0"/>
  <p:txStyles>
    <p:titleStyle>
      <a:lvl1pPr algn="ctr" defTabSz="914400" rtl="0" eaLnBrk="1" latinLnBrk="0" hangingPunct="1">
        <a:spcBef>
          <a:spcPct val="0"/>
        </a:spcBef>
        <a:buNone/>
        <a:defRPr sz="4000" kern="1200">
          <a:solidFill>
            <a:schemeClr val="tx1"/>
          </a:solidFill>
          <a:latin typeface="Calibri" panose="020F050202020403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533400"/>
            <a:ext cx="8229600" cy="8842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7010400" y="617220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0" y="0"/>
            <a:ext cx="9144000" cy="4191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EEECE1">
                    <a:lumMod val="90000"/>
                  </a:srgbClr>
                </a:solidFill>
              </a:rPr>
              <a:t>Federal Staffing Center</a:t>
            </a:r>
            <a:endParaRPr lang="en-US" dirty="0">
              <a:solidFill>
                <a:srgbClr val="EEECE1">
                  <a:lumMod val="90000"/>
                </a:srgbClr>
              </a:solidFill>
            </a:endParaRPr>
          </a:p>
        </p:txBody>
      </p:sp>
      <p:sp>
        <p:nvSpPr>
          <p:cNvPr id="10" name="Rectangle 9"/>
          <p:cNvSpPr/>
          <p:nvPr userDrawn="1"/>
        </p:nvSpPr>
        <p:spPr>
          <a:xfrm>
            <a:off x="0" y="6477000"/>
            <a:ext cx="9144000" cy="381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EEECE1">
                    <a:lumMod val="90000"/>
                  </a:srgbClr>
                </a:solidFill>
              </a:rPr>
              <a:t>U.S. Office of Personnel Management</a:t>
            </a:r>
            <a:endParaRPr lang="en-US" dirty="0">
              <a:solidFill>
                <a:srgbClr val="EEECE1">
                  <a:lumMod val="90000"/>
                </a:srgbClr>
              </a:solidFill>
            </a:endParaRPr>
          </a:p>
        </p:txBody>
      </p:sp>
      <p:sp>
        <p:nvSpPr>
          <p:cNvPr id="4" name="TextBox 3"/>
          <p:cNvSpPr txBox="1"/>
          <p:nvPr userDrawn="1"/>
        </p:nvSpPr>
        <p:spPr>
          <a:xfrm>
            <a:off x="7105750" y="1"/>
            <a:ext cx="2038250" cy="307777"/>
          </a:xfrm>
          <a:prstGeom prst="rect">
            <a:avLst/>
          </a:prstGeom>
          <a:noFill/>
        </p:spPr>
        <p:txBody>
          <a:bodyPr wrap="none" rtlCol="0">
            <a:spAutoFit/>
          </a:bodyPr>
          <a:lstStyle/>
          <a:p>
            <a:pPr algn="r"/>
            <a:r>
              <a:rPr lang="en-US" sz="1400" b="1" dirty="0" smtClean="0">
                <a:solidFill>
                  <a:prstClr val="white">
                    <a:lumMod val="65000"/>
                  </a:prstClr>
                </a:solidFill>
              </a:rPr>
              <a:t>FOR INTERNAL USE ONLY</a:t>
            </a:r>
            <a:endParaRPr lang="en-US" sz="1400" b="1" dirty="0">
              <a:solidFill>
                <a:prstClr val="white">
                  <a:lumMod val="65000"/>
                </a:prstClr>
              </a:solidFill>
            </a:endParaRPr>
          </a:p>
        </p:txBody>
      </p:sp>
    </p:spTree>
    <p:extLst>
      <p:ext uri="{BB962C8B-B14F-4D97-AF65-F5344CB8AC3E}">
        <p14:creationId xmlns:p14="http://schemas.microsoft.com/office/powerpoint/2010/main" val="160900682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hf hdr="0" ftr="0" dt="0"/>
  <p:txStyles>
    <p:titleStyle>
      <a:lvl1pPr algn="ctr" defTabSz="914400" rtl="0" eaLnBrk="1" latinLnBrk="0" hangingPunct="1">
        <a:spcBef>
          <a:spcPct val="0"/>
        </a:spcBef>
        <a:buNone/>
        <a:defRPr sz="4000" kern="1200">
          <a:solidFill>
            <a:schemeClr val="tx1"/>
          </a:solidFill>
          <a:latin typeface="Calibri" panose="020F050202020403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77767042-74F2-49B2-B37E-B5B47CDD0B45}" type="datetime1">
              <a:rPr lang="en-US" smtClean="0"/>
              <a:pPr/>
              <a:t>5/9/2018</a:t>
            </a:fld>
            <a:endParaRPr lang="en-US" dirty="0"/>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723389983"/>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47370565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18981418"/>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5/9/2018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054522422"/>
      </p:ext>
    </p:extLst>
  </p:cSld>
  <p:clrMap bg1="lt1" tx1="dk1" bg2="lt2" tx2="dk2" accent1="accent1" accent2="accent2" accent3="accent3" accent4="accent4" accent5="accent5" accent6="accent6" hlink="hlink" folHlink="folHlink"/>
  <p:sldLayoutIdLst>
    <p:sldLayoutId id="2147483834" r:id="rId1"/>
    <p:sldLayoutId id="2147483835"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31457672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3" r:id="rId10"/>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526411672"/>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1" r:id="rId6"/>
    <p:sldLayoutId id="2147483862" r:id="rId7"/>
    <p:sldLayoutId id="2147483863" r:id="rId8"/>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0426242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5" r:id="rId10"/>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726579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92137659"/>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1BB72E49-FB8B-42FE-9AA8-607B8A2D5CDA}" type="datetime1">
              <a:rPr lang="en-US" smtClean="0">
                <a:solidFill>
                  <a:prstClr val="white">
                    <a:lumMod val="95000"/>
                  </a:prstClr>
                </a:solidFill>
                <a:ea typeface="ＭＳ Ｐゴシック" charset="0"/>
              </a:rPr>
              <a:pPr/>
              <a:t>5/9/2018</a:t>
            </a:fld>
            <a:endParaRPr lang="en-US" dirty="0">
              <a:solidFill>
                <a:prstClr val="white">
                  <a:lumMod val="95000"/>
                </a:prstClr>
              </a:solidFill>
              <a:ea typeface="ＭＳ Ｐゴシック" charset="0"/>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ea typeface="ＭＳ Ｐゴシック" charset="0"/>
              </a:rPr>
              <a:pPr/>
              <a:t>‹#›</a:t>
            </a:fld>
            <a:endParaRPr lang="en-US" dirty="0">
              <a:solidFill>
                <a:prstClr val="white">
                  <a:lumMod val="95000"/>
                </a:prstClr>
              </a:solidFill>
              <a:ea typeface="ＭＳ Ｐゴシック" charset="0"/>
            </a:endParaRPr>
          </a:p>
        </p:txBody>
      </p:sp>
    </p:spTree>
    <p:extLst>
      <p:ext uri="{BB962C8B-B14F-4D97-AF65-F5344CB8AC3E}">
        <p14:creationId xmlns:p14="http://schemas.microsoft.com/office/powerpoint/2010/main" val="327587531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5" r:id="rId5"/>
    <p:sldLayoutId id="2147483896"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6EA1ED4-C61F-4BF4-BD1C-276CE66090E1}" type="datetime1">
              <a:rPr lang="en-US" smtClean="0"/>
              <a:pPr/>
              <a:t>5/9/2018</a:t>
            </a:fld>
            <a:endParaRPr lang="en-US" dirty="0"/>
          </a:p>
        </p:txBody>
      </p:sp>
      <p:sp>
        <p:nvSpPr>
          <p:cNvPr id="9"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5/9/2018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652582572"/>
      </p:ext>
    </p:extLst>
  </p:cSld>
  <p:clrMap bg1="lt1" tx1="dk1" bg2="lt2" tx2="dk2" accent1="accent1" accent2="accent2" accent3="accent3" accent4="accent4" accent5="accent5" accent6="accent6" hlink="hlink" folHlink="folHlink"/>
  <p:sldLayoutIdLst>
    <p:sldLayoutId id="2147483683" r:id="rId1"/>
    <p:sldLayoutId id="2147483684"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5/9/2018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665360548"/>
      </p:ext>
    </p:extLst>
  </p:cSld>
  <p:clrMap bg1="lt1" tx1="dk1" bg2="lt2" tx2="dk2" accent1="accent1" accent2="accent2" accent3="accent3" accent4="accent4" accent5="accent5" accent6="accent6" hlink="hlink" folHlink="folHlink"/>
  <p:sldLayoutIdLst>
    <p:sldLayoutId id="2147483686" r:id="rId1"/>
    <p:sldLayoutId id="2147483687"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5/9/2018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90371605"/>
      </p:ext>
    </p:extLst>
  </p:cSld>
  <p:clrMap bg1="lt1" tx1="dk1" bg2="lt2" tx2="dk2" accent1="accent1" accent2="accent2" accent3="accent3" accent4="accent4" accent5="accent5" accent6="accent6" hlink="hlink" folHlink="folHlink"/>
  <p:sldLayoutIdLst>
    <p:sldLayoutId id="2147483689" r:id="rId1"/>
    <p:sldLayoutId id="2147483690"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5/9/2018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13750529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807" r:id="rId5"/>
    <p:sldLayoutId id="2147483903" r:id="rId6"/>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5/9/2018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798023145"/>
      </p:ext>
    </p:extLst>
  </p:cSld>
  <p:clrMap bg1="lt1" tx1="dk1" bg2="lt2" tx2="dk2" accent1="accent1" accent2="accent2" accent3="accent3" accent4="accent4" accent5="accent5" accent6="accent6" hlink="hlink" folHlink="folHlink"/>
  <p:sldLayoutIdLst>
    <p:sldLayoutId id="2147483698" r:id="rId1"/>
    <p:sldLayoutId id="2147483699"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1.xml"/><Relationship Id="rId5" Type="http://schemas.openxmlformats.org/officeDocument/2006/relationships/image" Target="../media/image31.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1.xml"/><Relationship Id="rId6" Type="http://schemas.openxmlformats.org/officeDocument/2006/relationships/image" Target="../media/image25.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1.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1.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1.xml"/><Relationship Id="rId5" Type="http://schemas.openxmlformats.org/officeDocument/2006/relationships/image" Target="../media/image25.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1.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1.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3.png"/><Relationship Id="rId1" Type="http://schemas.openxmlformats.org/officeDocument/2006/relationships/slideLayout" Target="../slideLayouts/slideLayout21.xml"/><Relationship Id="rId5" Type="http://schemas.openxmlformats.org/officeDocument/2006/relationships/image" Target="../media/image55.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1.xml"/><Relationship Id="rId5" Type="http://schemas.openxmlformats.org/officeDocument/2006/relationships/image" Target="../media/image62.png"/><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4"/>
          </p:nvPr>
        </p:nvSpPr>
        <p:spPr>
          <a:xfrm>
            <a:off x="8229600" y="6629400"/>
            <a:ext cx="914400" cy="228600"/>
          </a:xfrm>
        </p:spPr>
        <p:txBody>
          <a:bodyPr/>
          <a:lstStyle/>
          <a:p>
            <a:fld id="{9A130CC6-AF16-4E75-B386-B0184CCD31FF}" type="slidenum">
              <a:rPr lang="en-US" smtClean="0">
                <a:solidFill>
                  <a:prstClr val="white">
                    <a:lumMod val="95000"/>
                  </a:prstClr>
                </a:solidFill>
              </a:rPr>
              <a:pPr/>
              <a:t>1</a:t>
            </a:fld>
            <a:endParaRPr lang="en-US" dirty="0">
              <a:solidFill>
                <a:prstClr val="white">
                  <a:lumMod val="95000"/>
                </a:prstClr>
              </a:solidFill>
            </a:endParaRPr>
          </a:p>
        </p:txBody>
      </p:sp>
      <p:sp>
        <p:nvSpPr>
          <p:cNvPr id="10" name="TextBox 9"/>
          <p:cNvSpPr txBox="1"/>
          <p:nvPr/>
        </p:nvSpPr>
        <p:spPr>
          <a:xfrm>
            <a:off x="148146" y="3048000"/>
            <a:ext cx="8811904" cy="1107996"/>
          </a:xfrm>
          <a:prstGeom prst="rect">
            <a:avLst/>
          </a:prstGeom>
          <a:noFill/>
        </p:spPr>
        <p:txBody>
          <a:bodyPr wrap="square" rtlCol="0">
            <a:spAutoFit/>
          </a:bodyPr>
          <a:lstStyle/>
          <a:p>
            <a:pPr algn="ctr">
              <a:spcBef>
                <a:spcPts val="0"/>
              </a:spcBef>
            </a:pPr>
            <a:r>
              <a:rPr lang="en-US" sz="2400" b="1" dirty="0"/>
              <a:t>USA Performance Training for </a:t>
            </a:r>
            <a:r>
              <a:rPr lang="en-US" sz="2400" b="1" dirty="0" smtClean="0"/>
              <a:t>Administrators – Day 3</a:t>
            </a:r>
          </a:p>
          <a:p>
            <a:pPr algn="ctr">
              <a:spcBef>
                <a:spcPts val="0"/>
              </a:spcBef>
            </a:pPr>
            <a:r>
              <a:rPr lang="en-US" sz="2400" b="1" dirty="0" smtClean="0"/>
              <a:t>[insert Agency Name]</a:t>
            </a:r>
            <a:endParaRPr lang="en-US" sz="2200" b="1" dirty="0" smtClean="0"/>
          </a:p>
          <a:p>
            <a:pPr algn="ctr">
              <a:spcBef>
                <a:spcPts val="0"/>
              </a:spcBef>
            </a:pPr>
            <a:r>
              <a:rPr lang="en-US" dirty="0" smtClean="0"/>
              <a:t>[insert date]</a:t>
            </a:r>
            <a:endParaRPr lang="en-US" dirty="0"/>
          </a:p>
        </p:txBody>
      </p:sp>
      <p:cxnSp>
        <p:nvCxnSpPr>
          <p:cNvPr id="4" name="Straight Connector 3"/>
          <p:cNvCxnSpPr/>
          <p:nvPr/>
        </p:nvCxnSpPr>
        <p:spPr>
          <a:xfrm>
            <a:off x="0" y="19812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1000" y="5715000"/>
            <a:ext cx="8724900" cy="83099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OFFICIAL USE NOTICE: This material is intended exclusively for use by USA Performance Customers and is not to be distributed without approval from the USA Performance Program Office. This communication may contain information that is proprietary, privileged, confidential or otherwise legally exempt from disclosure. If you have received this presentation in error, please notify the USA Performance Program Office immediately and delete all copies of the material. </a:t>
            </a:r>
          </a:p>
        </p:txBody>
      </p:sp>
      <p:sp>
        <p:nvSpPr>
          <p:cNvPr id="9" name="Text Box 4"/>
          <p:cNvSpPr txBox="1">
            <a:spLocks noChangeArrowheads="1"/>
          </p:cNvSpPr>
          <p:nvPr/>
        </p:nvSpPr>
        <p:spPr bwMode="auto">
          <a:xfrm>
            <a:off x="1952186" y="857417"/>
            <a:ext cx="5873750" cy="633412"/>
          </a:xfrm>
          <a:prstGeom prst="rect">
            <a:avLst/>
          </a:prstGeom>
          <a:solidFill>
            <a:srgbClr val="FFFFF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lIns="36576" tIns="36576" rIns="36576" bIns="36576"/>
          <a:lstStyle>
            <a:lvl1pPr eaLnBrk="0" hangingPunct="0">
              <a:spcBef>
                <a:spcPct val="20000"/>
              </a:spcBef>
              <a:buFont typeface="Arial" charset="0"/>
              <a:buChar char="•"/>
              <a:defRPr sz="3200">
                <a:solidFill>
                  <a:schemeClr val="tx1"/>
                </a:solidFill>
                <a:latin typeface="Times New Roman" pitchFamily="18" charset="0"/>
                <a:ea typeface="MS PGothic" pitchFamily="34" charset="-128"/>
              </a:defRPr>
            </a:lvl1pPr>
            <a:lvl2pPr marL="742950" indent="-285750" eaLnBrk="0" hangingPunct="0">
              <a:spcBef>
                <a:spcPct val="20000"/>
              </a:spcBef>
              <a:buFont typeface="Arial" charset="0"/>
              <a:buChar char="–"/>
              <a:defRPr sz="2800">
                <a:solidFill>
                  <a:schemeClr val="tx1"/>
                </a:solidFill>
                <a:latin typeface="Times New Roman" pitchFamily="18" charset="0"/>
                <a:ea typeface="MS PGothic" pitchFamily="34" charset="-128"/>
              </a:defRPr>
            </a:lvl2pPr>
            <a:lvl3pPr marL="1143000" indent="-228600" eaLnBrk="0" hangingPunct="0">
              <a:spcBef>
                <a:spcPct val="20000"/>
              </a:spcBef>
              <a:buFont typeface="Arial" charset="0"/>
              <a:buChar char="•"/>
              <a:defRPr sz="2400">
                <a:solidFill>
                  <a:schemeClr val="tx1"/>
                </a:solidFill>
                <a:latin typeface="Times New Roman" pitchFamily="18" charset="0"/>
                <a:ea typeface="MS PGothic" pitchFamily="34" charset="-128"/>
              </a:defRPr>
            </a:lvl3pPr>
            <a:lvl4pPr marL="16002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4pPr>
            <a:lvl5pPr marL="20574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9pPr>
          </a:lstStyle>
          <a:p>
            <a:pPr defTabSz="914400" eaLnBrk="1" hangingPunct="1">
              <a:spcBef>
                <a:spcPct val="0"/>
              </a:spcBef>
              <a:buFontTx/>
              <a:buNone/>
            </a:pPr>
            <a:r>
              <a:rPr lang="en-US" altLang="en-US" sz="4000" dirty="0">
                <a:solidFill>
                  <a:srgbClr val="2E3032"/>
                </a:solidFill>
                <a:latin typeface="Helvetica" pitchFamily="34" charset="0"/>
              </a:rPr>
              <a:t>USA PERFORMANCE</a:t>
            </a:r>
            <a:r>
              <a:rPr lang="en-US" altLang="en-US" sz="3600" baseline="30000" noProof="1">
                <a:solidFill>
                  <a:srgbClr val="2E3032"/>
                </a:solidFill>
                <a:latin typeface="Helvetica" pitchFamily="34" charset="0"/>
              </a:rPr>
              <a:t>℠</a:t>
            </a:r>
            <a:endParaRPr lang="en-US" altLang="en-US" sz="2800" dirty="0">
              <a:latin typeface="Arial" charset="0"/>
            </a:endParaRPr>
          </a:p>
        </p:txBody>
      </p:sp>
      <p:sp>
        <p:nvSpPr>
          <p:cNvPr id="14" name="Text Box 5"/>
          <p:cNvSpPr txBox="1">
            <a:spLocks noChangeArrowheads="1"/>
          </p:cNvSpPr>
          <p:nvPr/>
        </p:nvSpPr>
        <p:spPr bwMode="auto">
          <a:xfrm>
            <a:off x="2033149" y="1378117"/>
            <a:ext cx="4824412"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lIns="36576" tIns="36576" rIns="36576" bIns="36576"/>
          <a:lstStyle>
            <a:lvl1pPr eaLnBrk="0" hangingPunct="0">
              <a:spcBef>
                <a:spcPct val="20000"/>
              </a:spcBef>
              <a:buFont typeface="Arial" charset="0"/>
              <a:buChar char="•"/>
              <a:defRPr sz="3200">
                <a:solidFill>
                  <a:schemeClr val="tx1"/>
                </a:solidFill>
                <a:latin typeface="Times New Roman" pitchFamily="18" charset="0"/>
                <a:ea typeface="MS PGothic" pitchFamily="34" charset="-128"/>
              </a:defRPr>
            </a:lvl1pPr>
            <a:lvl2pPr marL="742950" indent="-285750" eaLnBrk="0" hangingPunct="0">
              <a:spcBef>
                <a:spcPct val="20000"/>
              </a:spcBef>
              <a:buFont typeface="Arial" charset="0"/>
              <a:buChar char="–"/>
              <a:defRPr sz="2800">
                <a:solidFill>
                  <a:schemeClr val="tx1"/>
                </a:solidFill>
                <a:latin typeface="Times New Roman" pitchFamily="18" charset="0"/>
                <a:ea typeface="MS PGothic" pitchFamily="34" charset="-128"/>
              </a:defRPr>
            </a:lvl2pPr>
            <a:lvl3pPr marL="1143000" indent="-228600" eaLnBrk="0" hangingPunct="0">
              <a:spcBef>
                <a:spcPct val="20000"/>
              </a:spcBef>
              <a:buFont typeface="Arial" charset="0"/>
              <a:buChar char="•"/>
              <a:defRPr sz="2400">
                <a:solidFill>
                  <a:schemeClr val="tx1"/>
                </a:solidFill>
                <a:latin typeface="Times New Roman" pitchFamily="18" charset="0"/>
                <a:ea typeface="MS PGothic" pitchFamily="34" charset="-128"/>
              </a:defRPr>
            </a:lvl3pPr>
            <a:lvl4pPr marL="16002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4pPr>
            <a:lvl5pPr marL="20574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9pPr>
          </a:lstStyle>
          <a:p>
            <a:pPr algn="ctr" defTabSz="914400" eaLnBrk="1" hangingPunct="1">
              <a:spcBef>
                <a:spcPct val="0"/>
              </a:spcBef>
              <a:buFontTx/>
              <a:buNone/>
            </a:pPr>
            <a:r>
              <a:rPr lang="en-US" altLang="en-US" sz="1800" b="1" dirty="0">
                <a:solidFill>
                  <a:srgbClr val="084B72"/>
                </a:solidFill>
                <a:latin typeface="+mj-lt"/>
              </a:rPr>
              <a:t>Manage Performance, Ensure Success</a:t>
            </a:r>
            <a:endParaRPr lang="en-US" altLang="en-US" sz="2800" dirty="0">
              <a:latin typeface="+mj-lt"/>
            </a:endParaRPr>
          </a:p>
        </p:txBody>
      </p:sp>
      <p:sp>
        <p:nvSpPr>
          <p:cNvPr id="15" name="Text Box 6"/>
          <p:cNvSpPr txBox="1">
            <a:spLocks noChangeArrowheads="1"/>
          </p:cNvSpPr>
          <p:nvPr/>
        </p:nvSpPr>
        <p:spPr bwMode="auto">
          <a:xfrm>
            <a:off x="1282261" y="1667042"/>
            <a:ext cx="65436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lIns="36576" tIns="36576" rIns="36576" bIns="36576"/>
          <a:lstStyle>
            <a:lvl1pPr eaLnBrk="0" hangingPunct="0">
              <a:spcBef>
                <a:spcPct val="20000"/>
              </a:spcBef>
              <a:buFont typeface="Arial" charset="0"/>
              <a:buChar char="•"/>
              <a:defRPr sz="3200">
                <a:solidFill>
                  <a:schemeClr val="tx1"/>
                </a:solidFill>
                <a:latin typeface="Times New Roman" pitchFamily="18" charset="0"/>
                <a:ea typeface="MS PGothic" pitchFamily="34" charset="-128"/>
              </a:defRPr>
            </a:lvl1pPr>
            <a:lvl2pPr marL="742950" indent="-285750" eaLnBrk="0" hangingPunct="0">
              <a:spcBef>
                <a:spcPct val="20000"/>
              </a:spcBef>
              <a:buFont typeface="Arial" charset="0"/>
              <a:buChar char="–"/>
              <a:defRPr sz="2800">
                <a:solidFill>
                  <a:schemeClr val="tx1"/>
                </a:solidFill>
                <a:latin typeface="Times New Roman" pitchFamily="18" charset="0"/>
                <a:ea typeface="MS PGothic" pitchFamily="34" charset="-128"/>
              </a:defRPr>
            </a:lvl2pPr>
            <a:lvl3pPr marL="1143000" indent="-228600" eaLnBrk="0" hangingPunct="0">
              <a:spcBef>
                <a:spcPct val="20000"/>
              </a:spcBef>
              <a:buFont typeface="Arial" charset="0"/>
              <a:buChar char="•"/>
              <a:defRPr sz="2400">
                <a:solidFill>
                  <a:schemeClr val="tx1"/>
                </a:solidFill>
                <a:latin typeface="Times New Roman" pitchFamily="18" charset="0"/>
                <a:ea typeface="MS PGothic" pitchFamily="34" charset="-128"/>
              </a:defRPr>
            </a:lvl3pPr>
            <a:lvl4pPr marL="16002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4pPr>
            <a:lvl5pPr marL="20574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9pPr>
          </a:lstStyle>
          <a:p>
            <a:pPr algn="ctr" defTabSz="914400" eaLnBrk="1" hangingPunct="1">
              <a:spcBef>
                <a:spcPct val="0"/>
              </a:spcBef>
              <a:buFontTx/>
              <a:buNone/>
            </a:pPr>
            <a:r>
              <a:rPr lang="en-US" altLang="en-US" sz="1600" dirty="0">
                <a:solidFill>
                  <a:srgbClr val="C8202C"/>
                </a:solidFill>
                <a:latin typeface="+mj-lt"/>
              </a:rPr>
              <a:t>OPM’s Performance Management System for Federal Agencies</a:t>
            </a:r>
            <a:endParaRPr lang="en-US" altLang="en-US" sz="3600" dirty="0">
              <a:latin typeface="+mj-lt"/>
            </a:endParaRPr>
          </a:p>
        </p:txBody>
      </p:sp>
      <p:pic>
        <p:nvPicPr>
          <p:cNvPr id="17" name="Picture 2" descr="C:\Documents and Settings\rsayers\My Documents\Marketing\OPM Branding\OPM Seal Full Transpar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141" y="785980"/>
            <a:ext cx="1183008" cy="118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4002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b="0" dirty="0" smtClean="0"/>
              <a:t>Edit a </a:t>
            </a:r>
            <a:r>
              <a:rPr lang="en-US" b="0" dirty="0"/>
              <a:t>Performance Element </a:t>
            </a:r>
            <a:r>
              <a:rPr lang="en-US" b="0" dirty="0" smtClean="0"/>
              <a:t>in the </a:t>
            </a:r>
            <a:r>
              <a:rPr lang="en-US" b="0" dirty="0"/>
              <a:t>Performance Element Library </a:t>
            </a:r>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10</a:t>
            </a:fld>
            <a:endParaRPr lang="en-US" dirty="0">
              <a:solidFill>
                <a:prstClr val="white">
                  <a:lumMod val="95000"/>
                </a:prstClr>
              </a:solidFill>
            </a:endParaRPr>
          </a:p>
        </p:txBody>
      </p:sp>
    </p:spTree>
    <p:extLst>
      <p:ext uri="{BB962C8B-B14F-4D97-AF65-F5344CB8AC3E}">
        <p14:creationId xmlns:p14="http://schemas.microsoft.com/office/powerpoint/2010/main" val="682863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Editing Elements in the Library</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11</a:t>
            </a:fld>
            <a:endParaRPr lang="en-US" dirty="0">
              <a:solidFill>
                <a:prstClr val="white">
                  <a:lumMod val="95000"/>
                </a:prstClr>
              </a:solidFill>
            </a:endParaRPr>
          </a:p>
        </p:txBody>
      </p:sp>
      <p:pic>
        <p:nvPicPr>
          <p:cNvPr id="2050" name="Picture 2" descr="C:\Users\SRCABD~1\AppData\Local\Temp\2\SNAGHTML162a325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5556576" cy="2895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4343400" y="2791364"/>
            <a:ext cx="3124200" cy="3713671"/>
          </a:xfrm>
          <a:prstGeom prst="rect">
            <a:avLst/>
          </a:prstGeom>
        </p:spPr>
      </p:pic>
      <p:pic>
        <p:nvPicPr>
          <p:cNvPr id="9" name="Picture 8"/>
          <p:cNvPicPr>
            <a:picLocks noChangeAspect="1"/>
          </p:cNvPicPr>
          <p:nvPr/>
        </p:nvPicPr>
        <p:blipFill>
          <a:blip r:embed="rId4"/>
          <a:stretch>
            <a:fillRect/>
          </a:stretch>
        </p:blipFill>
        <p:spPr>
          <a:xfrm>
            <a:off x="6937384" y="4953000"/>
            <a:ext cx="2177713" cy="685800"/>
          </a:xfrm>
          <a:prstGeom prst="rect">
            <a:avLst/>
          </a:prstGeom>
        </p:spPr>
      </p:pic>
    </p:spTree>
    <p:extLst>
      <p:ext uri="{BB962C8B-B14F-4D97-AF65-F5344CB8AC3E}">
        <p14:creationId xmlns:p14="http://schemas.microsoft.com/office/powerpoint/2010/main" val="295467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12</a:t>
            </a:fld>
            <a:endParaRPr lang="en-US" dirty="0">
              <a:solidFill>
                <a:prstClr val="white">
                  <a:lumMod val="95000"/>
                </a:prstClr>
              </a:solidFill>
            </a:endParaRPr>
          </a:p>
        </p:txBody>
      </p:sp>
    </p:spTree>
    <p:extLst>
      <p:ext uri="{BB962C8B-B14F-4D97-AF65-F5344CB8AC3E}">
        <p14:creationId xmlns:p14="http://schemas.microsoft.com/office/powerpoint/2010/main" val="1213589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13</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mj-lt"/>
              </a:rPr>
              <a:t>Log onto the Test Site</a:t>
            </a: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 of your workbook</a:t>
            </a:r>
            <a:endParaRPr lang="en-US" sz="2000" dirty="0">
              <a:latin typeface="+mj-lt"/>
            </a:endParaRPr>
          </a:p>
        </p:txBody>
      </p:sp>
    </p:spTree>
    <p:extLst>
      <p:ext uri="{BB962C8B-B14F-4D97-AF65-F5344CB8AC3E}">
        <p14:creationId xmlns:p14="http://schemas.microsoft.com/office/powerpoint/2010/main" val="1311678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Performance Plan Templates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14</a:t>
            </a:fld>
            <a:endParaRPr lang="en-US" dirty="0">
              <a:solidFill>
                <a:prstClr val="white">
                  <a:lumMod val="95000"/>
                </a:prstClr>
              </a:solidFill>
            </a:endParaRPr>
          </a:p>
        </p:txBody>
      </p:sp>
    </p:spTree>
    <p:extLst>
      <p:ext uri="{BB962C8B-B14F-4D97-AF65-F5344CB8AC3E}">
        <p14:creationId xmlns:p14="http://schemas.microsoft.com/office/powerpoint/2010/main" val="3729121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 Wizard Overview</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15</a:t>
            </a:fld>
            <a:endParaRPr lang="en-US" dirty="0">
              <a:solidFill>
                <a:prstClr val="white">
                  <a:lumMod val="95000"/>
                </a:prstClr>
              </a:solidFill>
            </a:endParaRPr>
          </a:p>
        </p:txBody>
      </p:sp>
      <p:sp>
        <p:nvSpPr>
          <p:cNvPr id="5" name="Rectangular Callout 4"/>
          <p:cNvSpPr/>
          <p:nvPr/>
        </p:nvSpPr>
        <p:spPr>
          <a:xfrm>
            <a:off x="0" y="1752600"/>
            <a:ext cx="9144000" cy="609600"/>
          </a:xfrm>
          <a:prstGeom prst="wedgeRectCallout">
            <a:avLst>
              <a:gd name="adj1" fmla="val -19925"/>
              <a:gd name="adj2" fmla="val 49315"/>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buClr>
                <a:prstClr val="white">
                  <a:lumMod val="65000"/>
                </a:prstClr>
              </a:buClr>
            </a:pPr>
            <a:r>
              <a:rPr lang="en-US" sz="1300" dirty="0" smtClean="0">
                <a:solidFill>
                  <a:schemeClr val="tx1"/>
                </a:solidFill>
                <a:latin typeface="Segoe UI" panose="020B0502040204020203" pitchFamily="34" charset="0"/>
                <a:ea typeface="Calibri" panose="020F0502020204030204" pitchFamily="34" charset="0"/>
                <a:cs typeface="Segoe UI" panose="020B0502040204020203" pitchFamily="34" charset="0"/>
              </a:rPr>
              <a:t>The Template </a:t>
            </a:r>
            <a:r>
              <a:rPr lang="en-US" sz="1300" dirty="0">
                <a:solidFill>
                  <a:schemeClr val="tx1"/>
                </a:solidFill>
                <a:latin typeface="Segoe UI" panose="020B0502040204020203" pitchFamily="34" charset="0"/>
                <a:ea typeface="Calibri" panose="020F0502020204030204" pitchFamily="34" charset="0"/>
                <a:cs typeface="Segoe UI" panose="020B0502040204020203" pitchFamily="34" charset="0"/>
              </a:rPr>
              <a:t>Wizard </a:t>
            </a:r>
            <a:r>
              <a:rPr lang="en-US" sz="1300" dirty="0" smtClean="0">
                <a:solidFill>
                  <a:schemeClr val="tx1"/>
                </a:solidFill>
                <a:latin typeface="Segoe UI" panose="020B0502040204020203" pitchFamily="34" charset="0"/>
                <a:ea typeface="Calibri" panose="020F0502020204030204" pitchFamily="34" charset="0"/>
                <a:cs typeface="Segoe UI" panose="020B0502040204020203" pitchFamily="34" charset="0"/>
              </a:rPr>
              <a:t>is a tool that allows Agency Administrators </a:t>
            </a:r>
            <a:r>
              <a:rPr lang="en-US" sz="1300" dirty="0">
                <a:solidFill>
                  <a:schemeClr val="tx1"/>
                </a:solidFill>
                <a:latin typeface="Segoe UI" panose="020B0502040204020203" pitchFamily="34" charset="0"/>
                <a:ea typeface="Calibri" panose="020F0502020204030204" pitchFamily="34" charset="0"/>
                <a:cs typeface="Segoe UI" panose="020B0502040204020203" pitchFamily="34" charset="0"/>
              </a:rPr>
              <a:t>to create performance plans for all non-SES pay plans. Organizational and Division Administrators can assign employees to </a:t>
            </a:r>
            <a:r>
              <a:rPr lang="en-US" sz="1300" dirty="0" smtClean="0">
                <a:solidFill>
                  <a:schemeClr val="tx1"/>
                </a:solidFill>
                <a:latin typeface="Segoe UI" panose="020B0502040204020203" pitchFamily="34" charset="0"/>
                <a:ea typeface="Calibri" panose="020F0502020204030204" pitchFamily="34" charset="0"/>
                <a:cs typeface="Segoe UI" panose="020B0502040204020203" pitchFamily="34" charset="0"/>
              </a:rPr>
              <a:t>templates.</a:t>
            </a:r>
            <a:endPar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stretch>
            <a:fillRect/>
          </a:stretch>
        </p:blipFill>
        <p:spPr>
          <a:xfrm>
            <a:off x="269805" y="2523744"/>
            <a:ext cx="6432207" cy="2371355"/>
          </a:xfrm>
          <a:prstGeom prst="rect">
            <a:avLst/>
          </a:prstGeom>
        </p:spPr>
      </p:pic>
      <p:pic>
        <p:nvPicPr>
          <p:cNvPr id="8" name="Picture 7"/>
          <p:cNvPicPr>
            <a:picLocks noChangeAspect="1"/>
          </p:cNvPicPr>
          <p:nvPr/>
        </p:nvPicPr>
        <p:blipFill>
          <a:blip r:embed="rId3"/>
          <a:stretch>
            <a:fillRect/>
          </a:stretch>
        </p:blipFill>
        <p:spPr>
          <a:xfrm>
            <a:off x="6248400" y="3200400"/>
            <a:ext cx="2571509" cy="3276600"/>
          </a:xfrm>
          <a:prstGeom prst="rect">
            <a:avLst/>
          </a:prstGeom>
        </p:spPr>
      </p:pic>
    </p:spTree>
    <p:extLst>
      <p:ext uri="{BB962C8B-B14F-4D97-AF65-F5344CB8AC3E}">
        <p14:creationId xmlns:p14="http://schemas.microsoft.com/office/powerpoint/2010/main" val="16737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Create a Performance Plan Template</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16</a:t>
            </a:fld>
            <a:endParaRPr lang="en-US" dirty="0">
              <a:solidFill>
                <a:prstClr val="white">
                  <a:lumMod val="95000"/>
                </a:prstClr>
              </a:solidFill>
            </a:endParaRPr>
          </a:p>
        </p:txBody>
      </p:sp>
    </p:spTree>
    <p:extLst>
      <p:ext uri="{BB962C8B-B14F-4D97-AF65-F5344CB8AC3E}">
        <p14:creationId xmlns:p14="http://schemas.microsoft.com/office/powerpoint/2010/main" val="3610124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 Wizard Step 1:</a:t>
            </a:r>
            <a:br>
              <a:rPr lang="en-US" dirty="0" smtClean="0"/>
            </a:br>
            <a:r>
              <a:rPr lang="en-US" dirty="0" smtClean="0"/>
              <a:t>Naming the Template</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17</a:t>
            </a:fld>
            <a:endParaRPr lang="en-US" dirty="0">
              <a:solidFill>
                <a:prstClr val="white">
                  <a:lumMod val="95000"/>
                </a:prstClr>
              </a:solidFill>
            </a:endParaRPr>
          </a:p>
        </p:txBody>
      </p:sp>
      <p:pic>
        <p:nvPicPr>
          <p:cNvPr id="5" name="Picture 4"/>
          <p:cNvPicPr>
            <a:picLocks noChangeAspect="1"/>
          </p:cNvPicPr>
          <p:nvPr/>
        </p:nvPicPr>
        <p:blipFill rotWithShape="1">
          <a:blip r:embed="rId2"/>
          <a:srcRect l="27177" b="9524"/>
          <a:stretch/>
        </p:blipFill>
        <p:spPr>
          <a:xfrm>
            <a:off x="2633749" y="2620673"/>
            <a:ext cx="6526017" cy="2819400"/>
          </a:xfrm>
          <a:prstGeom prst="rect">
            <a:avLst/>
          </a:prstGeom>
        </p:spPr>
      </p:pic>
      <p:pic>
        <p:nvPicPr>
          <p:cNvPr id="8" name="Picture 7"/>
          <p:cNvPicPr>
            <a:picLocks noChangeAspect="1"/>
          </p:cNvPicPr>
          <p:nvPr/>
        </p:nvPicPr>
        <p:blipFill>
          <a:blip r:embed="rId3"/>
          <a:stretch>
            <a:fillRect/>
          </a:stretch>
        </p:blipFill>
        <p:spPr>
          <a:xfrm>
            <a:off x="4876800" y="5717434"/>
            <a:ext cx="3981246" cy="634605"/>
          </a:xfrm>
          <a:prstGeom prst="rect">
            <a:avLst/>
          </a:prstGeom>
        </p:spPr>
      </p:pic>
      <p:pic>
        <p:nvPicPr>
          <p:cNvPr id="7" name="Picture 6"/>
          <p:cNvPicPr>
            <a:picLocks noChangeAspect="1"/>
          </p:cNvPicPr>
          <p:nvPr/>
        </p:nvPicPr>
        <p:blipFill>
          <a:blip r:embed="rId4"/>
          <a:stretch>
            <a:fillRect/>
          </a:stretch>
        </p:blipFill>
        <p:spPr>
          <a:xfrm>
            <a:off x="0" y="1591056"/>
            <a:ext cx="2603395" cy="2971800"/>
          </a:xfrm>
          <a:prstGeom prst="rect">
            <a:avLst/>
          </a:prstGeom>
        </p:spPr>
      </p:pic>
    </p:spTree>
    <p:extLst>
      <p:ext uri="{BB962C8B-B14F-4D97-AF65-F5344CB8AC3E}">
        <p14:creationId xmlns:p14="http://schemas.microsoft.com/office/powerpoint/2010/main" val="403748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 Wizard Step 2:</a:t>
            </a:r>
            <a:br>
              <a:rPr lang="en-US" dirty="0" smtClean="0"/>
            </a:br>
            <a:r>
              <a:rPr lang="en-US" dirty="0" smtClean="0"/>
              <a:t>Add Optional Fields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18</a:t>
            </a:fld>
            <a:endParaRPr lang="en-US" dirty="0">
              <a:solidFill>
                <a:prstClr val="white">
                  <a:lumMod val="95000"/>
                </a:prstClr>
              </a:solidFill>
            </a:endParaRPr>
          </a:p>
        </p:txBody>
      </p:sp>
      <p:pic>
        <p:nvPicPr>
          <p:cNvPr id="6" name="Picture 5"/>
          <p:cNvPicPr>
            <a:picLocks noChangeAspect="1"/>
          </p:cNvPicPr>
          <p:nvPr/>
        </p:nvPicPr>
        <p:blipFill rotWithShape="1">
          <a:blip r:embed="rId2"/>
          <a:srcRect t="1743"/>
          <a:stretch/>
        </p:blipFill>
        <p:spPr>
          <a:xfrm>
            <a:off x="2514600" y="1771285"/>
            <a:ext cx="5143306" cy="4677885"/>
          </a:xfrm>
          <a:prstGeom prst="rect">
            <a:avLst/>
          </a:prstGeom>
        </p:spPr>
      </p:pic>
      <p:pic>
        <p:nvPicPr>
          <p:cNvPr id="8" name="Picture 7"/>
          <p:cNvPicPr>
            <a:picLocks noChangeAspect="1"/>
          </p:cNvPicPr>
          <p:nvPr/>
        </p:nvPicPr>
        <p:blipFill rotWithShape="1">
          <a:blip r:embed="rId3"/>
          <a:srcRect l="4545" t="16396" r="4545" b="16721"/>
          <a:stretch/>
        </p:blipFill>
        <p:spPr>
          <a:xfrm>
            <a:off x="7663161" y="5715000"/>
            <a:ext cx="1371600" cy="685800"/>
          </a:xfrm>
          <a:prstGeom prst="rect">
            <a:avLst/>
          </a:prstGeom>
        </p:spPr>
      </p:pic>
      <p:pic>
        <p:nvPicPr>
          <p:cNvPr id="9" name="Picture 8"/>
          <p:cNvPicPr>
            <a:picLocks noChangeAspect="1"/>
          </p:cNvPicPr>
          <p:nvPr/>
        </p:nvPicPr>
        <p:blipFill>
          <a:blip r:embed="rId4"/>
          <a:stretch>
            <a:fillRect/>
          </a:stretch>
        </p:blipFill>
        <p:spPr>
          <a:xfrm>
            <a:off x="0" y="1591057"/>
            <a:ext cx="2546625" cy="2904744"/>
          </a:xfrm>
          <a:prstGeom prst="rect">
            <a:avLst/>
          </a:prstGeom>
        </p:spPr>
      </p:pic>
    </p:spTree>
    <p:extLst>
      <p:ext uri="{BB962C8B-B14F-4D97-AF65-F5344CB8AC3E}">
        <p14:creationId xmlns:p14="http://schemas.microsoft.com/office/powerpoint/2010/main" val="2320947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 Wizard Step 3:</a:t>
            </a:r>
            <a:br>
              <a:rPr lang="en-US" dirty="0" smtClean="0"/>
            </a:br>
            <a:r>
              <a:rPr lang="en-US" dirty="0" smtClean="0"/>
              <a:t>Choose a Rating Pattern</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19</a:t>
            </a:fld>
            <a:endParaRPr lang="en-US" dirty="0">
              <a:solidFill>
                <a:prstClr val="white">
                  <a:lumMod val="95000"/>
                </a:prstClr>
              </a:solidFill>
            </a:endParaRPr>
          </a:p>
        </p:txBody>
      </p:sp>
      <p:pic>
        <p:nvPicPr>
          <p:cNvPr id="6" name="Picture 5"/>
          <p:cNvPicPr>
            <a:picLocks noChangeAspect="1"/>
          </p:cNvPicPr>
          <p:nvPr/>
        </p:nvPicPr>
        <p:blipFill>
          <a:blip r:embed="rId2"/>
          <a:stretch>
            <a:fillRect/>
          </a:stretch>
        </p:blipFill>
        <p:spPr>
          <a:xfrm>
            <a:off x="2667000" y="1749991"/>
            <a:ext cx="6019800" cy="3980034"/>
          </a:xfrm>
          <a:prstGeom prst="rect">
            <a:avLst/>
          </a:prstGeom>
        </p:spPr>
      </p:pic>
      <p:pic>
        <p:nvPicPr>
          <p:cNvPr id="9" name="Picture 8"/>
          <p:cNvPicPr>
            <a:picLocks noChangeAspect="1"/>
          </p:cNvPicPr>
          <p:nvPr/>
        </p:nvPicPr>
        <p:blipFill rotWithShape="1">
          <a:blip r:embed="rId3"/>
          <a:srcRect l="4545" t="16396" r="4545" b="16721"/>
          <a:stretch/>
        </p:blipFill>
        <p:spPr>
          <a:xfrm>
            <a:off x="7543800" y="5730025"/>
            <a:ext cx="1371600" cy="685800"/>
          </a:xfrm>
          <a:prstGeom prst="rect">
            <a:avLst/>
          </a:prstGeom>
        </p:spPr>
      </p:pic>
      <p:pic>
        <p:nvPicPr>
          <p:cNvPr id="10" name="Picture 9"/>
          <p:cNvPicPr>
            <a:picLocks noChangeAspect="1"/>
          </p:cNvPicPr>
          <p:nvPr/>
        </p:nvPicPr>
        <p:blipFill>
          <a:blip r:embed="rId4"/>
          <a:stretch>
            <a:fillRect/>
          </a:stretch>
        </p:blipFill>
        <p:spPr>
          <a:xfrm>
            <a:off x="0" y="1591057"/>
            <a:ext cx="2512644" cy="2904744"/>
          </a:xfrm>
          <a:prstGeom prst="rect">
            <a:avLst/>
          </a:prstGeom>
        </p:spPr>
      </p:pic>
    </p:spTree>
    <p:extLst>
      <p:ext uri="{BB962C8B-B14F-4D97-AF65-F5344CB8AC3E}">
        <p14:creationId xmlns:p14="http://schemas.microsoft.com/office/powerpoint/2010/main" val="3141045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566927"/>
            <a:ext cx="9144000" cy="728473"/>
          </a:xfrm>
          <a:prstGeom prst="rect">
            <a:avLst/>
          </a:prstGeom>
          <a:noFill/>
        </p:spPr>
        <p:txBody>
          <a:bodyPr lIns="182880" rIns="182880">
            <a:noAutofit/>
          </a:bodyPr>
          <a:lstStyle>
            <a:lvl1pPr marL="0" indent="0" algn="l" defTabSz="914400" rtl="0" eaLnBrk="1" latinLnBrk="0" hangingPunct="1">
              <a:spcBef>
                <a:spcPct val="0"/>
              </a:spcBef>
              <a:buNone/>
              <a:defRPr sz="3200" b="1" i="0" kern="1200">
                <a:solidFill>
                  <a:srgbClr val="2559A2"/>
                </a:solidFill>
                <a:latin typeface="Georgia"/>
                <a:ea typeface="+mj-ea"/>
                <a:cs typeface="Georgia"/>
              </a:defRPr>
            </a:lvl1pPr>
          </a:lstStyle>
          <a:p>
            <a:r>
              <a:rPr lang="en-US" sz="3600" dirty="0" smtClean="0">
                <a:solidFill>
                  <a:schemeClr val="tx1"/>
                </a:solidFill>
                <a:latin typeface="Calibri"/>
              </a:rPr>
              <a:t>Today’s Agenda</a:t>
            </a:r>
            <a:endParaRPr lang="en-US" sz="3600" i="1" dirty="0">
              <a:solidFill>
                <a:schemeClr val="tx1"/>
              </a:solidFill>
              <a:latin typeface="Calibri"/>
            </a:endParaRPr>
          </a:p>
        </p:txBody>
      </p:sp>
      <p:sp>
        <p:nvSpPr>
          <p:cNvPr id="12" name="Slide Number Placeholder 4"/>
          <p:cNvSpPr>
            <a:spLocks noGrp="1"/>
          </p:cNvSpPr>
          <p:nvPr>
            <p:ph type="sldNum" sz="quarter" idx="4"/>
          </p:nvPr>
        </p:nvSpPr>
        <p:spPr>
          <a:xfrm>
            <a:off x="8229600" y="6629400"/>
            <a:ext cx="914400" cy="228600"/>
          </a:xfrm>
        </p:spPr>
        <p:txBody>
          <a:bodyPr/>
          <a:lstStyle/>
          <a:p>
            <a:fld id="{9A130CC6-AF16-4E75-B386-B0184CCD31FF}" type="slidenum">
              <a:rPr lang="en-US" smtClean="0">
                <a:solidFill>
                  <a:prstClr val="white">
                    <a:lumMod val="95000"/>
                  </a:prstClr>
                </a:solidFill>
              </a:rPr>
              <a:pPr/>
              <a:t>2</a:t>
            </a:fld>
            <a:endParaRPr lang="en-US" dirty="0">
              <a:solidFill>
                <a:prstClr val="white">
                  <a:lumMod val="95000"/>
                </a:prstClr>
              </a:solidFill>
            </a:endParaRPr>
          </a:p>
        </p:txBody>
      </p:sp>
      <p:sp>
        <p:nvSpPr>
          <p:cNvPr id="3" name="TextBox 2"/>
          <p:cNvSpPr txBox="1"/>
          <p:nvPr/>
        </p:nvSpPr>
        <p:spPr>
          <a:xfrm>
            <a:off x="876300" y="1447800"/>
            <a:ext cx="7391400" cy="3062377"/>
          </a:xfrm>
          <a:prstGeom prst="rect">
            <a:avLst/>
          </a:prstGeom>
          <a:noFill/>
        </p:spPr>
        <p:txBody>
          <a:bodyPr wrap="square" rtlCol="0">
            <a:spAutoFit/>
          </a:bodyPr>
          <a:lstStyle/>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Day 1-2 Review</a:t>
            </a:r>
          </a:p>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Using the Performance Element Library</a:t>
            </a:r>
          </a:p>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Performance Plan Templates</a:t>
            </a:r>
          </a:p>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Hands-On Exercise</a:t>
            </a:r>
          </a:p>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Check on Learning</a:t>
            </a:r>
          </a:p>
          <a:p>
            <a:pPr>
              <a:spcAft>
                <a:spcPts val="600"/>
              </a:spcAft>
              <a:buClr>
                <a:schemeClr val="bg1">
                  <a:lumMod val="65000"/>
                </a:schemeClr>
              </a:buClr>
            </a:pPr>
            <a:endParaRPr lang="en-US" sz="28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70532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 Wizard Step 4:</a:t>
            </a:r>
            <a:br>
              <a:rPr lang="en-US" dirty="0" smtClean="0"/>
            </a:br>
            <a:r>
              <a:rPr lang="en-US" dirty="0" smtClean="0"/>
              <a:t>Adding Rating Level Details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20</a:t>
            </a:fld>
            <a:endParaRPr lang="en-US" dirty="0">
              <a:solidFill>
                <a:prstClr val="white">
                  <a:lumMod val="95000"/>
                </a:prstClr>
              </a:solidFill>
            </a:endParaRPr>
          </a:p>
        </p:txBody>
      </p:sp>
      <p:pic>
        <p:nvPicPr>
          <p:cNvPr id="6" name="Picture 5"/>
          <p:cNvPicPr>
            <a:picLocks noChangeAspect="1"/>
          </p:cNvPicPr>
          <p:nvPr/>
        </p:nvPicPr>
        <p:blipFill>
          <a:blip r:embed="rId2"/>
          <a:stretch>
            <a:fillRect/>
          </a:stretch>
        </p:blipFill>
        <p:spPr>
          <a:xfrm>
            <a:off x="2819400" y="1714099"/>
            <a:ext cx="3821682" cy="3590872"/>
          </a:xfrm>
          <a:prstGeom prst="rect">
            <a:avLst/>
          </a:prstGeom>
        </p:spPr>
      </p:pic>
      <p:pic>
        <p:nvPicPr>
          <p:cNvPr id="7" name="Picture 6"/>
          <p:cNvPicPr>
            <a:picLocks noChangeAspect="1"/>
          </p:cNvPicPr>
          <p:nvPr/>
        </p:nvPicPr>
        <p:blipFill>
          <a:blip r:embed="rId3"/>
          <a:stretch>
            <a:fillRect/>
          </a:stretch>
        </p:blipFill>
        <p:spPr>
          <a:xfrm>
            <a:off x="2801007" y="1907345"/>
            <a:ext cx="4649804" cy="4368980"/>
          </a:xfrm>
          <a:prstGeom prst="rect">
            <a:avLst/>
          </a:prstGeom>
        </p:spPr>
      </p:pic>
      <p:pic>
        <p:nvPicPr>
          <p:cNvPr id="10" name="Picture 9"/>
          <p:cNvPicPr>
            <a:picLocks noChangeAspect="1"/>
          </p:cNvPicPr>
          <p:nvPr/>
        </p:nvPicPr>
        <p:blipFill rotWithShape="1">
          <a:blip r:embed="rId4"/>
          <a:srcRect l="4545" t="16396" r="4545" b="16721"/>
          <a:stretch/>
        </p:blipFill>
        <p:spPr>
          <a:xfrm>
            <a:off x="7581705" y="5638800"/>
            <a:ext cx="1371600" cy="685800"/>
          </a:xfrm>
          <a:prstGeom prst="rect">
            <a:avLst/>
          </a:prstGeom>
        </p:spPr>
      </p:pic>
      <p:pic>
        <p:nvPicPr>
          <p:cNvPr id="11" name="Picture 10"/>
          <p:cNvPicPr>
            <a:picLocks noChangeAspect="1"/>
          </p:cNvPicPr>
          <p:nvPr/>
        </p:nvPicPr>
        <p:blipFill>
          <a:blip r:embed="rId5"/>
          <a:stretch>
            <a:fillRect/>
          </a:stretch>
        </p:blipFill>
        <p:spPr>
          <a:xfrm>
            <a:off x="1" y="1591057"/>
            <a:ext cx="2514600" cy="2868216"/>
          </a:xfrm>
          <a:prstGeom prst="rect">
            <a:avLst/>
          </a:prstGeom>
        </p:spPr>
      </p:pic>
    </p:spTree>
    <p:extLst>
      <p:ext uri="{BB962C8B-B14F-4D97-AF65-F5344CB8AC3E}">
        <p14:creationId xmlns:p14="http://schemas.microsoft.com/office/powerpoint/2010/main" val="3682077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6200" y="1600200"/>
            <a:ext cx="2347177" cy="2681428"/>
          </a:xfrm>
          <a:prstGeom prst="rect">
            <a:avLst/>
          </a:prstGeom>
        </p:spPr>
      </p:pic>
      <p:sp>
        <p:nvSpPr>
          <p:cNvPr id="2" name="Title 1"/>
          <p:cNvSpPr>
            <a:spLocks noGrp="1"/>
          </p:cNvSpPr>
          <p:nvPr>
            <p:ph type="ctrTitle"/>
          </p:nvPr>
        </p:nvSpPr>
        <p:spPr/>
        <p:txBody>
          <a:bodyPr/>
          <a:lstStyle/>
          <a:p>
            <a:r>
              <a:rPr lang="en-US" dirty="0" smtClean="0"/>
              <a:t>Template Wizard Step 5:</a:t>
            </a:r>
            <a:br>
              <a:rPr lang="en-US" dirty="0" smtClean="0"/>
            </a:br>
            <a:r>
              <a:rPr lang="en-US" dirty="0" smtClean="0"/>
              <a:t>Choose a Derivation Formula</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21</a:t>
            </a:fld>
            <a:endParaRPr lang="en-US" dirty="0">
              <a:solidFill>
                <a:prstClr val="white">
                  <a:lumMod val="95000"/>
                </a:prstClr>
              </a:solidFill>
            </a:endParaRPr>
          </a:p>
        </p:txBody>
      </p:sp>
      <p:pic>
        <p:nvPicPr>
          <p:cNvPr id="7" name="Picture 6"/>
          <p:cNvPicPr>
            <a:picLocks noChangeAspect="1"/>
          </p:cNvPicPr>
          <p:nvPr/>
        </p:nvPicPr>
        <p:blipFill>
          <a:blip r:embed="rId3"/>
          <a:stretch>
            <a:fillRect/>
          </a:stretch>
        </p:blipFill>
        <p:spPr>
          <a:xfrm>
            <a:off x="2819400" y="1752600"/>
            <a:ext cx="5785269" cy="1679058"/>
          </a:xfrm>
          <a:prstGeom prst="rect">
            <a:avLst/>
          </a:prstGeom>
        </p:spPr>
      </p:pic>
      <p:pic>
        <p:nvPicPr>
          <p:cNvPr id="8" name="Picture 7"/>
          <p:cNvPicPr>
            <a:picLocks noChangeAspect="1"/>
          </p:cNvPicPr>
          <p:nvPr/>
        </p:nvPicPr>
        <p:blipFill>
          <a:blip r:embed="rId4"/>
          <a:stretch>
            <a:fillRect/>
          </a:stretch>
        </p:blipFill>
        <p:spPr>
          <a:xfrm>
            <a:off x="2819400" y="4281628"/>
            <a:ext cx="5727084" cy="1346571"/>
          </a:xfrm>
          <a:prstGeom prst="rect">
            <a:avLst/>
          </a:prstGeom>
        </p:spPr>
      </p:pic>
      <p:pic>
        <p:nvPicPr>
          <p:cNvPr id="9" name="Picture 8"/>
          <p:cNvPicPr>
            <a:picLocks noChangeAspect="1"/>
          </p:cNvPicPr>
          <p:nvPr/>
        </p:nvPicPr>
        <p:blipFill>
          <a:blip r:embed="rId5"/>
          <a:stretch>
            <a:fillRect/>
          </a:stretch>
        </p:blipFill>
        <p:spPr>
          <a:xfrm>
            <a:off x="6705600" y="3962400"/>
            <a:ext cx="1363196" cy="822905"/>
          </a:xfrm>
          <a:prstGeom prst="rect">
            <a:avLst/>
          </a:prstGeom>
        </p:spPr>
      </p:pic>
      <p:pic>
        <p:nvPicPr>
          <p:cNvPr id="10" name="Picture 9"/>
          <p:cNvPicPr>
            <a:picLocks noChangeAspect="1"/>
          </p:cNvPicPr>
          <p:nvPr/>
        </p:nvPicPr>
        <p:blipFill rotWithShape="1">
          <a:blip r:embed="rId6"/>
          <a:srcRect l="4545" t="16396" r="4545" b="16721"/>
          <a:stretch/>
        </p:blipFill>
        <p:spPr>
          <a:xfrm>
            <a:off x="7620000" y="5785899"/>
            <a:ext cx="1371600" cy="685800"/>
          </a:xfrm>
          <a:prstGeom prst="rect">
            <a:avLst/>
          </a:prstGeom>
        </p:spPr>
      </p:pic>
    </p:spTree>
    <p:extLst>
      <p:ext uri="{BB962C8B-B14F-4D97-AF65-F5344CB8AC3E}">
        <p14:creationId xmlns:p14="http://schemas.microsoft.com/office/powerpoint/2010/main" val="3393528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 Wizard Step 6:</a:t>
            </a:r>
            <a:br>
              <a:rPr lang="en-US" dirty="0" smtClean="0"/>
            </a:br>
            <a:r>
              <a:rPr lang="en-US" dirty="0" smtClean="0"/>
              <a:t>Rating Official Options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22</a:t>
            </a:fld>
            <a:endParaRPr lang="en-US" dirty="0">
              <a:solidFill>
                <a:prstClr val="white">
                  <a:lumMod val="95000"/>
                </a:prstClr>
              </a:solidFill>
            </a:endParaRPr>
          </a:p>
        </p:txBody>
      </p:sp>
      <p:pic>
        <p:nvPicPr>
          <p:cNvPr id="5" name="Picture 4"/>
          <p:cNvPicPr>
            <a:picLocks noChangeAspect="1"/>
          </p:cNvPicPr>
          <p:nvPr/>
        </p:nvPicPr>
        <p:blipFill>
          <a:blip r:embed="rId2"/>
          <a:stretch>
            <a:fillRect/>
          </a:stretch>
        </p:blipFill>
        <p:spPr>
          <a:xfrm>
            <a:off x="76201" y="1591056"/>
            <a:ext cx="2424466" cy="2828544"/>
          </a:xfrm>
          <a:prstGeom prst="rect">
            <a:avLst/>
          </a:prstGeom>
        </p:spPr>
      </p:pic>
      <p:pic>
        <p:nvPicPr>
          <p:cNvPr id="6" name="Picture 5"/>
          <p:cNvPicPr>
            <a:picLocks noChangeAspect="1"/>
          </p:cNvPicPr>
          <p:nvPr/>
        </p:nvPicPr>
        <p:blipFill>
          <a:blip r:embed="rId3"/>
          <a:stretch>
            <a:fillRect/>
          </a:stretch>
        </p:blipFill>
        <p:spPr>
          <a:xfrm>
            <a:off x="2815284" y="3687083"/>
            <a:ext cx="6138021" cy="1199545"/>
          </a:xfrm>
          <a:prstGeom prst="rect">
            <a:avLst/>
          </a:prstGeom>
        </p:spPr>
      </p:pic>
      <p:pic>
        <p:nvPicPr>
          <p:cNvPr id="8" name="Picture 7"/>
          <p:cNvPicPr>
            <a:picLocks noChangeAspect="1"/>
          </p:cNvPicPr>
          <p:nvPr/>
        </p:nvPicPr>
        <p:blipFill rotWithShape="1">
          <a:blip r:embed="rId4"/>
          <a:srcRect l="4545" t="16396" r="4545" b="16721"/>
          <a:stretch/>
        </p:blipFill>
        <p:spPr>
          <a:xfrm>
            <a:off x="7581705" y="5638800"/>
            <a:ext cx="1371600" cy="685800"/>
          </a:xfrm>
          <a:prstGeom prst="rect">
            <a:avLst/>
          </a:prstGeom>
        </p:spPr>
      </p:pic>
    </p:spTree>
    <p:extLst>
      <p:ext uri="{BB962C8B-B14F-4D97-AF65-F5344CB8AC3E}">
        <p14:creationId xmlns:p14="http://schemas.microsoft.com/office/powerpoint/2010/main" val="3849021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 Wizard Step 7:</a:t>
            </a:r>
            <a:br>
              <a:rPr lang="en-US" dirty="0" smtClean="0"/>
            </a:br>
            <a:r>
              <a:rPr lang="en-US" dirty="0" smtClean="0"/>
              <a:t>Performance Element Review</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23</a:t>
            </a:fld>
            <a:endParaRPr lang="en-US" dirty="0">
              <a:solidFill>
                <a:prstClr val="white">
                  <a:lumMod val="95000"/>
                </a:prstClr>
              </a:solidFill>
            </a:endParaRPr>
          </a:p>
        </p:txBody>
      </p:sp>
      <p:pic>
        <p:nvPicPr>
          <p:cNvPr id="1026" name="Picture 2" descr="C:\Users\SRCABD~1\AppData\Local\Temp\2\SNAGHTML19df6b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078933"/>
            <a:ext cx="6553200" cy="18975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0" y="1596311"/>
            <a:ext cx="2595108" cy="2970501"/>
          </a:xfrm>
          <a:prstGeom prst="rect">
            <a:avLst/>
          </a:prstGeom>
        </p:spPr>
      </p:pic>
      <p:pic>
        <p:nvPicPr>
          <p:cNvPr id="8" name="Picture 7"/>
          <p:cNvPicPr>
            <a:picLocks noChangeAspect="1"/>
          </p:cNvPicPr>
          <p:nvPr/>
        </p:nvPicPr>
        <p:blipFill rotWithShape="1">
          <a:blip r:embed="rId4"/>
          <a:srcRect l="4545" t="16396" r="4545" b="16721"/>
          <a:stretch/>
        </p:blipFill>
        <p:spPr>
          <a:xfrm>
            <a:off x="7581705" y="5638800"/>
            <a:ext cx="1371600" cy="685800"/>
          </a:xfrm>
          <a:prstGeom prst="rect">
            <a:avLst/>
          </a:prstGeom>
        </p:spPr>
      </p:pic>
    </p:spTree>
    <p:extLst>
      <p:ext uri="{BB962C8B-B14F-4D97-AF65-F5344CB8AC3E}">
        <p14:creationId xmlns:p14="http://schemas.microsoft.com/office/powerpoint/2010/main" val="1625717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Template Wizard </a:t>
            </a:r>
            <a:r>
              <a:rPr lang="en-US" dirty="0" smtClean="0"/>
              <a:t>Step 7.1:</a:t>
            </a:r>
            <a:r>
              <a:rPr lang="en-US" dirty="0"/>
              <a:t/>
            </a:r>
            <a:br>
              <a:rPr lang="en-US" dirty="0"/>
            </a:br>
            <a:r>
              <a:rPr lang="en-US" dirty="0"/>
              <a:t>Performance Element Review</a:t>
            </a:r>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24</a:t>
            </a:fld>
            <a:endParaRPr lang="en-US" dirty="0">
              <a:solidFill>
                <a:prstClr val="white">
                  <a:lumMod val="95000"/>
                </a:prstClr>
              </a:solidFill>
            </a:endParaRPr>
          </a:p>
        </p:txBody>
      </p:sp>
      <p:pic>
        <p:nvPicPr>
          <p:cNvPr id="2050" name="Picture 2" descr="C:\Users\SRCABD~1\AppData\Local\Temp\2\SNAGHTML19e55e0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2608"/>
            <a:ext cx="5937167" cy="38375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ular Callout 6"/>
          <p:cNvSpPr/>
          <p:nvPr/>
        </p:nvSpPr>
        <p:spPr>
          <a:xfrm>
            <a:off x="6054282" y="1676400"/>
            <a:ext cx="2895600" cy="3040949"/>
          </a:xfrm>
          <a:prstGeom prst="wedgeRectCallout">
            <a:avLst>
              <a:gd name="adj1" fmla="val -44005"/>
              <a:gd name="adj2" fmla="val -16406"/>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500" b="1" u="sng"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Two Options</a:t>
            </a:r>
            <a:endParaRPr lang="en-US" sz="800" b="1" u="sng"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spcAft>
                <a:spcPts val="600"/>
              </a:spcAft>
              <a:buClr>
                <a:prstClr val="white">
                  <a:lumMod val="65000"/>
                </a:prstClr>
              </a:buClr>
            </a:pPr>
            <a:r>
              <a:rPr lang="en-US" sz="13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Manually Add a Performance Elements </a:t>
            </a:r>
          </a:p>
          <a:p>
            <a:pPr marL="285750" indent="-285750">
              <a:spcAft>
                <a:spcPts val="600"/>
              </a:spcAft>
              <a:buClr>
                <a:prstClr val="white">
                  <a:lumMod val="65000"/>
                </a:prstClr>
              </a:buClr>
              <a:buFont typeface="Arial" panose="020B0604020202020204" pitchFamily="34" charset="0"/>
              <a:buChar cha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One-off option for irregular elements</a:t>
            </a:r>
          </a:p>
          <a:p>
            <a:pPr>
              <a:spcAft>
                <a:spcPts val="600"/>
              </a:spcAft>
              <a:buClr>
                <a:prstClr val="white">
                  <a:lumMod val="65000"/>
                </a:prstClr>
              </a:buClr>
            </a:pPr>
            <a:r>
              <a:rPr lang="en-US" sz="13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Add from Performance Element Library</a:t>
            </a:r>
          </a:p>
          <a:p>
            <a:pPr>
              <a:spcAft>
                <a:spcPts val="600"/>
              </a:spcAft>
              <a:buClr>
                <a:prstClr val="white">
                  <a:lumMod val="65000"/>
                </a:prstClr>
              </a:buClr>
            </a:pPr>
            <a:endPar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1305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 Wizard Step 7.2:</a:t>
            </a:r>
            <a:br>
              <a:rPr lang="en-US" dirty="0" smtClean="0"/>
            </a:br>
            <a:r>
              <a:rPr lang="en-US" dirty="0" smtClean="0"/>
              <a:t>Select Element &amp; Options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25</a:t>
            </a:fld>
            <a:endParaRPr lang="en-US" dirty="0">
              <a:solidFill>
                <a:prstClr val="white">
                  <a:lumMod val="95000"/>
                </a:prstClr>
              </a:solidFill>
            </a:endParaRPr>
          </a:p>
        </p:txBody>
      </p:sp>
      <p:pic>
        <p:nvPicPr>
          <p:cNvPr id="9" name="Picture 8"/>
          <p:cNvPicPr>
            <a:picLocks noChangeAspect="1"/>
          </p:cNvPicPr>
          <p:nvPr/>
        </p:nvPicPr>
        <p:blipFill>
          <a:blip r:embed="rId2"/>
          <a:stretch>
            <a:fillRect/>
          </a:stretch>
        </p:blipFill>
        <p:spPr>
          <a:xfrm>
            <a:off x="304800" y="2133600"/>
            <a:ext cx="7198338" cy="3391365"/>
          </a:xfrm>
          <a:prstGeom prst="rect">
            <a:avLst/>
          </a:prstGeom>
        </p:spPr>
      </p:pic>
      <p:pic>
        <p:nvPicPr>
          <p:cNvPr id="7" name="Picture 6"/>
          <p:cNvPicPr>
            <a:picLocks noChangeAspect="1"/>
          </p:cNvPicPr>
          <p:nvPr/>
        </p:nvPicPr>
        <p:blipFill rotWithShape="1">
          <a:blip r:embed="rId3"/>
          <a:srcRect l="4545" t="16396" r="4545" b="16721"/>
          <a:stretch/>
        </p:blipFill>
        <p:spPr>
          <a:xfrm>
            <a:off x="7581705" y="5638800"/>
            <a:ext cx="1371600" cy="685800"/>
          </a:xfrm>
          <a:prstGeom prst="rect">
            <a:avLst/>
          </a:prstGeom>
        </p:spPr>
      </p:pic>
    </p:spTree>
    <p:extLst>
      <p:ext uri="{BB962C8B-B14F-4D97-AF65-F5344CB8AC3E}">
        <p14:creationId xmlns:p14="http://schemas.microsoft.com/office/powerpoint/2010/main" val="1134645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 Wizard Step 7.3:</a:t>
            </a:r>
            <a:br>
              <a:rPr lang="en-US" dirty="0" smtClean="0"/>
            </a:br>
            <a:r>
              <a:rPr lang="en-US" dirty="0" smtClean="0"/>
              <a:t>Setting Rating Official Edit Permissions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26</a:t>
            </a:fld>
            <a:endParaRPr lang="en-US" dirty="0">
              <a:solidFill>
                <a:prstClr val="white">
                  <a:lumMod val="95000"/>
                </a:prstClr>
              </a:solidFill>
            </a:endParaRPr>
          </a:p>
        </p:txBody>
      </p:sp>
      <p:pic>
        <p:nvPicPr>
          <p:cNvPr id="5" name="Picture 4"/>
          <p:cNvPicPr>
            <a:picLocks noChangeAspect="1"/>
          </p:cNvPicPr>
          <p:nvPr/>
        </p:nvPicPr>
        <p:blipFill>
          <a:blip r:embed="rId2"/>
          <a:stretch>
            <a:fillRect/>
          </a:stretch>
        </p:blipFill>
        <p:spPr>
          <a:xfrm>
            <a:off x="363002" y="2819400"/>
            <a:ext cx="8417996" cy="1828800"/>
          </a:xfrm>
          <a:prstGeom prst="rect">
            <a:avLst/>
          </a:prstGeom>
        </p:spPr>
      </p:pic>
      <p:pic>
        <p:nvPicPr>
          <p:cNvPr id="6" name="Picture 5"/>
          <p:cNvPicPr>
            <a:picLocks noChangeAspect="1"/>
          </p:cNvPicPr>
          <p:nvPr/>
        </p:nvPicPr>
        <p:blipFill rotWithShape="1">
          <a:blip r:embed="rId3"/>
          <a:srcRect l="4545" t="16396" r="4545" b="16721"/>
          <a:stretch/>
        </p:blipFill>
        <p:spPr>
          <a:xfrm>
            <a:off x="7581705" y="5638800"/>
            <a:ext cx="1371600" cy="685800"/>
          </a:xfrm>
          <a:prstGeom prst="rect">
            <a:avLst/>
          </a:prstGeom>
        </p:spPr>
      </p:pic>
    </p:spTree>
    <p:extLst>
      <p:ext uri="{BB962C8B-B14F-4D97-AF65-F5344CB8AC3E}">
        <p14:creationId xmlns:p14="http://schemas.microsoft.com/office/powerpoint/2010/main" val="118806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Template Wizard Step </a:t>
            </a:r>
            <a:r>
              <a:rPr lang="en-US" dirty="0" smtClean="0"/>
              <a:t>7.4:</a:t>
            </a:r>
            <a:r>
              <a:rPr lang="en-US" dirty="0"/>
              <a:t/>
            </a:r>
            <a:br>
              <a:rPr lang="en-US" dirty="0"/>
            </a:br>
            <a:r>
              <a:rPr lang="en-US" dirty="0" smtClean="0"/>
              <a:t>Set Points, Requirements, Sub-Elements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27</a:t>
            </a:fld>
            <a:endParaRPr lang="en-US" dirty="0">
              <a:solidFill>
                <a:prstClr val="white">
                  <a:lumMod val="95000"/>
                </a:prstClr>
              </a:solidFill>
            </a:endParaRPr>
          </a:p>
        </p:txBody>
      </p:sp>
      <p:pic>
        <p:nvPicPr>
          <p:cNvPr id="9" name="Picture 8"/>
          <p:cNvPicPr>
            <a:picLocks noChangeAspect="1"/>
          </p:cNvPicPr>
          <p:nvPr/>
        </p:nvPicPr>
        <p:blipFill>
          <a:blip r:embed="rId2"/>
          <a:stretch>
            <a:fillRect/>
          </a:stretch>
        </p:blipFill>
        <p:spPr>
          <a:xfrm>
            <a:off x="224383" y="1752600"/>
            <a:ext cx="4310831" cy="2521018"/>
          </a:xfrm>
          <a:prstGeom prst="rect">
            <a:avLst/>
          </a:prstGeom>
        </p:spPr>
      </p:pic>
      <p:pic>
        <p:nvPicPr>
          <p:cNvPr id="3074" name="Picture 2" descr="C:\Users\SRCABD~1\AppData\Local\Temp\2\SNAGHTML1a34e4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674883"/>
            <a:ext cx="4400118" cy="304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b="9003"/>
          <a:stretch/>
        </p:blipFill>
        <p:spPr>
          <a:xfrm>
            <a:off x="224383" y="5715000"/>
            <a:ext cx="7544934" cy="762000"/>
          </a:xfrm>
          <a:prstGeom prst="rect">
            <a:avLst/>
          </a:prstGeom>
        </p:spPr>
      </p:pic>
      <p:pic>
        <p:nvPicPr>
          <p:cNvPr id="8" name="Picture 7"/>
          <p:cNvPicPr>
            <a:picLocks noChangeAspect="1"/>
          </p:cNvPicPr>
          <p:nvPr/>
        </p:nvPicPr>
        <p:blipFill rotWithShape="1">
          <a:blip r:embed="rId5"/>
          <a:srcRect l="4545" t="16396" r="4545" b="16721"/>
          <a:stretch/>
        </p:blipFill>
        <p:spPr>
          <a:xfrm>
            <a:off x="7543800" y="5867400"/>
            <a:ext cx="1371600" cy="685800"/>
          </a:xfrm>
          <a:prstGeom prst="rect">
            <a:avLst/>
          </a:prstGeom>
        </p:spPr>
      </p:pic>
    </p:spTree>
    <p:extLst>
      <p:ext uri="{BB962C8B-B14F-4D97-AF65-F5344CB8AC3E}">
        <p14:creationId xmlns:p14="http://schemas.microsoft.com/office/powerpoint/2010/main" val="172556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Template Wizard Step </a:t>
            </a:r>
            <a:r>
              <a:rPr lang="en-US" dirty="0" smtClean="0"/>
              <a:t>7.5:</a:t>
            </a:r>
            <a:r>
              <a:rPr lang="en-US" dirty="0"/>
              <a:t/>
            </a:r>
            <a:br>
              <a:rPr lang="en-US" dirty="0"/>
            </a:br>
            <a:r>
              <a:rPr lang="en-US" dirty="0"/>
              <a:t>Set </a:t>
            </a:r>
            <a:r>
              <a:rPr lang="en-US" dirty="0" smtClean="0"/>
              <a:t>Workflow &amp; Narratives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28</a:t>
            </a:fld>
            <a:endParaRPr lang="en-US" dirty="0">
              <a:solidFill>
                <a:prstClr val="white">
                  <a:lumMod val="95000"/>
                </a:prstClr>
              </a:solidFill>
            </a:endParaRPr>
          </a:p>
        </p:txBody>
      </p:sp>
      <p:pic>
        <p:nvPicPr>
          <p:cNvPr id="8" name="Picture 7"/>
          <p:cNvPicPr>
            <a:picLocks noChangeAspect="1"/>
          </p:cNvPicPr>
          <p:nvPr/>
        </p:nvPicPr>
        <p:blipFill>
          <a:blip r:embed="rId2"/>
          <a:stretch>
            <a:fillRect/>
          </a:stretch>
        </p:blipFill>
        <p:spPr>
          <a:xfrm>
            <a:off x="3810000" y="3690065"/>
            <a:ext cx="3124200" cy="2939335"/>
          </a:xfrm>
          <a:prstGeom prst="rect">
            <a:avLst/>
          </a:prstGeom>
          <a:ln>
            <a:solidFill>
              <a:schemeClr val="tx2"/>
            </a:solidFill>
          </a:ln>
        </p:spPr>
      </p:pic>
      <p:pic>
        <p:nvPicPr>
          <p:cNvPr id="10" name="Picture 9"/>
          <p:cNvPicPr>
            <a:picLocks noChangeAspect="1"/>
          </p:cNvPicPr>
          <p:nvPr/>
        </p:nvPicPr>
        <p:blipFill>
          <a:blip r:embed="rId3"/>
          <a:stretch>
            <a:fillRect/>
          </a:stretch>
        </p:blipFill>
        <p:spPr>
          <a:xfrm>
            <a:off x="3124200" y="1679170"/>
            <a:ext cx="4267200" cy="1848990"/>
          </a:xfrm>
          <a:prstGeom prst="rect">
            <a:avLst/>
          </a:prstGeom>
          <a:ln>
            <a:solidFill>
              <a:schemeClr val="tx2"/>
            </a:solidFill>
          </a:ln>
        </p:spPr>
      </p:pic>
      <p:pic>
        <p:nvPicPr>
          <p:cNvPr id="11" name="Picture 10"/>
          <p:cNvPicPr>
            <a:picLocks noChangeAspect="1"/>
          </p:cNvPicPr>
          <p:nvPr/>
        </p:nvPicPr>
        <p:blipFill>
          <a:blip r:embed="rId4"/>
          <a:stretch>
            <a:fillRect/>
          </a:stretch>
        </p:blipFill>
        <p:spPr>
          <a:xfrm>
            <a:off x="7062888" y="4588570"/>
            <a:ext cx="1933776" cy="1072367"/>
          </a:xfrm>
          <a:prstGeom prst="rect">
            <a:avLst/>
          </a:prstGeom>
        </p:spPr>
      </p:pic>
      <p:pic>
        <p:nvPicPr>
          <p:cNvPr id="5" name="Picture 4"/>
          <p:cNvPicPr>
            <a:picLocks noChangeAspect="1"/>
          </p:cNvPicPr>
          <p:nvPr/>
        </p:nvPicPr>
        <p:blipFill>
          <a:blip r:embed="rId5"/>
          <a:stretch>
            <a:fillRect/>
          </a:stretch>
        </p:blipFill>
        <p:spPr>
          <a:xfrm>
            <a:off x="30906" y="1591057"/>
            <a:ext cx="2132381" cy="2447544"/>
          </a:xfrm>
          <a:prstGeom prst="rect">
            <a:avLst/>
          </a:prstGeom>
        </p:spPr>
      </p:pic>
      <p:pic>
        <p:nvPicPr>
          <p:cNvPr id="9" name="Picture 8"/>
          <p:cNvPicPr>
            <a:picLocks noChangeAspect="1"/>
          </p:cNvPicPr>
          <p:nvPr/>
        </p:nvPicPr>
        <p:blipFill>
          <a:blip r:embed="rId6"/>
          <a:stretch>
            <a:fillRect/>
          </a:stretch>
        </p:blipFill>
        <p:spPr>
          <a:xfrm>
            <a:off x="914400" y="3695092"/>
            <a:ext cx="2667000" cy="2934308"/>
          </a:xfrm>
          <a:prstGeom prst="rect">
            <a:avLst/>
          </a:prstGeom>
          <a:ln>
            <a:solidFill>
              <a:schemeClr val="tx2"/>
            </a:solidFill>
          </a:ln>
        </p:spPr>
      </p:pic>
    </p:spTree>
    <p:extLst>
      <p:ext uri="{BB962C8B-B14F-4D97-AF65-F5344CB8AC3E}">
        <p14:creationId xmlns:p14="http://schemas.microsoft.com/office/powerpoint/2010/main" val="857126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29</a:t>
            </a:fld>
            <a:endParaRPr lang="en-US" dirty="0">
              <a:solidFill>
                <a:prstClr val="white">
                  <a:lumMod val="95000"/>
                </a:prstClr>
              </a:solidFill>
            </a:endParaRPr>
          </a:p>
        </p:txBody>
      </p:sp>
    </p:spTree>
    <p:extLst>
      <p:ext uri="{BB962C8B-B14F-4D97-AF65-F5344CB8AC3E}">
        <p14:creationId xmlns:p14="http://schemas.microsoft.com/office/powerpoint/2010/main" val="2265057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Performance Element Library</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a:t>
            </a:fld>
            <a:endParaRPr lang="en-US" dirty="0">
              <a:solidFill>
                <a:prstClr val="white">
                  <a:lumMod val="95000"/>
                </a:prstClr>
              </a:solidFill>
            </a:endParaRPr>
          </a:p>
        </p:txBody>
      </p:sp>
    </p:spTree>
    <p:extLst>
      <p:ext uri="{BB962C8B-B14F-4D97-AF65-F5344CB8AC3E}">
        <p14:creationId xmlns:p14="http://schemas.microsoft.com/office/powerpoint/2010/main" val="4008078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30</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of your workbook</a:t>
            </a:r>
            <a:endParaRPr lang="en-US" sz="2000" dirty="0">
              <a:latin typeface="+mj-lt"/>
            </a:endParaRPr>
          </a:p>
        </p:txBody>
      </p:sp>
    </p:spTree>
    <p:extLst>
      <p:ext uri="{BB962C8B-B14F-4D97-AF65-F5344CB8AC3E}">
        <p14:creationId xmlns:p14="http://schemas.microsoft.com/office/powerpoint/2010/main" val="20093078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Assign Templates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31</a:t>
            </a:fld>
            <a:endParaRPr lang="en-US" dirty="0">
              <a:solidFill>
                <a:prstClr val="white">
                  <a:lumMod val="95000"/>
                </a:prstClr>
              </a:solidFill>
            </a:endParaRPr>
          </a:p>
        </p:txBody>
      </p:sp>
    </p:spTree>
    <p:extLst>
      <p:ext uri="{BB962C8B-B14F-4D97-AF65-F5344CB8AC3E}">
        <p14:creationId xmlns:p14="http://schemas.microsoft.com/office/powerpoint/2010/main" val="16454373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2438400"/>
            <a:ext cx="7513179" cy="1946514"/>
          </a:xfrm>
          <a:prstGeom prst="rect">
            <a:avLst/>
          </a:prstGeom>
        </p:spPr>
      </p:pic>
      <p:sp>
        <p:nvSpPr>
          <p:cNvPr id="2" name="Title 1"/>
          <p:cNvSpPr>
            <a:spLocks noGrp="1"/>
          </p:cNvSpPr>
          <p:nvPr>
            <p:ph type="ctrTitle"/>
          </p:nvPr>
        </p:nvSpPr>
        <p:spPr/>
        <p:txBody>
          <a:bodyPr/>
          <a:lstStyle/>
          <a:p>
            <a:r>
              <a:rPr lang="en-US" dirty="0" smtClean="0"/>
              <a:t>Assign Templates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32</a:t>
            </a:fld>
            <a:endParaRPr lang="en-US" dirty="0">
              <a:solidFill>
                <a:prstClr val="white">
                  <a:lumMod val="95000"/>
                </a:prstClr>
              </a:solidFill>
            </a:endParaRPr>
          </a:p>
        </p:txBody>
      </p:sp>
      <p:pic>
        <p:nvPicPr>
          <p:cNvPr id="6" name="Picture 5"/>
          <p:cNvPicPr>
            <a:picLocks noChangeAspect="1"/>
          </p:cNvPicPr>
          <p:nvPr/>
        </p:nvPicPr>
        <p:blipFill>
          <a:blip r:embed="rId3"/>
          <a:stretch>
            <a:fillRect/>
          </a:stretch>
        </p:blipFill>
        <p:spPr>
          <a:xfrm>
            <a:off x="5715000" y="3657600"/>
            <a:ext cx="2244436" cy="2743200"/>
          </a:xfrm>
          <a:prstGeom prst="rect">
            <a:avLst/>
          </a:prstGeom>
        </p:spPr>
      </p:pic>
      <p:sp>
        <p:nvSpPr>
          <p:cNvPr id="9" name="Rectangular Callout 8"/>
          <p:cNvSpPr/>
          <p:nvPr/>
        </p:nvSpPr>
        <p:spPr>
          <a:xfrm>
            <a:off x="0" y="1752600"/>
            <a:ext cx="9144000" cy="609600"/>
          </a:xfrm>
          <a:prstGeom prst="wedgeRectCallout">
            <a:avLst>
              <a:gd name="adj1" fmla="val -19925"/>
              <a:gd name="adj2" fmla="val 49315"/>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buClr>
                <a:prstClr val="white">
                  <a:lumMod val="65000"/>
                </a:prstClr>
              </a:buClr>
            </a:pPr>
            <a:r>
              <a:rPr lang="en-US" sz="1300" dirty="0" smtClean="0">
                <a:solidFill>
                  <a:schemeClr val="tx1"/>
                </a:solidFill>
                <a:latin typeface="Segoe UI" panose="020B0502040204020203" pitchFamily="34" charset="0"/>
                <a:ea typeface="Calibri" panose="020F0502020204030204" pitchFamily="34" charset="0"/>
                <a:cs typeface="Segoe UI" panose="020B0502040204020203" pitchFamily="34" charset="0"/>
              </a:rPr>
              <a:t>The Template </a:t>
            </a:r>
            <a:r>
              <a:rPr lang="en-US" sz="1300" dirty="0">
                <a:solidFill>
                  <a:schemeClr val="tx1"/>
                </a:solidFill>
                <a:latin typeface="Segoe UI" panose="020B0502040204020203" pitchFamily="34" charset="0"/>
                <a:ea typeface="Calibri" panose="020F0502020204030204" pitchFamily="34" charset="0"/>
                <a:cs typeface="Segoe UI" panose="020B0502040204020203" pitchFamily="34" charset="0"/>
              </a:rPr>
              <a:t>Wizard </a:t>
            </a:r>
            <a:r>
              <a:rPr lang="en-US" sz="1300" dirty="0" smtClean="0">
                <a:solidFill>
                  <a:schemeClr val="tx1"/>
                </a:solidFill>
                <a:latin typeface="Segoe UI" panose="020B0502040204020203" pitchFamily="34" charset="0"/>
                <a:ea typeface="Calibri" panose="020F0502020204030204" pitchFamily="34" charset="0"/>
                <a:cs typeface="Segoe UI" panose="020B0502040204020203" pitchFamily="34" charset="0"/>
              </a:rPr>
              <a:t>is a tool that allows Agency Administrators </a:t>
            </a:r>
            <a:r>
              <a:rPr lang="en-US" sz="1300" dirty="0">
                <a:solidFill>
                  <a:schemeClr val="tx1"/>
                </a:solidFill>
                <a:latin typeface="Segoe UI" panose="020B0502040204020203" pitchFamily="34" charset="0"/>
                <a:ea typeface="Calibri" panose="020F0502020204030204" pitchFamily="34" charset="0"/>
                <a:cs typeface="Segoe UI" panose="020B0502040204020203" pitchFamily="34" charset="0"/>
              </a:rPr>
              <a:t>to create performance plans for all non-SES pay plans. Organizational and Division Administrators can assign employees to </a:t>
            </a:r>
            <a:r>
              <a:rPr lang="en-US" sz="1300" dirty="0" smtClean="0">
                <a:solidFill>
                  <a:schemeClr val="tx1"/>
                </a:solidFill>
                <a:latin typeface="Segoe UI" panose="020B0502040204020203" pitchFamily="34" charset="0"/>
                <a:ea typeface="Calibri" panose="020F0502020204030204" pitchFamily="34" charset="0"/>
                <a:cs typeface="Segoe UI" panose="020B0502040204020203" pitchFamily="34" charset="0"/>
              </a:rPr>
              <a:t>templates.</a:t>
            </a:r>
            <a:endPar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443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 Templates:</a:t>
            </a:r>
            <a:br>
              <a:rPr lang="en-US" dirty="0" smtClean="0"/>
            </a:br>
            <a:r>
              <a:rPr lang="en-US" dirty="0" smtClean="0"/>
              <a:t>Assign One or More Users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33</a:t>
            </a:fld>
            <a:endParaRPr lang="en-US" dirty="0">
              <a:solidFill>
                <a:prstClr val="white">
                  <a:lumMod val="95000"/>
                </a:prstClr>
              </a:solidFill>
            </a:endParaRPr>
          </a:p>
        </p:txBody>
      </p:sp>
      <p:pic>
        <p:nvPicPr>
          <p:cNvPr id="5" name="Picture 4"/>
          <p:cNvPicPr>
            <a:picLocks noChangeAspect="1"/>
          </p:cNvPicPr>
          <p:nvPr/>
        </p:nvPicPr>
        <p:blipFill>
          <a:blip r:embed="rId2"/>
          <a:stretch>
            <a:fillRect/>
          </a:stretch>
        </p:blipFill>
        <p:spPr>
          <a:xfrm>
            <a:off x="0" y="1592660"/>
            <a:ext cx="9144000" cy="2079198"/>
          </a:xfrm>
          <a:prstGeom prst="rect">
            <a:avLst/>
          </a:prstGeom>
        </p:spPr>
      </p:pic>
      <p:pic>
        <p:nvPicPr>
          <p:cNvPr id="6" name="Picture 5"/>
          <p:cNvPicPr>
            <a:picLocks noChangeAspect="1"/>
          </p:cNvPicPr>
          <p:nvPr/>
        </p:nvPicPr>
        <p:blipFill>
          <a:blip r:embed="rId3"/>
          <a:stretch>
            <a:fillRect/>
          </a:stretch>
        </p:blipFill>
        <p:spPr>
          <a:xfrm>
            <a:off x="29678" y="3995012"/>
            <a:ext cx="9144000" cy="1107171"/>
          </a:xfrm>
          <a:prstGeom prst="rect">
            <a:avLst/>
          </a:prstGeom>
        </p:spPr>
      </p:pic>
      <p:pic>
        <p:nvPicPr>
          <p:cNvPr id="7" name="Picture 6"/>
          <p:cNvPicPr>
            <a:picLocks noChangeAspect="1"/>
          </p:cNvPicPr>
          <p:nvPr/>
        </p:nvPicPr>
        <p:blipFill>
          <a:blip r:embed="rId4"/>
          <a:stretch>
            <a:fillRect/>
          </a:stretch>
        </p:blipFill>
        <p:spPr>
          <a:xfrm>
            <a:off x="6279362" y="5232255"/>
            <a:ext cx="2407438" cy="1267073"/>
          </a:xfrm>
          <a:prstGeom prst="rect">
            <a:avLst/>
          </a:prstGeom>
        </p:spPr>
      </p:pic>
    </p:spTree>
    <p:extLst>
      <p:ext uri="{BB962C8B-B14F-4D97-AF65-F5344CB8AC3E}">
        <p14:creationId xmlns:p14="http://schemas.microsoft.com/office/powerpoint/2010/main" val="3465415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34</a:t>
            </a:fld>
            <a:endParaRPr lang="en-US" dirty="0">
              <a:solidFill>
                <a:prstClr val="white">
                  <a:lumMod val="95000"/>
                </a:prstClr>
              </a:solidFill>
            </a:endParaRPr>
          </a:p>
        </p:txBody>
      </p:sp>
    </p:spTree>
    <p:extLst>
      <p:ext uri="{BB962C8B-B14F-4D97-AF65-F5344CB8AC3E}">
        <p14:creationId xmlns:p14="http://schemas.microsoft.com/office/powerpoint/2010/main" val="24882018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35</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of your workbook</a:t>
            </a:r>
            <a:endParaRPr lang="en-US" sz="2000" dirty="0">
              <a:latin typeface="+mj-lt"/>
            </a:endParaRPr>
          </a:p>
        </p:txBody>
      </p:sp>
    </p:spTree>
    <p:extLst>
      <p:ext uri="{BB962C8B-B14F-4D97-AF65-F5344CB8AC3E}">
        <p14:creationId xmlns:p14="http://schemas.microsoft.com/office/powerpoint/2010/main" val="12462880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Manage Templates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36</a:t>
            </a:fld>
            <a:endParaRPr lang="en-US" dirty="0">
              <a:solidFill>
                <a:prstClr val="white">
                  <a:lumMod val="95000"/>
                </a:prstClr>
              </a:solidFill>
            </a:endParaRPr>
          </a:p>
        </p:txBody>
      </p:sp>
    </p:spTree>
    <p:extLst>
      <p:ext uri="{BB962C8B-B14F-4D97-AF65-F5344CB8AC3E}">
        <p14:creationId xmlns:p14="http://schemas.microsoft.com/office/powerpoint/2010/main" val="28107410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 Templates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37</a:t>
            </a:fld>
            <a:endParaRPr lang="en-US" dirty="0">
              <a:solidFill>
                <a:prstClr val="white">
                  <a:lumMod val="95000"/>
                </a:prstClr>
              </a:solidFill>
            </a:endParaRPr>
          </a:p>
        </p:txBody>
      </p:sp>
      <p:pic>
        <p:nvPicPr>
          <p:cNvPr id="5" name="Picture 4"/>
          <p:cNvPicPr>
            <a:picLocks noChangeAspect="1"/>
          </p:cNvPicPr>
          <p:nvPr/>
        </p:nvPicPr>
        <p:blipFill>
          <a:blip r:embed="rId2"/>
          <a:stretch>
            <a:fillRect/>
          </a:stretch>
        </p:blipFill>
        <p:spPr>
          <a:xfrm>
            <a:off x="0" y="1615921"/>
            <a:ext cx="6704027" cy="1736879"/>
          </a:xfrm>
          <a:prstGeom prst="rect">
            <a:avLst/>
          </a:prstGeom>
        </p:spPr>
      </p:pic>
      <p:pic>
        <p:nvPicPr>
          <p:cNvPr id="6" name="Picture 5"/>
          <p:cNvPicPr>
            <a:picLocks noChangeAspect="1"/>
          </p:cNvPicPr>
          <p:nvPr/>
        </p:nvPicPr>
        <p:blipFill>
          <a:blip r:embed="rId3"/>
          <a:stretch>
            <a:fillRect/>
          </a:stretch>
        </p:blipFill>
        <p:spPr>
          <a:xfrm>
            <a:off x="152400" y="3391007"/>
            <a:ext cx="2618333" cy="3200185"/>
          </a:xfrm>
          <a:prstGeom prst="rect">
            <a:avLst/>
          </a:prstGeom>
        </p:spPr>
      </p:pic>
      <p:sp>
        <p:nvSpPr>
          <p:cNvPr id="7" name="Rectangular Callout 6"/>
          <p:cNvSpPr/>
          <p:nvPr/>
        </p:nvSpPr>
        <p:spPr>
          <a:xfrm>
            <a:off x="4267200" y="3657600"/>
            <a:ext cx="4160259" cy="2286000"/>
          </a:xfrm>
          <a:prstGeom prst="wedgeRectCallout">
            <a:avLst>
              <a:gd name="adj1" fmla="val -19925"/>
              <a:gd name="adj2" fmla="val 49315"/>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buClr>
                <a:prstClr val="white">
                  <a:lumMod val="65000"/>
                </a:prstClr>
              </a:buClr>
            </a:pPr>
            <a:r>
              <a:rPr lang="en-US"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Allows You to:</a:t>
            </a:r>
          </a:p>
          <a:p>
            <a:pPr marL="285750" indent="-285750">
              <a:spcAft>
                <a:spcPts val="600"/>
              </a:spcAft>
              <a:buClr>
                <a:prstClr val="white">
                  <a:lumMod val="65000"/>
                </a:prstClr>
              </a:buClr>
              <a:buFont typeface="Arial" panose="020B0604020202020204" pitchFamily="34" charset="0"/>
              <a:buChar char="•"/>
            </a:pP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Edit </a:t>
            </a: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Existing Templates</a:t>
            </a:r>
          </a:p>
          <a:p>
            <a:pPr marL="285750" indent="-285750">
              <a:spcAft>
                <a:spcPts val="600"/>
              </a:spcAft>
              <a:buClr>
                <a:prstClr val="white">
                  <a:lumMod val="65000"/>
                </a:prstClr>
              </a:buClr>
              <a:buFont typeface="Arial" panose="020B0604020202020204" pitchFamily="34" charset="0"/>
              <a:buChar char="•"/>
            </a:pP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Delete Templates</a:t>
            </a:r>
          </a:p>
          <a:p>
            <a:pPr marL="285750" indent="-285750">
              <a:spcAft>
                <a:spcPts val="600"/>
              </a:spcAft>
              <a:buClr>
                <a:prstClr val="white">
                  <a:lumMod val="65000"/>
                </a:prstClr>
              </a:buClr>
              <a:buFont typeface="Arial" panose="020B0604020202020204" pitchFamily="34" charset="0"/>
              <a:buChar char="•"/>
            </a:pP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Add Templates</a:t>
            </a:r>
          </a:p>
        </p:txBody>
      </p:sp>
    </p:spTree>
    <p:extLst>
      <p:ext uri="{BB962C8B-B14F-4D97-AF65-F5344CB8AC3E}">
        <p14:creationId xmlns:p14="http://schemas.microsoft.com/office/powerpoint/2010/main" val="291044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 Templates: Editing</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38</a:t>
            </a:fld>
            <a:endParaRPr lang="en-US" dirty="0">
              <a:solidFill>
                <a:prstClr val="white">
                  <a:lumMod val="95000"/>
                </a:prstClr>
              </a:solidFill>
            </a:endParaRPr>
          </a:p>
        </p:txBody>
      </p:sp>
      <p:pic>
        <p:nvPicPr>
          <p:cNvPr id="5" name="Picture 4"/>
          <p:cNvPicPr>
            <a:picLocks noChangeAspect="1"/>
          </p:cNvPicPr>
          <p:nvPr/>
        </p:nvPicPr>
        <p:blipFill>
          <a:blip r:embed="rId2"/>
          <a:stretch>
            <a:fillRect/>
          </a:stretch>
        </p:blipFill>
        <p:spPr>
          <a:xfrm>
            <a:off x="14438" y="1677252"/>
            <a:ext cx="9144000" cy="1621984"/>
          </a:xfrm>
          <a:prstGeom prst="rect">
            <a:avLst/>
          </a:prstGeom>
        </p:spPr>
      </p:pic>
      <p:pic>
        <p:nvPicPr>
          <p:cNvPr id="6" name="Picture 5"/>
          <p:cNvPicPr>
            <a:picLocks noChangeAspect="1"/>
          </p:cNvPicPr>
          <p:nvPr/>
        </p:nvPicPr>
        <p:blipFill>
          <a:blip r:embed="rId3"/>
          <a:stretch>
            <a:fillRect/>
          </a:stretch>
        </p:blipFill>
        <p:spPr>
          <a:xfrm>
            <a:off x="152400" y="3454122"/>
            <a:ext cx="2618333" cy="2934195"/>
          </a:xfrm>
          <a:prstGeom prst="rect">
            <a:avLst/>
          </a:prstGeom>
        </p:spPr>
      </p:pic>
      <p:sp>
        <p:nvSpPr>
          <p:cNvPr id="7" name="Rectangular Callout 6"/>
          <p:cNvSpPr/>
          <p:nvPr/>
        </p:nvSpPr>
        <p:spPr>
          <a:xfrm>
            <a:off x="2971800" y="3635783"/>
            <a:ext cx="5562600" cy="990600"/>
          </a:xfrm>
          <a:prstGeom prst="wedgeRectCallout">
            <a:avLst>
              <a:gd name="adj1" fmla="val -19925"/>
              <a:gd name="adj2" fmla="val 49315"/>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buClr>
                <a:prstClr val="white">
                  <a:lumMod val="65000"/>
                </a:prstClr>
              </a:buClr>
            </a:pP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Once selected, you can make adjustments to </a:t>
            </a:r>
            <a:r>
              <a:rPr lang="en-US" i="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any</a:t>
            </a: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existing field. To finalize, or make the template assignable, press “Finish”</a:t>
            </a:r>
          </a:p>
        </p:txBody>
      </p:sp>
      <p:pic>
        <p:nvPicPr>
          <p:cNvPr id="8" name="Picture 7"/>
          <p:cNvPicPr>
            <a:picLocks noChangeAspect="1"/>
          </p:cNvPicPr>
          <p:nvPr/>
        </p:nvPicPr>
        <p:blipFill>
          <a:blip r:embed="rId4"/>
          <a:stretch>
            <a:fillRect/>
          </a:stretch>
        </p:blipFill>
        <p:spPr>
          <a:xfrm>
            <a:off x="6096000" y="4951789"/>
            <a:ext cx="2438400" cy="1352204"/>
          </a:xfrm>
          <a:prstGeom prst="rect">
            <a:avLst/>
          </a:prstGeom>
        </p:spPr>
      </p:pic>
    </p:spTree>
    <p:extLst>
      <p:ext uri="{BB962C8B-B14F-4D97-AF65-F5344CB8AC3E}">
        <p14:creationId xmlns:p14="http://schemas.microsoft.com/office/powerpoint/2010/main" val="210082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 Templates:</a:t>
            </a:r>
            <a:br>
              <a:rPr lang="en-US" dirty="0" smtClean="0"/>
            </a:br>
            <a:r>
              <a:rPr lang="en-US" dirty="0" smtClean="0"/>
              <a:t>Reassign Templates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39</a:t>
            </a:fld>
            <a:endParaRPr lang="en-US" dirty="0">
              <a:solidFill>
                <a:prstClr val="white">
                  <a:lumMod val="95000"/>
                </a:prstClr>
              </a:solidFill>
            </a:endParaRPr>
          </a:p>
        </p:txBody>
      </p:sp>
      <p:pic>
        <p:nvPicPr>
          <p:cNvPr id="5" name="Picture 4"/>
          <p:cNvPicPr>
            <a:picLocks noChangeAspect="1"/>
          </p:cNvPicPr>
          <p:nvPr/>
        </p:nvPicPr>
        <p:blipFill>
          <a:blip r:embed="rId2"/>
          <a:stretch>
            <a:fillRect/>
          </a:stretch>
        </p:blipFill>
        <p:spPr>
          <a:xfrm>
            <a:off x="-1" y="1592660"/>
            <a:ext cx="6065251" cy="1379140"/>
          </a:xfrm>
          <a:prstGeom prst="rect">
            <a:avLst/>
          </a:prstGeom>
        </p:spPr>
      </p:pic>
      <p:sp>
        <p:nvSpPr>
          <p:cNvPr id="6" name="Rectangular Callout 5"/>
          <p:cNvSpPr/>
          <p:nvPr/>
        </p:nvSpPr>
        <p:spPr>
          <a:xfrm>
            <a:off x="6008034" y="1591056"/>
            <a:ext cx="3124200" cy="3433572"/>
          </a:xfrm>
          <a:prstGeom prst="wedgeRectCallout">
            <a:avLst>
              <a:gd name="adj1" fmla="val -19925"/>
              <a:gd name="adj2" fmla="val 49315"/>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Reassign an Edited Template Steps:</a:t>
            </a:r>
          </a:p>
          <a:p>
            <a:pPr marL="342900" indent="-342900">
              <a:spcAft>
                <a:spcPts val="600"/>
              </a:spcAft>
              <a:buClr>
                <a:prstClr val="white">
                  <a:lumMod val="65000"/>
                </a:prstClr>
              </a:buClr>
              <a:buFont typeface="+mj-lt"/>
              <a:buAutoNum type="arabicPeriod"/>
            </a:pP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Select a Template other than the Edited Template</a:t>
            </a:r>
            <a:endPar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342900" indent="-342900">
              <a:spcAft>
                <a:spcPts val="600"/>
              </a:spcAft>
              <a:buClr>
                <a:prstClr val="white">
                  <a:lumMod val="65000"/>
                </a:prstClr>
              </a:buClr>
              <a:buFont typeface="+mj-lt"/>
              <a:buAutoNum type="arabicPeriod"/>
            </a:pP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Check the User You Want Reassigned</a:t>
            </a:r>
            <a:endPar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342900" indent="-342900">
              <a:spcAft>
                <a:spcPts val="600"/>
              </a:spcAft>
              <a:buClr>
                <a:prstClr val="white">
                  <a:lumMod val="65000"/>
                </a:prstClr>
              </a:buClr>
              <a:buFont typeface="+mj-lt"/>
              <a:buAutoNum type="arabicPeriod"/>
            </a:pP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Save</a:t>
            </a:r>
          </a:p>
          <a:p>
            <a:pPr marL="342900" indent="-342900">
              <a:spcAft>
                <a:spcPts val="600"/>
              </a:spcAft>
              <a:buClr>
                <a:prstClr val="white">
                  <a:lumMod val="65000"/>
                </a:prstClr>
              </a:buClr>
              <a:buFont typeface="+mj-lt"/>
              <a:buAutoNum type="arabicPeriod"/>
            </a:pP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Select the Edited Template</a:t>
            </a:r>
          </a:p>
          <a:p>
            <a:pPr marL="342900" indent="-342900">
              <a:spcAft>
                <a:spcPts val="600"/>
              </a:spcAft>
              <a:buClr>
                <a:prstClr val="white">
                  <a:lumMod val="65000"/>
                </a:prstClr>
              </a:buClr>
              <a:buFont typeface="+mj-lt"/>
              <a:buAutoNum type="arabicPeriod"/>
            </a:pP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Assign it to the User</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and Save</a:t>
            </a:r>
            <a:endPar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1026" name="Picture 2" descr="C:\Users\SRCABD~1\AppData\Local\Temp\3\SNAGHTMLa7aa2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307843"/>
            <a:ext cx="5975971" cy="1187958"/>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rot="5400000">
            <a:off x="2806446" y="4508754"/>
            <a:ext cx="54711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Users\SRCABD~1\AppData\Local\Temp\3\SNAGHTMLa876bc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 y="5094972"/>
            <a:ext cx="5971157" cy="123519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a:stretch>
            <a:fillRect/>
          </a:stretch>
        </p:blipFill>
        <p:spPr>
          <a:xfrm>
            <a:off x="6629400" y="5257800"/>
            <a:ext cx="1805157" cy="950083"/>
          </a:xfrm>
          <a:prstGeom prst="rect">
            <a:avLst/>
          </a:prstGeom>
        </p:spPr>
      </p:pic>
    </p:spTree>
    <p:extLst>
      <p:ext uri="{BB962C8B-B14F-4D97-AF65-F5344CB8AC3E}">
        <p14:creationId xmlns:p14="http://schemas.microsoft.com/office/powerpoint/2010/main" val="400038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b="0" dirty="0"/>
              <a:t>Create a Performance Element </a:t>
            </a:r>
            <a:r>
              <a:rPr lang="en-US" b="0" dirty="0" smtClean="0"/>
              <a:t>in the </a:t>
            </a:r>
            <a:r>
              <a:rPr lang="en-US" b="0" dirty="0"/>
              <a:t>Performance Element Library </a:t>
            </a:r>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4</a:t>
            </a:fld>
            <a:endParaRPr lang="en-US" dirty="0">
              <a:solidFill>
                <a:prstClr val="white">
                  <a:lumMod val="95000"/>
                </a:prstClr>
              </a:solidFill>
            </a:endParaRPr>
          </a:p>
        </p:txBody>
      </p:sp>
    </p:spTree>
    <p:extLst>
      <p:ext uri="{BB962C8B-B14F-4D97-AF65-F5344CB8AC3E}">
        <p14:creationId xmlns:p14="http://schemas.microsoft.com/office/powerpoint/2010/main" val="6974520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40</a:t>
            </a:fld>
            <a:endParaRPr lang="en-US" dirty="0">
              <a:solidFill>
                <a:prstClr val="white">
                  <a:lumMod val="95000"/>
                </a:prstClr>
              </a:solidFill>
            </a:endParaRPr>
          </a:p>
        </p:txBody>
      </p:sp>
    </p:spTree>
    <p:extLst>
      <p:ext uri="{BB962C8B-B14F-4D97-AF65-F5344CB8AC3E}">
        <p14:creationId xmlns:p14="http://schemas.microsoft.com/office/powerpoint/2010/main" val="25978266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41</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of your workbook</a:t>
            </a:r>
            <a:endParaRPr lang="en-US" sz="2000" dirty="0">
              <a:latin typeface="+mj-lt"/>
            </a:endParaRPr>
          </a:p>
        </p:txBody>
      </p:sp>
    </p:spTree>
    <p:extLst>
      <p:ext uri="{BB962C8B-B14F-4D97-AF65-F5344CB8AC3E}">
        <p14:creationId xmlns:p14="http://schemas.microsoft.com/office/powerpoint/2010/main" val="29766962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Copy Templates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42</a:t>
            </a:fld>
            <a:endParaRPr lang="en-US" dirty="0">
              <a:solidFill>
                <a:prstClr val="white">
                  <a:lumMod val="95000"/>
                </a:prstClr>
              </a:solidFill>
            </a:endParaRPr>
          </a:p>
        </p:txBody>
      </p:sp>
    </p:spTree>
    <p:extLst>
      <p:ext uri="{BB962C8B-B14F-4D97-AF65-F5344CB8AC3E}">
        <p14:creationId xmlns:p14="http://schemas.microsoft.com/office/powerpoint/2010/main" val="19817202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1657" y="1676400"/>
            <a:ext cx="1811068" cy="2213528"/>
          </a:xfrm>
          <a:prstGeom prst="rect">
            <a:avLst/>
          </a:prstGeom>
        </p:spPr>
      </p:pic>
      <p:sp>
        <p:nvSpPr>
          <p:cNvPr id="2" name="Title 1"/>
          <p:cNvSpPr>
            <a:spLocks noGrp="1"/>
          </p:cNvSpPr>
          <p:nvPr>
            <p:ph type="ctrTitle"/>
          </p:nvPr>
        </p:nvSpPr>
        <p:spPr/>
        <p:txBody>
          <a:bodyPr/>
          <a:lstStyle/>
          <a:p>
            <a:r>
              <a:rPr lang="en-US" dirty="0" smtClean="0"/>
              <a:t>Copy Templates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43</a:t>
            </a:fld>
            <a:endParaRPr lang="en-US" dirty="0">
              <a:solidFill>
                <a:prstClr val="white">
                  <a:lumMod val="95000"/>
                </a:prstClr>
              </a:solidFill>
            </a:endParaRPr>
          </a:p>
        </p:txBody>
      </p:sp>
      <p:pic>
        <p:nvPicPr>
          <p:cNvPr id="8" name="Picture 7"/>
          <p:cNvPicPr>
            <a:picLocks noChangeAspect="1"/>
          </p:cNvPicPr>
          <p:nvPr/>
        </p:nvPicPr>
        <p:blipFill>
          <a:blip r:embed="rId3"/>
          <a:stretch>
            <a:fillRect/>
          </a:stretch>
        </p:blipFill>
        <p:spPr>
          <a:xfrm>
            <a:off x="609600" y="3194644"/>
            <a:ext cx="7764894" cy="1377355"/>
          </a:xfrm>
          <a:prstGeom prst="rect">
            <a:avLst/>
          </a:prstGeom>
        </p:spPr>
      </p:pic>
      <p:pic>
        <p:nvPicPr>
          <p:cNvPr id="5" name="Picture 4"/>
          <p:cNvPicPr>
            <a:picLocks noChangeAspect="1"/>
          </p:cNvPicPr>
          <p:nvPr/>
        </p:nvPicPr>
        <p:blipFill>
          <a:blip r:embed="rId4"/>
          <a:stretch>
            <a:fillRect/>
          </a:stretch>
        </p:blipFill>
        <p:spPr>
          <a:xfrm>
            <a:off x="4461522" y="4636638"/>
            <a:ext cx="4147772" cy="1612561"/>
          </a:xfrm>
          <a:prstGeom prst="rect">
            <a:avLst/>
          </a:prstGeom>
        </p:spPr>
      </p:pic>
      <p:pic>
        <p:nvPicPr>
          <p:cNvPr id="2052" name="Picture 4" descr="C:\Users\SRCABD~1\AppData\Local\Temp\3\SNAGHTMLac84f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79" y="5057157"/>
            <a:ext cx="3401021" cy="771525"/>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3754761" y="5200603"/>
            <a:ext cx="3810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ular Callout 11"/>
          <p:cNvSpPr/>
          <p:nvPr/>
        </p:nvSpPr>
        <p:spPr>
          <a:xfrm>
            <a:off x="2971800" y="1897550"/>
            <a:ext cx="5562600" cy="990600"/>
          </a:xfrm>
          <a:prstGeom prst="wedgeRectCallout">
            <a:avLst>
              <a:gd name="adj1" fmla="val -19925"/>
              <a:gd name="adj2" fmla="val 49315"/>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buClr>
                <a:prstClr val="white">
                  <a:lumMod val="65000"/>
                </a:prstClr>
              </a:buClr>
            </a:pP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Any existing </a:t>
            </a:r>
            <a:r>
              <a:rPr lang="en-US" i="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finalized </a:t>
            </a: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template can be copied.</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Simply select a template, then select the Copy Template button in the upper right hand corner.</a:t>
            </a:r>
          </a:p>
        </p:txBody>
      </p:sp>
    </p:spTree>
    <p:extLst>
      <p:ext uri="{BB962C8B-B14F-4D97-AF65-F5344CB8AC3E}">
        <p14:creationId xmlns:p14="http://schemas.microsoft.com/office/powerpoint/2010/main" val="313200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44</a:t>
            </a:fld>
            <a:endParaRPr lang="en-US" dirty="0">
              <a:solidFill>
                <a:prstClr val="white">
                  <a:lumMod val="95000"/>
                </a:prstClr>
              </a:solidFill>
            </a:endParaRPr>
          </a:p>
        </p:txBody>
      </p:sp>
    </p:spTree>
    <p:extLst>
      <p:ext uri="{BB962C8B-B14F-4D97-AF65-F5344CB8AC3E}">
        <p14:creationId xmlns:p14="http://schemas.microsoft.com/office/powerpoint/2010/main" val="40190233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45</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of your workbook</a:t>
            </a:r>
            <a:endParaRPr lang="en-US" sz="2000" dirty="0">
              <a:latin typeface="+mj-lt"/>
            </a:endParaRPr>
          </a:p>
        </p:txBody>
      </p:sp>
    </p:spTree>
    <p:extLst>
      <p:ext uri="{BB962C8B-B14F-4D97-AF65-F5344CB8AC3E}">
        <p14:creationId xmlns:p14="http://schemas.microsoft.com/office/powerpoint/2010/main" val="11143814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Hands-On Exercise</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46</a:t>
            </a:fld>
            <a:endParaRPr lang="en-US" dirty="0">
              <a:solidFill>
                <a:prstClr val="white">
                  <a:lumMod val="95000"/>
                </a:prstClr>
              </a:solidFill>
            </a:endParaRPr>
          </a:p>
        </p:txBody>
      </p:sp>
    </p:spTree>
    <p:extLst>
      <p:ext uri="{BB962C8B-B14F-4D97-AF65-F5344CB8AC3E}">
        <p14:creationId xmlns:p14="http://schemas.microsoft.com/office/powerpoint/2010/main" val="3754228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47</a:t>
            </a:fld>
            <a:endParaRPr lang="en-US" dirty="0">
              <a:solidFill>
                <a:prstClr val="white">
                  <a:lumMod val="95000"/>
                </a:prstClr>
              </a:solidFill>
            </a:endParaRPr>
          </a:p>
        </p:txBody>
      </p:sp>
    </p:spTree>
    <p:extLst>
      <p:ext uri="{BB962C8B-B14F-4D97-AF65-F5344CB8AC3E}">
        <p14:creationId xmlns:p14="http://schemas.microsoft.com/office/powerpoint/2010/main" val="23295894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48</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of your workbook</a:t>
            </a:r>
            <a:endParaRPr lang="en-US" sz="2000" dirty="0">
              <a:latin typeface="+mj-lt"/>
            </a:endParaRPr>
          </a:p>
        </p:txBody>
      </p:sp>
    </p:spTree>
    <p:extLst>
      <p:ext uri="{BB962C8B-B14F-4D97-AF65-F5344CB8AC3E}">
        <p14:creationId xmlns:p14="http://schemas.microsoft.com/office/powerpoint/2010/main" val="36960625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Check on Learning!</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49</a:t>
            </a:fld>
            <a:endParaRPr lang="en-US" dirty="0">
              <a:solidFill>
                <a:prstClr val="white">
                  <a:lumMod val="95000"/>
                </a:prstClr>
              </a:solidFill>
            </a:endParaRPr>
          </a:p>
        </p:txBody>
      </p:sp>
      <p:sp>
        <p:nvSpPr>
          <p:cNvPr id="7" name="Rectangle 6"/>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[INSERT PAGE #] of your workbook</a:t>
            </a:r>
            <a:endParaRPr lang="en-US" sz="2000" dirty="0">
              <a:latin typeface="+mj-lt"/>
            </a:endParaRPr>
          </a:p>
        </p:txBody>
      </p:sp>
      <p:pic>
        <p:nvPicPr>
          <p:cNvPr id="2054" name="Picture 6" descr="Image result for check on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99" y="2974343"/>
            <a:ext cx="4267200" cy="225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641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76201" y="1774262"/>
            <a:ext cx="4114800" cy="1981812"/>
          </a:xfrm>
          <a:prstGeom prst="rect">
            <a:avLst/>
          </a:prstGeom>
        </p:spPr>
      </p:pic>
      <p:sp>
        <p:nvSpPr>
          <p:cNvPr id="2" name="Title 1"/>
          <p:cNvSpPr>
            <a:spLocks noGrp="1"/>
          </p:cNvSpPr>
          <p:nvPr>
            <p:ph type="ctrTitle"/>
          </p:nvPr>
        </p:nvSpPr>
        <p:spPr/>
        <p:txBody>
          <a:bodyPr/>
          <a:lstStyle/>
          <a:p>
            <a:r>
              <a:rPr lang="en-US" dirty="0" smtClean="0"/>
              <a:t>Adding Elements to the Library</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5</a:t>
            </a:fld>
            <a:endParaRPr lang="en-US" dirty="0">
              <a:solidFill>
                <a:prstClr val="white">
                  <a:lumMod val="95000"/>
                </a:prstClr>
              </a:solidFill>
            </a:endParaRPr>
          </a:p>
        </p:txBody>
      </p:sp>
      <p:sp>
        <p:nvSpPr>
          <p:cNvPr id="6" name="Rectangular Callout 5"/>
          <p:cNvSpPr/>
          <p:nvPr/>
        </p:nvSpPr>
        <p:spPr>
          <a:xfrm>
            <a:off x="4419600" y="2117468"/>
            <a:ext cx="4419600" cy="1295400"/>
          </a:xfrm>
          <a:prstGeom prst="wedgeRectCallout">
            <a:avLst>
              <a:gd name="adj1" fmla="val -48523"/>
              <a:gd name="adj2" fmla="val 18430"/>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6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Elements can only be added to the Performance Element Library through the “Manage Performance Element Library” page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027942"/>
            <a:ext cx="1694288" cy="2305964"/>
          </a:xfrm>
          <a:prstGeom prst="rect">
            <a:avLst/>
          </a:prstGeom>
        </p:spPr>
      </p:pic>
      <p:grpSp>
        <p:nvGrpSpPr>
          <p:cNvPr id="9" name="Group 8"/>
          <p:cNvGrpSpPr/>
          <p:nvPr/>
        </p:nvGrpSpPr>
        <p:grpSpPr>
          <a:xfrm>
            <a:off x="2185933" y="4595656"/>
            <a:ext cx="6653267" cy="1949214"/>
            <a:chOff x="2185933" y="4595656"/>
            <a:chExt cx="6653267" cy="1949214"/>
          </a:xfrm>
        </p:grpSpPr>
        <p:pic>
          <p:nvPicPr>
            <p:cNvPr id="7" name="Picture 6"/>
            <p:cNvPicPr>
              <a:picLocks noChangeAspect="1"/>
            </p:cNvPicPr>
            <p:nvPr/>
          </p:nvPicPr>
          <p:blipFill>
            <a:blip r:embed="rId4"/>
            <a:stretch>
              <a:fillRect/>
            </a:stretch>
          </p:blipFill>
          <p:spPr>
            <a:xfrm>
              <a:off x="2185933" y="4595656"/>
              <a:ext cx="6653267" cy="1949214"/>
            </a:xfrm>
            <a:prstGeom prst="rect">
              <a:avLst/>
            </a:prstGeom>
          </p:spPr>
        </p:pic>
        <p:sp>
          <p:nvSpPr>
            <p:cNvPr id="8" name="Oval 7"/>
            <p:cNvSpPr/>
            <p:nvPr/>
          </p:nvSpPr>
          <p:spPr>
            <a:xfrm>
              <a:off x="4038600" y="4648200"/>
              <a:ext cx="1066800" cy="2286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cxnSp>
        <p:nvCxnSpPr>
          <p:cNvPr id="12" name="Straight Arrow Connector 11"/>
          <p:cNvCxnSpPr/>
          <p:nvPr/>
        </p:nvCxnSpPr>
        <p:spPr>
          <a:xfrm flipH="1">
            <a:off x="5105400" y="4343400"/>
            <a:ext cx="1066800" cy="3823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356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 More Information, Contact:</a:t>
            </a:r>
            <a:endParaRPr lang="en-US" dirty="0"/>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50</a:t>
            </a:fld>
            <a:endParaRPr lang="en-US" dirty="0">
              <a:solidFill>
                <a:prstClr val="white">
                  <a:lumMod val="95000"/>
                </a:prstClr>
              </a:solidFill>
            </a:endParaRPr>
          </a:p>
        </p:txBody>
      </p:sp>
      <p:sp>
        <p:nvSpPr>
          <p:cNvPr id="5" name="Rectangle 4"/>
          <p:cNvSpPr/>
          <p:nvPr/>
        </p:nvSpPr>
        <p:spPr>
          <a:xfrm>
            <a:off x="2286000" y="2438400"/>
            <a:ext cx="4572000" cy="1200329"/>
          </a:xfrm>
          <a:prstGeom prst="rect">
            <a:avLst/>
          </a:prstGeom>
        </p:spPr>
        <p:txBody>
          <a:bodyPr>
            <a:spAutoFit/>
          </a:bodyPr>
          <a:lstStyle/>
          <a:p>
            <a:r>
              <a:rPr lang="en-US" altLang="en-US" b="1" dirty="0" smtClean="0">
                <a:solidFill>
                  <a:srgbClr val="595959"/>
                </a:solidFill>
                <a:latin typeface="Georgia" pitchFamily="18" charset="0"/>
                <a:cs typeface="Arial" charset="0"/>
              </a:rPr>
              <a:t>[insert account manager name]</a:t>
            </a:r>
            <a:endParaRPr lang="en-US" altLang="en-US" b="1" dirty="0">
              <a:solidFill>
                <a:srgbClr val="595959"/>
              </a:solidFill>
              <a:latin typeface="Georgia" pitchFamily="18" charset="0"/>
              <a:cs typeface="Arial" charset="0"/>
            </a:endParaRPr>
          </a:p>
          <a:p>
            <a:pPr>
              <a:spcBef>
                <a:spcPct val="0"/>
              </a:spcBef>
            </a:pPr>
            <a:r>
              <a:rPr lang="en-US" altLang="en-US" dirty="0" smtClean="0">
                <a:solidFill>
                  <a:srgbClr val="000000"/>
                </a:solidFill>
                <a:latin typeface="Calibri" pitchFamily="34" charset="0"/>
                <a:cs typeface="Arial" charset="0"/>
              </a:rPr>
              <a:t>Account Manager, USA Performance </a:t>
            </a:r>
            <a:endParaRPr lang="en-US" altLang="en-US" dirty="0">
              <a:solidFill>
                <a:srgbClr val="000000"/>
              </a:solidFill>
              <a:latin typeface="Calibri" pitchFamily="34" charset="0"/>
              <a:cs typeface="Arial" charset="0"/>
            </a:endParaRPr>
          </a:p>
          <a:p>
            <a:pPr>
              <a:spcBef>
                <a:spcPct val="0"/>
              </a:spcBef>
            </a:pPr>
            <a:r>
              <a:rPr lang="en-US" altLang="en-US" dirty="0" smtClean="0">
                <a:solidFill>
                  <a:srgbClr val="000000"/>
                </a:solidFill>
                <a:latin typeface="Calibri" pitchFamily="34" charset="0"/>
                <a:cs typeface="Arial" charset="0"/>
              </a:rPr>
              <a:t>[insert email]</a:t>
            </a:r>
            <a:endParaRPr lang="en-US" altLang="en-US" dirty="0">
              <a:solidFill>
                <a:srgbClr val="000000"/>
              </a:solidFill>
              <a:latin typeface="Calibri" pitchFamily="34" charset="0"/>
              <a:cs typeface="Arial" charset="0"/>
            </a:endParaRPr>
          </a:p>
          <a:p>
            <a:pPr>
              <a:spcBef>
                <a:spcPct val="0"/>
              </a:spcBef>
            </a:pPr>
            <a:r>
              <a:rPr lang="en-US" altLang="en-US" dirty="0" smtClean="0">
                <a:solidFill>
                  <a:srgbClr val="000000"/>
                </a:solidFill>
                <a:latin typeface="Calibri" pitchFamily="34" charset="0"/>
                <a:cs typeface="Arial" charset="0"/>
              </a:rPr>
              <a:t>[insert phone number]</a:t>
            </a:r>
            <a:endParaRPr lang="en-US" altLang="en-US" dirty="0">
              <a:solidFill>
                <a:srgbClr val="000000"/>
              </a:solidFill>
              <a:latin typeface="Calibri" pitchFamily="34" charset="0"/>
              <a:cs typeface="Arial" charset="0"/>
            </a:endParaRPr>
          </a:p>
        </p:txBody>
      </p:sp>
    </p:spTree>
    <p:extLst>
      <p:ext uri="{BB962C8B-B14F-4D97-AF65-F5344CB8AC3E}">
        <p14:creationId xmlns:p14="http://schemas.microsoft.com/office/powerpoint/2010/main" val="3520822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10635" y="1816200"/>
            <a:ext cx="6037765" cy="1333672"/>
          </a:xfrm>
          <a:prstGeom prst="rect">
            <a:avLst/>
          </a:prstGeom>
        </p:spPr>
      </p:pic>
      <p:sp>
        <p:nvSpPr>
          <p:cNvPr id="2" name="Title 1"/>
          <p:cNvSpPr>
            <a:spLocks noGrp="1"/>
          </p:cNvSpPr>
          <p:nvPr>
            <p:ph type="ctrTitle"/>
          </p:nvPr>
        </p:nvSpPr>
        <p:spPr/>
        <p:txBody>
          <a:bodyPr/>
          <a:lstStyle/>
          <a:p>
            <a:r>
              <a:rPr lang="en-US" dirty="0" smtClean="0"/>
              <a:t>Adding Performance Elements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6</a:t>
            </a:fld>
            <a:endParaRPr lang="en-US" dirty="0">
              <a:solidFill>
                <a:prstClr val="white">
                  <a:lumMod val="95000"/>
                </a:prstClr>
              </a:solidFill>
            </a:endParaRPr>
          </a:p>
        </p:txBody>
      </p:sp>
      <p:pic>
        <p:nvPicPr>
          <p:cNvPr id="10" name="Picture 9"/>
          <p:cNvPicPr>
            <a:picLocks noChangeAspect="1"/>
          </p:cNvPicPr>
          <p:nvPr/>
        </p:nvPicPr>
        <p:blipFill>
          <a:blip r:embed="rId3"/>
          <a:stretch>
            <a:fillRect/>
          </a:stretch>
        </p:blipFill>
        <p:spPr>
          <a:xfrm>
            <a:off x="981893" y="3079800"/>
            <a:ext cx="6790507" cy="2738674"/>
          </a:xfrm>
          <a:prstGeom prst="rect">
            <a:avLst/>
          </a:prstGeom>
          <a:ln>
            <a:solidFill>
              <a:schemeClr val="accent1"/>
            </a:solidFill>
          </a:ln>
          <a:effectLst/>
        </p:spPr>
      </p:pic>
      <p:sp>
        <p:nvSpPr>
          <p:cNvPr id="6" name="Rectangular Callout 5"/>
          <p:cNvSpPr/>
          <p:nvPr/>
        </p:nvSpPr>
        <p:spPr>
          <a:xfrm>
            <a:off x="6553200" y="1816200"/>
            <a:ext cx="2438400" cy="2755800"/>
          </a:xfrm>
          <a:prstGeom prst="wedgeRectCallout">
            <a:avLst>
              <a:gd name="adj1" fmla="val -19925"/>
              <a:gd name="adj2" fmla="val 49315"/>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Checklist:</a:t>
            </a:r>
          </a:p>
          <a:p>
            <a:pPr>
              <a:spcAft>
                <a:spcPts val="600"/>
              </a:spcAft>
              <a:buClr>
                <a:prstClr val="white">
                  <a:lumMod val="65000"/>
                </a:prstClr>
              </a:buCl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Element Information (required)</a:t>
            </a:r>
          </a:p>
          <a:p>
            <a:pPr marL="285750" indent="-285750">
              <a:spcAft>
                <a:spcPts val="600"/>
              </a:spcAft>
              <a:buClr>
                <a:prstClr val="white">
                  <a:lumMod val="65000"/>
                </a:prstClr>
              </a:buClr>
              <a:buFont typeface="Wingdings" panose="05000000000000000000" pitchFamily="2" charset="2"/>
              <a:buChar char="ü"/>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Add all general </a:t>
            </a:r>
            <a:r>
              <a:rPr lang="en-US" sz="1300" dirty="0">
                <a:solidFill>
                  <a:schemeClr val="tx1"/>
                </a:solidFill>
                <a:latin typeface="Segoe UI" panose="020B0502040204020203" pitchFamily="34" charset="0"/>
                <a:ea typeface="Segoe UI" panose="020B0502040204020203" pitchFamily="34" charset="0"/>
                <a:cs typeface="Segoe UI" panose="020B0502040204020203" pitchFamily="34" charset="0"/>
              </a:rPr>
              <a:t>e</a:t>
            </a: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lement information</a:t>
            </a:r>
          </a:p>
          <a:p>
            <a:pPr>
              <a:spcAft>
                <a:spcPts val="600"/>
              </a:spcAft>
              <a:buClr>
                <a:prstClr val="white">
                  <a:lumMod val="65000"/>
                </a:prstClr>
              </a:buCl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Standards (required)</a:t>
            </a:r>
            <a:endParaRPr lang="en-US" sz="13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285750" indent="-285750">
              <a:spcAft>
                <a:spcPts val="600"/>
              </a:spcAft>
              <a:buClr>
                <a:prstClr val="white">
                  <a:lumMod val="65000"/>
                </a:prstClr>
              </a:buClr>
              <a:buFont typeface="Wingdings" panose="05000000000000000000" pitchFamily="2" charset="2"/>
              <a:buChar char="ü"/>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Create and apply new or existing customized performance standards</a:t>
            </a:r>
          </a:p>
          <a:p>
            <a:pPr>
              <a:spcAft>
                <a:spcPts val="600"/>
              </a:spcAft>
              <a:buClr>
                <a:prstClr val="white">
                  <a:lumMod val="65000"/>
                </a:prstClr>
              </a:buCl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Pay Plans (optional)</a:t>
            </a:r>
          </a:p>
          <a:p>
            <a:pPr marL="285750" indent="-285750">
              <a:spcAft>
                <a:spcPts val="600"/>
              </a:spcAft>
              <a:buClr>
                <a:prstClr val="white">
                  <a:lumMod val="65000"/>
                </a:prstClr>
              </a:buClr>
              <a:buFont typeface="Wingdings" panose="05000000000000000000" pitchFamily="2" charset="2"/>
              <a:buChar char="ü"/>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Add pay plan information</a:t>
            </a:r>
          </a:p>
        </p:txBody>
      </p:sp>
    </p:spTree>
    <p:extLst>
      <p:ext uri="{BB962C8B-B14F-4D97-AF65-F5344CB8AC3E}">
        <p14:creationId xmlns:p14="http://schemas.microsoft.com/office/powerpoint/2010/main" val="93460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Adding Performance Standards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7</a:t>
            </a:fld>
            <a:endParaRPr lang="en-US" dirty="0">
              <a:solidFill>
                <a:prstClr val="white">
                  <a:lumMod val="95000"/>
                </a:prstClr>
              </a:solidFill>
            </a:endParaRPr>
          </a:p>
        </p:txBody>
      </p:sp>
      <p:sp>
        <p:nvSpPr>
          <p:cNvPr id="6" name="Rectangular Callout 5"/>
          <p:cNvSpPr/>
          <p:nvPr/>
        </p:nvSpPr>
        <p:spPr>
          <a:xfrm>
            <a:off x="5943600" y="1981200"/>
            <a:ext cx="2895600" cy="1821748"/>
          </a:xfrm>
          <a:prstGeom prst="wedgeRectCallout">
            <a:avLst>
              <a:gd name="adj1" fmla="val -44005"/>
              <a:gd name="adj2" fmla="val -16406"/>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5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Two Options:</a:t>
            </a:r>
            <a:endParaRPr lang="en-US" sz="8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spcAft>
                <a:spcPts val="600"/>
              </a:spcAft>
              <a:buClr>
                <a:prstClr val="white">
                  <a:lumMod val="65000"/>
                </a:prstClr>
              </a:buClr>
            </a:pPr>
            <a:r>
              <a:rPr lang="en-US" sz="13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1) Select existing Standards Group</a:t>
            </a:r>
          </a:p>
          <a:p>
            <a:pPr>
              <a:spcAft>
                <a:spcPts val="600"/>
              </a:spcAft>
              <a:buClr>
                <a:prstClr val="white">
                  <a:lumMod val="65000"/>
                </a:prstClr>
              </a:buClr>
            </a:pPr>
            <a:r>
              <a:rPr lang="en-US" sz="13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2) Create new Standards Group</a:t>
            </a:r>
          </a:p>
          <a:p>
            <a:pPr marL="285750" indent="-285750">
              <a:spcAft>
                <a:spcPts val="600"/>
              </a:spcAft>
              <a:buClr>
                <a:prstClr val="white">
                  <a:lumMod val="65000"/>
                </a:prstClr>
              </a:buClr>
              <a:buFont typeface="Arial" panose="020B0604020202020204" pitchFamily="34" charset="0"/>
              <a:buChar cha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Choose which levels you want included in the plan</a:t>
            </a:r>
          </a:p>
        </p:txBody>
      </p:sp>
      <p:pic>
        <p:nvPicPr>
          <p:cNvPr id="8" name="Picture 7"/>
          <p:cNvPicPr>
            <a:picLocks noChangeAspect="1"/>
          </p:cNvPicPr>
          <p:nvPr/>
        </p:nvPicPr>
        <p:blipFill>
          <a:blip r:embed="rId2"/>
          <a:stretch>
            <a:fillRect/>
          </a:stretch>
        </p:blipFill>
        <p:spPr>
          <a:xfrm>
            <a:off x="228600" y="1981200"/>
            <a:ext cx="4590343" cy="2156908"/>
          </a:xfrm>
          <a:prstGeom prst="rect">
            <a:avLst/>
          </a:prstGeom>
        </p:spPr>
      </p:pic>
      <p:pic>
        <p:nvPicPr>
          <p:cNvPr id="9" name="Picture 8"/>
          <p:cNvPicPr>
            <a:picLocks noChangeAspect="1"/>
          </p:cNvPicPr>
          <p:nvPr/>
        </p:nvPicPr>
        <p:blipFill>
          <a:blip r:embed="rId3"/>
          <a:stretch>
            <a:fillRect/>
          </a:stretch>
        </p:blipFill>
        <p:spPr>
          <a:xfrm>
            <a:off x="533400" y="4138108"/>
            <a:ext cx="4724400" cy="2338604"/>
          </a:xfrm>
          <a:prstGeom prst="rect">
            <a:avLst/>
          </a:prstGeom>
        </p:spPr>
      </p:pic>
      <p:pic>
        <p:nvPicPr>
          <p:cNvPr id="1028" name="Picture 4" descr="C:\Users\SRCABD~1\AppData\Local\Temp\2\SNAGHTML15ceea9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2785" y="5562600"/>
            <a:ext cx="4801630" cy="331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27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8</a:t>
            </a:fld>
            <a:endParaRPr lang="en-US" dirty="0">
              <a:solidFill>
                <a:prstClr val="white">
                  <a:lumMod val="95000"/>
                </a:prstClr>
              </a:solidFill>
            </a:endParaRPr>
          </a:p>
        </p:txBody>
      </p:sp>
    </p:spTree>
    <p:extLst>
      <p:ext uri="{BB962C8B-B14F-4D97-AF65-F5344CB8AC3E}">
        <p14:creationId xmlns:p14="http://schemas.microsoft.com/office/powerpoint/2010/main" val="2241395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5/9/2018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9</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mj-lt"/>
              </a:rPr>
              <a:t>Log onto the Test Site</a:t>
            </a: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 of your workbook</a:t>
            </a:r>
            <a:endParaRPr lang="en-US" sz="2000" dirty="0">
              <a:latin typeface="+mj-lt"/>
            </a:endParaRPr>
          </a:p>
        </p:txBody>
      </p:sp>
    </p:spTree>
    <p:extLst>
      <p:ext uri="{BB962C8B-B14F-4D97-AF65-F5344CB8AC3E}">
        <p14:creationId xmlns:p14="http://schemas.microsoft.com/office/powerpoint/2010/main" val="2403438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5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1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1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6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1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2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2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5"/>
          </a:solidFill>
        </a:ln>
      </a:spPr>
      <a:bodyPr rtlCol="0" anchor="ctr"/>
      <a:lstStyle>
        <a:defPPr>
          <a:defRPr sz="1400" i="1" dirty="0">
            <a:solidFill>
              <a:prstClr val="black"/>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8.xml><?xml version="1.0" encoding="utf-8"?>
<a:theme xmlns:a="http://schemas.openxmlformats.org/drawingml/2006/main" name="2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5"/>
          </a:solidFill>
        </a:ln>
      </a:spPr>
      <a:bodyPr rtlCol="0" anchor="ctr"/>
      <a:lstStyle>
        <a:defPPr>
          <a:defRPr sz="1400" i="1" dirty="0">
            <a:solidFill>
              <a:prstClr val="black"/>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9.xml><?xml version="1.0" encoding="utf-8"?>
<a:theme xmlns:a="http://schemas.openxmlformats.org/drawingml/2006/main" name="2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5"/>
          </a:solidFill>
        </a:ln>
      </a:spPr>
      <a:bodyPr rtlCol="0" anchor="ctr"/>
      <a:lstStyle>
        <a:defPPr>
          <a:defRPr sz="1400" i="1" dirty="0">
            <a:solidFill>
              <a:prstClr val="black"/>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0.xml><?xml version="1.0" encoding="utf-8"?>
<a:theme xmlns:a="http://schemas.openxmlformats.org/drawingml/2006/main" name="2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1.xml><?xml version="1.0" encoding="utf-8"?>
<a:theme xmlns:a="http://schemas.openxmlformats.org/drawingml/2006/main" name="2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2.xml><?xml version="1.0" encoding="utf-8"?>
<a:theme xmlns:a="http://schemas.openxmlformats.org/drawingml/2006/main" name="2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3.xml><?xml version="1.0" encoding="utf-8"?>
<a:theme xmlns:a="http://schemas.openxmlformats.org/drawingml/2006/main" name="7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4.xml><?xml version="1.0" encoding="utf-8"?>
<a:theme xmlns:a="http://schemas.openxmlformats.org/drawingml/2006/main" name="2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5.xml><?xml version="1.0" encoding="utf-8"?>
<a:theme xmlns:a="http://schemas.openxmlformats.org/drawingml/2006/main" name="3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6.xml><?xml version="1.0" encoding="utf-8"?>
<a:theme xmlns:a="http://schemas.openxmlformats.org/drawingml/2006/main" name="2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7.xml><?xml version="1.0" encoding="utf-8"?>
<a:theme xmlns:a="http://schemas.openxmlformats.org/drawingml/2006/main" name="2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8.xml><?xml version="1.0" encoding="utf-8"?>
<a:theme xmlns:a="http://schemas.openxmlformats.org/drawingml/2006/main" name="3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9.xml><?xml version="1.0" encoding="utf-8"?>
<a:theme xmlns:a="http://schemas.openxmlformats.org/drawingml/2006/main" name="3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4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USA Staffing Briefing for Deputy CHCO_v2</Template>
  <TotalTime>16298</TotalTime>
  <Words>765</Words>
  <Application>Microsoft Office PowerPoint</Application>
  <PresentationFormat>On-screen Show (4:3)</PresentationFormat>
  <Paragraphs>204</Paragraphs>
  <Slides>50</Slides>
  <Notes>2</Notes>
  <HiddenSlides>0</HiddenSlides>
  <MMClips>0</MMClips>
  <ScaleCrop>false</ScaleCrop>
  <HeadingPairs>
    <vt:vector size="6" baseType="variant">
      <vt:variant>
        <vt:lpstr>Fonts Used</vt:lpstr>
      </vt:variant>
      <vt:variant>
        <vt:i4>10</vt:i4>
      </vt:variant>
      <vt:variant>
        <vt:lpstr>Theme</vt:lpstr>
      </vt:variant>
      <vt:variant>
        <vt:i4>39</vt:i4>
      </vt:variant>
      <vt:variant>
        <vt:lpstr>Slide Titles</vt:lpstr>
      </vt:variant>
      <vt:variant>
        <vt:i4>50</vt:i4>
      </vt:variant>
    </vt:vector>
  </HeadingPairs>
  <TitlesOfParts>
    <vt:vector size="99" baseType="lpstr">
      <vt:lpstr>MS PGothic</vt:lpstr>
      <vt:lpstr>MS PGothic</vt:lpstr>
      <vt:lpstr>Arial</vt:lpstr>
      <vt:lpstr>Calibri</vt:lpstr>
      <vt:lpstr>Courier New</vt:lpstr>
      <vt:lpstr>Georgia</vt:lpstr>
      <vt:lpstr>Helvetica</vt:lpstr>
      <vt:lpstr>Segoe UI</vt:lpstr>
      <vt:lpstr>Times New Roman</vt:lpstr>
      <vt:lpstr>Wingdings</vt:lpstr>
      <vt:lpstr>USA Staffing Briefing for Deputy CHCO_v2</vt:lpstr>
      <vt:lpstr>3_Office Theme</vt:lpstr>
      <vt:lpstr>4_Office Theme</vt:lpstr>
      <vt:lpstr>5_Office Theme</vt:lpstr>
      <vt:lpstr>1_USA Staffing Briefing for Deputy CHCO_v2</vt:lpstr>
      <vt:lpstr>2_USA Staffing Briefing for Deputy CHCO_v2</vt:lpstr>
      <vt:lpstr>3_USA Staffing Briefing for Deputy CHCO_v2</vt:lpstr>
      <vt:lpstr>6_Office Theme</vt:lpstr>
      <vt:lpstr>4_USA Staffing Briefing for Deputy CHCO_v2</vt:lpstr>
      <vt:lpstr>7_Office Theme</vt:lpstr>
      <vt:lpstr>5_USA Staffing Briefing for Deputy CHCO_v2</vt:lpstr>
      <vt:lpstr>8_Office Theme</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18_Office Theme</vt:lpstr>
      <vt:lpstr>6_USA Staffing Briefing for Deputy CHCO_v2</vt:lpstr>
      <vt:lpstr>19_Office Theme</vt:lpstr>
      <vt:lpstr>20_Office Theme</vt:lpstr>
      <vt:lpstr>21_Office Theme</vt:lpstr>
      <vt:lpstr>2_Office Theme</vt:lpstr>
      <vt:lpstr>22_Office Theme</vt:lpstr>
      <vt:lpstr>23_Office Theme</vt:lpstr>
      <vt:lpstr>24_Office Theme</vt:lpstr>
      <vt:lpstr>25_Office Theme</vt:lpstr>
      <vt:lpstr>26_Office Theme</vt:lpstr>
      <vt:lpstr>7_USA Staffing Briefing for Deputy CHCO_v2</vt:lpstr>
      <vt:lpstr>27_Office Theme</vt:lpstr>
      <vt:lpstr>36_Office Theme</vt:lpstr>
      <vt:lpstr>28_Office Theme</vt:lpstr>
      <vt:lpstr>29_Office Theme</vt:lpstr>
      <vt:lpstr>30_Office Theme</vt:lpstr>
      <vt:lpstr>33_Office Theme</vt:lpstr>
      <vt:lpstr>PowerPoint Presentation</vt:lpstr>
      <vt:lpstr>PowerPoint Presentation</vt:lpstr>
      <vt:lpstr>Performance Element Library</vt:lpstr>
      <vt:lpstr>Create a Performance Element in the Performance Element Library </vt:lpstr>
      <vt:lpstr>Adding Elements to the Library</vt:lpstr>
      <vt:lpstr>Adding Performance Elements</vt:lpstr>
      <vt:lpstr>Adding Performance Standards</vt:lpstr>
      <vt:lpstr>Demo System</vt:lpstr>
      <vt:lpstr>Time to Test the System!</vt:lpstr>
      <vt:lpstr>Edit a Performance Element in the Performance Element Library </vt:lpstr>
      <vt:lpstr>Editing Elements in the Library</vt:lpstr>
      <vt:lpstr>Demo System</vt:lpstr>
      <vt:lpstr>Time to Test the System!</vt:lpstr>
      <vt:lpstr>Performance Plan Templates</vt:lpstr>
      <vt:lpstr>Template Wizard Overview</vt:lpstr>
      <vt:lpstr>Create a Performance Plan Template</vt:lpstr>
      <vt:lpstr>Template Wizard Step 1: Naming the Template</vt:lpstr>
      <vt:lpstr>Template Wizard Step 2: Add Optional Fields</vt:lpstr>
      <vt:lpstr>Template Wizard Step 3: Choose a Rating Pattern</vt:lpstr>
      <vt:lpstr>Template Wizard Step 4: Adding Rating Level Details</vt:lpstr>
      <vt:lpstr>Template Wizard Step 5: Choose a Derivation Formula</vt:lpstr>
      <vt:lpstr>Template Wizard Step 6: Rating Official Options</vt:lpstr>
      <vt:lpstr>Template Wizard Step 7: Performance Element Review</vt:lpstr>
      <vt:lpstr>Template Wizard Step 7.1: Performance Element Review</vt:lpstr>
      <vt:lpstr>Template Wizard Step 7.2: Select Element &amp; Options</vt:lpstr>
      <vt:lpstr>Template Wizard Step 7.3: Setting Rating Official Edit Permissions</vt:lpstr>
      <vt:lpstr>Template Wizard Step 7.4: Set Points, Requirements, Sub-Elements</vt:lpstr>
      <vt:lpstr>Template Wizard Step 7.5: Set Workflow &amp; Narratives</vt:lpstr>
      <vt:lpstr>Demo the System</vt:lpstr>
      <vt:lpstr>Time to Test the System!</vt:lpstr>
      <vt:lpstr>Assign Templates</vt:lpstr>
      <vt:lpstr>Assign Templates</vt:lpstr>
      <vt:lpstr>Assign Templates: Assign One or More Users</vt:lpstr>
      <vt:lpstr>Demo the System</vt:lpstr>
      <vt:lpstr>Time to Test the System!</vt:lpstr>
      <vt:lpstr>Manage Templates</vt:lpstr>
      <vt:lpstr>Manage Templates</vt:lpstr>
      <vt:lpstr>Manage Templates: Editing</vt:lpstr>
      <vt:lpstr>Manage Templates: Reassign Templates</vt:lpstr>
      <vt:lpstr>Demo the System</vt:lpstr>
      <vt:lpstr>Time to Test the System!</vt:lpstr>
      <vt:lpstr>Copy Templates</vt:lpstr>
      <vt:lpstr>Copy Templates</vt:lpstr>
      <vt:lpstr>Demo the System</vt:lpstr>
      <vt:lpstr>Time to Test the System!</vt:lpstr>
      <vt:lpstr>Hands-On Exercise</vt:lpstr>
      <vt:lpstr>Demo the System</vt:lpstr>
      <vt:lpstr>Time to Test the System!</vt:lpstr>
      <vt:lpstr>Check on Learning!</vt:lpstr>
      <vt:lpstr>For More Information, Contact:</vt:lpstr>
    </vt:vector>
  </TitlesOfParts>
  <Company>Office of Personnel Management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Staffing Upgrade</dc:title>
  <dc:creator>Rebecca Ayers</dc:creator>
  <cp:lastModifiedBy>Abdul-Malik, Salahudeen RC.</cp:lastModifiedBy>
  <cp:revision>1739</cp:revision>
  <dcterms:created xsi:type="dcterms:W3CDTF">2015-05-27T10:36:51Z</dcterms:created>
  <dcterms:modified xsi:type="dcterms:W3CDTF">2018-05-09T17:41:26Z</dcterms:modified>
</cp:coreProperties>
</file>