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26"/>
  </p:normalViewPr>
  <p:slideViewPr>
    <p:cSldViewPr snapToGrid="0">
      <p:cViewPr varScale="1">
        <p:scale>
          <a:sx n="109" d="100"/>
          <a:sy n="109" d="100"/>
        </p:scale>
        <p:origin x="2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D589-F923-4547-B884-BBE1BAFEDD9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89113" y="1143000"/>
            <a:ext cx="327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1875-686F-2C41-AD0B-B90F85BD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89113" y="1143000"/>
            <a:ext cx="3279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B1875-686F-2C41-AD0B-B90F85BD4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6BE7-B388-5F42-A136-5D8181E6036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, circle&#10;&#10;Description automatically generated">
            <a:extLst>
              <a:ext uri="{FF2B5EF4-FFF2-40B4-BE49-F238E27FC236}">
                <a16:creationId xmlns:a16="http://schemas.microsoft.com/office/drawing/2014/main" id="{0AAAF7B8-2396-5E52-2A56-C06E3508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05" y="3027104"/>
            <a:ext cx="3537983" cy="35379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DF497F-3451-08FD-30E5-C13224AEF9F6}"/>
              </a:ext>
            </a:extLst>
          </p:cNvPr>
          <p:cNvSpPr/>
          <p:nvPr/>
        </p:nvSpPr>
        <p:spPr>
          <a:xfrm>
            <a:off x="0" y="0"/>
            <a:ext cx="77724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9C39A-8DEC-52B0-554D-0B3B96803239}"/>
              </a:ext>
            </a:extLst>
          </p:cNvPr>
          <p:cNvSpPr txBox="1"/>
          <p:nvPr/>
        </p:nvSpPr>
        <p:spPr>
          <a:xfrm>
            <a:off x="1411806" y="589698"/>
            <a:ext cx="49487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Congratulations! You have completed this experiment. </a:t>
            </a:r>
          </a:p>
          <a:p>
            <a:endParaRPr lang="en-US" sz="3200" dirty="0"/>
          </a:p>
          <a:p>
            <a:r>
              <a:rPr lang="en-US" sz="3200" dirty="0"/>
              <a:t>Click the mouse to continue.</a:t>
            </a:r>
          </a:p>
        </p:txBody>
      </p:sp>
    </p:spTree>
    <p:extLst>
      <p:ext uri="{BB962C8B-B14F-4D97-AF65-F5344CB8AC3E}">
        <p14:creationId xmlns:p14="http://schemas.microsoft.com/office/powerpoint/2010/main" val="378345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8595</TotalTime>
  <Words>15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9</cp:revision>
  <dcterms:created xsi:type="dcterms:W3CDTF">2022-12-02T05:40:32Z</dcterms:created>
  <dcterms:modified xsi:type="dcterms:W3CDTF">2024-06-14T22:15:33Z</dcterms:modified>
</cp:coreProperties>
</file>