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6197"/>
  </p:normalViewPr>
  <p:slideViewPr>
    <p:cSldViewPr snapToGrid="0">
      <p:cViewPr varScale="1">
        <p:scale>
          <a:sx n="240" d="100"/>
          <a:sy n="240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pad.</a:t>
            </a:r>
            <a:endParaRPr lang="en-US" sz="200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ts val="1500"/>
              </a:lnSpc>
            </a:pPr>
            <a:endParaRPr lang="en-US" sz="20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“I felt like I was able to consistently identify stimuli that had a tinnitus sound </a:t>
            </a:r>
            <a:r>
              <a:rPr lang="en-US" sz="2000" i="1" dirty="0">
                <a:solidFill>
                  <a:srgbClr val="000000"/>
                </a:solidFill>
              </a:rPr>
              <a:t>e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mbedded in them.”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0BF22-103B-B264-016A-1AE55670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7482"/>
              </p:ext>
            </p:extLst>
          </p:nvPr>
        </p:nvGraphicFramePr>
        <p:xfrm>
          <a:off x="246743" y="1750057"/>
          <a:ext cx="5776685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783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4</cp:revision>
  <dcterms:created xsi:type="dcterms:W3CDTF">2022-12-02T06:28:12Z</dcterms:created>
  <dcterms:modified xsi:type="dcterms:W3CDTF">2023-01-10T18:00:36Z</dcterms:modified>
</cp:coreProperties>
</file>