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722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7"/>
  </p:normalViewPr>
  <p:slideViewPr>
    <p:cSldViewPr snapToGrid="0">
      <p:cViewPr varScale="1">
        <p:scale>
          <a:sx n="227" d="100"/>
          <a:sy n="227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561182"/>
            <a:ext cx="462915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1801019"/>
            <a:ext cx="462915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6980" y="182563"/>
            <a:ext cx="1330881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339" y="182563"/>
            <a:ext cx="3915489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24" y="854869"/>
            <a:ext cx="5323523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24" y="2294732"/>
            <a:ext cx="5323523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4339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4676" y="912812"/>
            <a:ext cx="2623185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4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2" y="182563"/>
            <a:ext cx="5323523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143" y="840582"/>
            <a:ext cx="261113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143" y="1252538"/>
            <a:ext cx="261113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24676" y="840582"/>
            <a:ext cx="2623989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24676" y="1252538"/>
            <a:ext cx="2623989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989" y="493713"/>
            <a:ext cx="3124676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43" y="228600"/>
            <a:ext cx="1990695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3989" y="493713"/>
            <a:ext cx="3124676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5143" y="1028700"/>
            <a:ext cx="1990695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339" y="182563"/>
            <a:ext cx="532352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339" y="912812"/>
            <a:ext cx="5323523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9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A943-C4ED-C543-81C6-47D1B3B0319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4541" y="3178175"/>
            <a:ext cx="208311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9116" y="3178175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1FC-F05E-4E4B-8A96-7EC90A2B1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8D77F-5F71-BBB4-3F68-6718865F4905}"/>
              </a:ext>
            </a:extLst>
          </p:cNvPr>
          <p:cNvSpPr txBox="1"/>
          <p:nvPr/>
        </p:nvSpPr>
        <p:spPr>
          <a:xfrm>
            <a:off x="246742" y="97798"/>
            <a:ext cx="5776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Two sounds will be played.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Press F to begin. Press R to repeat </a:t>
            </a:r>
            <a:r>
              <a:rPr lang="en-US" sz="2000">
                <a:solidFill>
                  <a:srgbClr val="000000"/>
                </a:solidFill>
              </a:rPr>
              <a:t>the sounds.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Indicate your answer to the following statement using the number pad: 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“T</a:t>
            </a:r>
            <a:r>
              <a:rPr lang="en-US" sz="2000" i="1" dirty="0"/>
              <a:t>hese sounds are similar</a:t>
            </a:r>
            <a:r>
              <a:rPr lang="en-US" sz="2000" i="1" u="none" strike="noStrike" dirty="0">
                <a:solidFill>
                  <a:srgbClr val="000000"/>
                </a:solidFill>
                <a:effectLst/>
              </a:rPr>
              <a:t>.”</a:t>
            </a:r>
            <a:endParaRPr lang="en-US" sz="2000" i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0BF22-103B-B264-016A-1AE556700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817482"/>
              </p:ext>
            </p:extLst>
          </p:nvPr>
        </p:nvGraphicFramePr>
        <p:xfrm>
          <a:off x="246743" y="1750057"/>
          <a:ext cx="5776685" cy="1358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3616977502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483842561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735297104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2843923145"/>
                    </a:ext>
                  </a:extLst>
                </a:gridCol>
                <a:gridCol w="1155337">
                  <a:extLst>
                    <a:ext uri="{9D8B030D-6E8A-4147-A177-3AD203B41FA5}">
                      <a16:colId xmlns:a16="http://schemas.microsoft.com/office/drawing/2014/main" val="1067701855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01776"/>
                  </a:ext>
                </a:extLst>
              </a:tr>
              <a:tr h="783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Neither agree nor disagree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Moderately agree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Strongly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9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53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12</cp:revision>
  <dcterms:created xsi:type="dcterms:W3CDTF">2022-12-02T06:28:12Z</dcterms:created>
  <dcterms:modified xsi:type="dcterms:W3CDTF">2023-01-04T02:32:02Z</dcterms:modified>
</cp:coreProperties>
</file>