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7"/>
  </p:normalViewPr>
  <p:slideViewPr>
    <p:cSldViewPr snapToGrid="0">
      <p:cViewPr varScale="1">
        <p:scale>
          <a:sx n="227" d="100"/>
          <a:sy n="227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Last question! Two sounds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</a:t>
            </a:r>
            <a:r>
              <a:rPr lang="en-US" sz="2000">
                <a:solidFill>
                  <a:srgbClr val="000000"/>
                </a:solidFill>
              </a:rPr>
              <a:t>the sounds.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</a:t>
            </a:r>
            <a:r>
              <a:rPr lang="en-US" sz="2000" i="1" dirty="0"/>
              <a:t>hese sounds are similar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0BF22-103B-B264-016A-1AE55670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7482"/>
              </p:ext>
            </p:extLst>
          </p:nvPr>
        </p:nvGraphicFramePr>
        <p:xfrm>
          <a:off x="246743" y="1750057"/>
          <a:ext cx="5776685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783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56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12</cp:revision>
  <dcterms:created xsi:type="dcterms:W3CDTF">2022-12-02T06:28:12Z</dcterms:created>
  <dcterms:modified xsi:type="dcterms:W3CDTF">2023-01-04T02:33:19Z</dcterms:modified>
</cp:coreProperties>
</file>